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47" d="100"/>
          <a:sy n="47" d="100"/>
        </p:scale>
        <p:origin x="2312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54571-0B81-4D06-AAF6-18E1B86F178B}" type="datetimeFigureOut">
              <a:rPr lang="en-GB" smtClean="0"/>
              <a:pPr/>
              <a:t>09/01/2020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29E83-E0F6-4ADA-BDC3-D8B4E33D0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293"/>
          <p:cNvGrpSpPr/>
          <p:nvPr/>
        </p:nvGrpSpPr>
        <p:grpSpPr>
          <a:xfrm>
            <a:off x="1484784" y="985927"/>
            <a:ext cx="2553319" cy="2105164"/>
            <a:chOff x="117212" y="1023938"/>
            <a:chExt cx="2553319" cy="2105164"/>
          </a:xfrm>
        </p:grpSpPr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465138" y="1063625"/>
              <a:ext cx="4763" cy="1673225"/>
            </a:xfrm>
            <a:prstGeom prst="rect">
              <a:avLst/>
            </a:prstGeom>
            <a:solidFill>
              <a:srgbClr val="868686"/>
            </a:solidFill>
            <a:ln w="4763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441326" y="1060450"/>
              <a:ext cx="25400" cy="1679575"/>
            </a:xfrm>
            <a:custGeom>
              <a:avLst/>
              <a:gdLst/>
              <a:ahLst/>
              <a:cxnLst>
                <a:cxn ang="0">
                  <a:pos x="0" y="1054"/>
                </a:cxn>
                <a:cxn ang="0">
                  <a:pos x="16" y="1054"/>
                </a:cxn>
                <a:cxn ang="0">
                  <a:pos x="16" y="1058"/>
                </a:cxn>
                <a:cxn ang="0">
                  <a:pos x="0" y="1058"/>
                </a:cxn>
                <a:cxn ang="0">
                  <a:pos x="0" y="1054"/>
                </a:cxn>
                <a:cxn ang="0">
                  <a:pos x="0" y="704"/>
                </a:cxn>
                <a:cxn ang="0">
                  <a:pos x="16" y="704"/>
                </a:cxn>
                <a:cxn ang="0">
                  <a:pos x="16" y="707"/>
                </a:cxn>
                <a:cxn ang="0">
                  <a:pos x="0" y="707"/>
                </a:cxn>
                <a:cxn ang="0">
                  <a:pos x="0" y="704"/>
                </a:cxn>
                <a:cxn ang="0">
                  <a:pos x="0" y="350"/>
                </a:cxn>
                <a:cxn ang="0">
                  <a:pos x="16" y="350"/>
                </a:cxn>
                <a:cxn ang="0">
                  <a:pos x="16" y="354"/>
                </a:cxn>
                <a:cxn ang="0">
                  <a:pos x="0" y="354"/>
                </a:cxn>
                <a:cxn ang="0">
                  <a:pos x="0" y="350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3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6" h="1058">
                  <a:moveTo>
                    <a:pt x="0" y="1054"/>
                  </a:moveTo>
                  <a:lnTo>
                    <a:pt x="16" y="1054"/>
                  </a:lnTo>
                  <a:lnTo>
                    <a:pt x="16" y="1058"/>
                  </a:lnTo>
                  <a:lnTo>
                    <a:pt x="0" y="1058"/>
                  </a:lnTo>
                  <a:lnTo>
                    <a:pt x="0" y="1054"/>
                  </a:lnTo>
                  <a:close/>
                  <a:moveTo>
                    <a:pt x="0" y="704"/>
                  </a:moveTo>
                  <a:lnTo>
                    <a:pt x="16" y="704"/>
                  </a:lnTo>
                  <a:lnTo>
                    <a:pt x="16" y="707"/>
                  </a:lnTo>
                  <a:lnTo>
                    <a:pt x="0" y="707"/>
                  </a:lnTo>
                  <a:lnTo>
                    <a:pt x="0" y="704"/>
                  </a:lnTo>
                  <a:close/>
                  <a:moveTo>
                    <a:pt x="0" y="350"/>
                  </a:moveTo>
                  <a:lnTo>
                    <a:pt x="16" y="350"/>
                  </a:lnTo>
                  <a:lnTo>
                    <a:pt x="16" y="354"/>
                  </a:lnTo>
                  <a:lnTo>
                    <a:pt x="0" y="354"/>
                  </a:lnTo>
                  <a:lnTo>
                    <a:pt x="0" y="350"/>
                  </a:lnTo>
                  <a:close/>
                  <a:moveTo>
                    <a:pt x="0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68686"/>
            </a:solidFill>
            <a:ln w="4763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61" name="Rectangle 13"/>
            <p:cNvSpPr>
              <a:spLocks noChangeArrowheads="1"/>
            </p:cNvSpPr>
            <p:nvPr/>
          </p:nvSpPr>
          <p:spPr bwMode="auto">
            <a:xfrm>
              <a:off x="466726" y="2733675"/>
              <a:ext cx="2114550" cy="6350"/>
            </a:xfrm>
            <a:prstGeom prst="rect">
              <a:avLst/>
            </a:prstGeom>
            <a:solidFill>
              <a:srgbClr val="868686"/>
            </a:solidFill>
            <a:ln w="4763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62" name="Freeform 14"/>
            <p:cNvSpPr>
              <a:spLocks noEditPoints="1"/>
            </p:cNvSpPr>
            <p:nvPr/>
          </p:nvSpPr>
          <p:spPr bwMode="auto">
            <a:xfrm>
              <a:off x="465138" y="2736850"/>
              <a:ext cx="2119313" cy="269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91" y="0"/>
                </a:cxn>
                <a:cxn ang="0">
                  <a:pos x="191" y="17"/>
                </a:cxn>
                <a:cxn ang="0">
                  <a:pos x="188" y="17"/>
                </a:cxn>
                <a:cxn ang="0">
                  <a:pos x="188" y="0"/>
                </a:cxn>
                <a:cxn ang="0">
                  <a:pos x="191" y="0"/>
                </a:cxn>
                <a:cxn ang="0">
                  <a:pos x="383" y="0"/>
                </a:cxn>
                <a:cxn ang="0">
                  <a:pos x="383" y="17"/>
                </a:cxn>
                <a:cxn ang="0">
                  <a:pos x="380" y="17"/>
                </a:cxn>
                <a:cxn ang="0">
                  <a:pos x="380" y="0"/>
                </a:cxn>
                <a:cxn ang="0">
                  <a:pos x="383" y="0"/>
                </a:cxn>
                <a:cxn ang="0">
                  <a:pos x="575" y="0"/>
                </a:cxn>
                <a:cxn ang="0">
                  <a:pos x="575" y="17"/>
                </a:cxn>
                <a:cxn ang="0">
                  <a:pos x="571" y="17"/>
                </a:cxn>
                <a:cxn ang="0">
                  <a:pos x="571" y="0"/>
                </a:cxn>
                <a:cxn ang="0">
                  <a:pos x="575" y="0"/>
                </a:cxn>
                <a:cxn ang="0">
                  <a:pos x="763" y="0"/>
                </a:cxn>
                <a:cxn ang="0">
                  <a:pos x="763" y="17"/>
                </a:cxn>
                <a:cxn ang="0">
                  <a:pos x="760" y="17"/>
                </a:cxn>
                <a:cxn ang="0">
                  <a:pos x="760" y="0"/>
                </a:cxn>
                <a:cxn ang="0">
                  <a:pos x="763" y="0"/>
                </a:cxn>
                <a:cxn ang="0">
                  <a:pos x="955" y="0"/>
                </a:cxn>
                <a:cxn ang="0">
                  <a:pos x="955" y="17"/>
                </a:cxn>
                <a:cxn ang="0">
                  <a:pos x="951" y="17"/>
                </a:cxn>
                <a:cxn ang="0">
                  <a:pos x="951" y="0"/>
                </a:cxn>
                <a:cxn ang="0">
                  <a:pos x="955" y="0"/>
                </a:cxn>
                <a:cxn ang="0">
                  <a:pos x="1143" y="0"/>
                </a:cxn>
                <a:cxn ang="0">
                  <a:pos x="1143" y="17"/>
                </a:cxn>
                <a:cxn ang="0">
                  <a:pos x="1140" y="17"/>
                </a:cxn>
                <a:cxn ang="0">
                  <a:pos x="1140" y="0"/>
                </a:cxn>
                <a:cxn ang="0">
                  <a:pos x="1143" y="0"/>
                </a:cxn>
                <a:cxn ang="0">
                  <a:pos x="1335" y="0"/>
                </a:cxn>
                <a:cxn ang="0">
                  <a:pos x="1335" y="17"/>
                </a:cxn>
                <a:cxn ang="0">
                  <a:pos x="1332" y="17"/>
                </a:cxn>
                <a:cxn ang="0">
                  <a:pos x="1332" y="0"/>
                </a:cxn>
                <a:cxn ang="0">
                  <a:pos x="1335" y="0"/>
                </a:cxn>
              </a:cxnLst>
              <a:rect l="0" t="0" r="r" b="b"/>
              <a:pathLst>
                <a:path w="1335" h="17">
                  <a:moveTo>
                    <a:pt x="3" y="0"/>
                  </a:move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3" y="0"/>
                  </a:lnTo>
                  <a:close/>
                  <a:moveTo>
                    <a:pt x="191" y="0"/>
                  </a:moveTo>
                  <a:lnTo>
                    <a:pt x="191" y="17"/>
                  </a:lnTo>
                  <a:lnTo>
                    <a:pt x="188" y="17"/>
                  </a:lnTo>
                  <a:lnTo>
                    <a:pt x="188" y="0"/>
                  </a:lnTo>
                  <a:lnTo>
                    <a:pt x="191" y="0"/>
                  </a:lnTo>
                  <a:close/>
                  <a:moveTo>
                    <a:pt x="383" y="0"/>
                  </a:moveTo>
                  <a:lnTo>
                    <a:pt x="383" y="17"/>
                  </a:lnTo>
                  <a:lnTo>
                    <a:pt x="380" y="17"/>
                  </a:lnTo>
                  <a:lnTo>
                    <a:pt x="380" y="0"/>
                  </a:lnTo>
                  <a:lnTo>
                    <a:pt x="383" y="0"/>
                  </a:lnTo>
                  <a:close/>
                  <a:moveTo>
                    <a:pt x="575" y="0"/>
                  </a:moveTo>
                  <a:lnTo>
                    <a:pt x="575" y="17"/>
                  </a:lnTo>
                  <a:lnTo>
                    <a:pt x="571" y="17"/>
                  </a:lnTo>
                  <a:lnTo>
                    <a:pt x="571" y="0"/>
                  </a:lnTo>
                  <a:lnTo>
                    <a:pt x="575" y="0"/>
                  </a:lnTo>
                  <a:close/>
                  <a:moveTo>
                    <a:pt x="763" y="0"/>
                  </a:moveTo>
                  <a:lnTo>
                    <a:pt x="763" y="17"/>
                  </a:lnTo>
                  <a:lnTo>
                    <a:pt x="760" y="17"/>
                  </a:lnTo>
                  <a:lnTo>
                    <a:pt x="760" y="0"/>
                  </a:lnTo>
                  <a:lnTo>
                    <a:pt x="763" y="0"/>
                  </a:lnTo>
                  <a:close/>
                  <a:moveTo>
                    <a:pt x="955" y="0"/>
                  </a:moveTo>
                  <a:lnTo>
                    <a:pt x="955" y="17"/>
                  </a:lnTo>
                  <a:lnTo>
                    <a:pt x="951" y="17"/>
                  </a:lnTo>
                  <a:lnTo>
                    <a:pt x="951" y="0"/>
                  </a:lnTo>
                  <a:lnTo>
                    <a:pt x="955" y="0"/>
                  </a:lnTo>
                  <a:close/>
                  <a:moveTo>
                    <a:pt x="1143" y="0"/>
                  </a:moveTo>
                  <a:lnTo>
                    <a:pt x="1143" y="17"/>
                  </a:lnTo>
                  <a:lnTo>
                    <a:pt x="1140" y="17"/>
                  </a:lnTo>
                  <a:lnTo>
                    <a:pt x="1140" y="0"/>
                  </a:lnTo>
                  <a:lnTo>
                    <a:pt x="1143" y="0"/>
                  </a:lnTo>
                  <a:close/>
                  <a:moveTo>
                    <a:pt x="1335" y="0"/>
                  </a:moveTo>
                  <a:lnTo>
                    <a:pt x="1335" y="17"/>
                  </a:lnTo>
                  <a:lnTo>
                    <a:pt x="1332" y="17"/>
                  </a:lnTo>
                  <a:lnTo>
                    <a:pt x="1332" y="0"/>
                  </a:lnTo>
                  <a:lnTo>
                    <a:pt x="1335" y="0"/>
                  </a:lnTo>
                  <a:close/>
                </a:path>
              </a:pathLst>
            </a:custGeom>
            <a:solidFill>
              <a:srgbClr val="868686"/>
            </a:solidFill>
            <a:ln w="4763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58788" y="1431925"/>
              <a:ext cx="708025" cy="773113"/>
            </a:xfrm>
            <a:custGeom>
              <a:avLst/>
              <a:gdLst/>
              <a:ahLst/>
              <a:cxnLst>
                <a:cxn ang="0">
                  <a:pos x="109" y="1938"/>
                </a:cxn>
                <a:cxn ang="0">
                  <a:pos x="231" y="1436"/>
                </a:cxn>
                <a:cxn ang="0">
                  <a:pos x="269" y="1125"/>
                </a:cxn>
                <a:cxn ang="0">
                  <a:pos x="307" y="918"/>
                </a:cxn>
                <a:cxn ang="0">
                  <a:pos x="385" y="723"/>
                </a:cxn>
                <a:cxn ang="0">
                  <a:pos x="526" y="528"/>
                </a:cxn>
                <a:cxn ang="0">
                  <a:pos x="708" y="339"/>
                </a:cxn>
                <a:cxn ang="0">
                  <a:pos x="895" y="174"/>
                </a:cxn>
                <a:cxn ang="0">
                  <a:pos x="1049" y="56"/>
                </a:cxn>
                <a:cxn ang="0">
                  <a:pos x="1099" y="25"/>
                </a:cxn>
                <a:cxn ang="0">
                  <a:pos x="1141" y="8"/>
                </a:cxn>
                <a:cxn ang="0">
                  <a:pos x="1180" y="0"/>
                </a:cxn>
                <a:cxn ang="0">
                  <a:pos x="1291" y="11"/>
                </a:cxn>
                <a:cxn ang="0">
                  <a:pos x="1383" y="15"/>
                </a:cxn>
                <a:cxn ang="0">
                  <a:pos x="1462" y="13"/>
                </a:cxn>
                <a:cxn ang="0">
                  <a:pos x="1669" y="12"/>
                </a:cxn>
                <a:cxn ang="0">
                  <a:pos x="1895" y="13"/>
                </a:cxn>
                <a:cxn ang="0">
                  <a:pos x="2084" y="15"/>
                </a:cxn>
                <a:cxn ang="0">
                  <a:pos x="2145" y="15"/>
                </a:cxn>
                <a:cxn ang="0">
                  <a:pos x="2145" y="47"/>
                </a:cxn>
                <a:cxn ang="0">
                  <a:pos x="2083" y="47"/>
                </a:cxn>
                <a:cxn ang="0">
                  <a:pos x="1895" y="45"/>
                </a:cxn>
                <a:cxn ang="0">
                  <a:pos x="1669" y="44"/>
                </a:cxn>
                <a:cxn ang="0">
                  <a:pos x="1463" y="45"/>
                </a:cxn>
                <a:cxn ang="0">
                  <a:pos x="1382" y="47"/>
                </a:cxn>
                <a:cxn ang="0">
                  <a:pos x="1286" y="42"/>
                </a:cxn>
                <a:cxn ang="0">
                  <a:pos x="1180" y="32"/>
                </a:cxn>
                <a:cxn ang="0">
                  <a:pos x="1148" y="39"/>
                </a:cxn>
                <a:cxn ang="0">
                  <a:pos x="1110" y="54"/>
                </a:cxn>
                <a:cxn ang="0">
                  <a:pos x="1068" y="81"/>
                </a:cxn>
                <a:cxn ang="0">
                  <a:pos x="916" y="199"/>
                </a:cxn>
                <a:cxn ang="0">
                  <a:pos x="731" y="362"/>
                </a:cxn>
                <a:cxn ang="0">
                  <a:pos x="551" y="548"/>
                </a:cxn>
                <a:cxn ang="0">
                  <a:pos x="414" y="736"/>
                </a:cxn>
                <a:cxn ang="0">
                  <a:pos x="338" y="925"/>
                </a:cxn>
                <a:cxn ang="0">
                  <a:pos x="300" y="1128"/>
                </a:cxn>
                <a:cxn ang="0">
                  <a:pos x="262" y="1443"/>
                </a:cxn>
                <a:cxn ang="0">
                  <a:pos x="140" y="1947"/>
                </a:cxn>
                <a:cxn ang="0">
                  <a:pos x="13" y="2357"/>
                </a:cxn>
              </a:cxnLst>
              <a:rect l="0" t="0" r="r" b="b"/>
              <a:pathLst>
                <a:path w="2161" h="2359">
                  <a:moveTo>
                    <a:pt x="2" y="2337"/>
                  </a:moveTo>
                  <a:lnTo>
                    <a:pt x="109" y="1938"/>
                  </a:lnTo>
                  <a:lnTo>
                    <a:pt x="211" y="1538"/>
                  </a:lnTo>
                  <a:lnTo>
                    <a:pt x="231" y="1436"/>
                  </a:lnTo>
                  <a:lnTo>
                    <a:pt x="245" y="1333"/>
                  </a:lnTo>
                  <a:lnTo>
                    <a:pt x="269" y="1125"/>
                  </a:lnTo>
                  <a:lnTo>
                    <a:pt x="285" y="1021"/>
                  </a:lnTo>
                  <a:lnTo>
                    <a:pt x="307" y="918"/>
                  </a:lnTo>
                  <a:lnTo>
                    <a:pt x="339" y="819"/>
                  </a:lnTo>
                  <a:lnTo>
                    <a:pt x="385" y="723"/>
                  </a:lnTo>
                  <a:lnTo>
                    <a:pt x="447" y="627"/>
                  </a:lnTo>
                  <a:lnTo>
                    <a:pt x="526" y="528"/>
                  </a:lnTo>
                  <a:lnTo>
                    <a:pt x="614" y="432"/>
                  </a:lnTo>
                  <a:lnTo>
                    <a:pt x="708" y="339"/>
                  </a:lnTo>
                  <a:lnTo>
                    <a:pt x="804" y="252"/>
                  </a:lnTo>
                  <a:lnTo>
                    <a:pt x="895" y="174"/>
                  </a:lnTo>
                  <a:lnTo>
                    <a:pt x="979" y="108"/>
                  </a:lnTo>
                  <a:lnTo>
                    <a:pt x="1049" y="56"/>
                  </a:lnTo>
                  <a:lnTo>
                    <a:pt x="1096" y="26"/>
                  </a:lnTo>
                  <a:cubicBezTo>
                    <a:pt x="1097" y="25"/>
                    <a:pt x="1098" y="25"/>
                    <a:pt x="1099" y="25"/>
                  </a:cubicBezTo>
                  <a:lnTo>
                    <a:pt x="1139" y="9"/>
                  </a:lnTo>
                  <a:cubicBezTo>
                    <a:pt x="1139" y="8"/>
                    <a:pt x="1140" y="8"/>
                    <a:pt x="1141" y="8"/>
                  </a:cubicBezTo>
                  <a:lnTo>
                    <a:pt x="1177" y="1"/>
                  </a:lnTo>
                  <a:cubicBezTo>
                    <a:pt x="1178" y="1"/>
                    <a:pt x="1179" y="0"/>
                    <a:pt x="1180" y="0"/>
                  </a:cubicBezTo>
                  <a:lnTo>
                    <a:pt x="1215" y="0"/>
                  </a:lnTo>
                  <a:lnTo>
                    <a:pt x="1291" y="11"/>
                  </a:lnTo>
                  <a:lnTo>
                    <a:pt x="1333" y="15"/>
                  </a:lnTo>
                  <a:lnTo>
                    <a:pt x="1383" y="15"/>
                  </a:lnTo>
                  <a:lnTo>
                    <a:pt x="1419" y="14"/>
                  </a:lnTo>
                  <a:lnTo>
                    <a:pt x="1462" y="13"/>
                  </a:lnTo>
                  <a:lnTo>
                    <a:pt x="1560" y="12"/>
                  </a:lnTo>
                  <a:lnTo>
                    <a:pt x="1669" y="12"/>
                  </a:lnTo>
                  <a:lnTo>
                    <a:pt x="1785" y="13"/>
                  </a:lnTo>
                  <a:lnTo>
                    <a:pt x="1895" y="13"/>
                  </a:lnTo>
                  <a:lnTo>
                    <a:pt x="1999" y="14"/>
                  </a:lnTo>
                  <a:lnTo>
                    <a:pt x="2084" y="15"/>
                  </a:lnTo>
                  <a:lnTo>
                    <a:pt x="2117" y="15"/>
                  </a:lnTo>
                  <a:lnTo>
                    <a:pt x="2145" y="15"/>
                  </a:lnTo>
                  <a:cubicBezTo>
                    <a:pt x="2154" y="15"/>
                    <a:pt x="2161" y="23"/>
                    <a:pt x="2161" y="31"/>
                  </a:cubicBezTo>
                  <a:cubicBezTo>
                    <a:pt x="2161" y="40"/>
                    <a:pt x="2154" y="47"/>
                    <a:pt x="2145" y="47"/>
                  </a:cubicBezTo>
                  <a:lnTo>
                    <a:pt x="2117" y="47"/>
                  </a:lnTo>
                  <a:lnTo>
                    <a:pt x="2083" y="47"/>
                  </a:lnTo>
                  <a:lnTo>
                    <a:pt x="1998" y="46"/>
                  </a:lnTo>
                  <a:lnTo>
                    <a:pt x="1895" y="45"/>
                  </a:lnTo>
                  <a:lnTo>
                    <a:pt x="1784" y="45"/>
                  </a:lnTo>
                  <a:lnTo>
                    <a:pt x="1669" y="44"/>
                  </a:lnTo>
                  <a:lnTo>
                    <a:pt x="1561" y="44"/>
                  </a:lnTo>
                  <a:lnTo>
                    <a:pt x="1463" y="45"/>
                  </a:lnTo>
                  <a:lnTo>
                    <a:pt x="1420" y="46"/>
                  </a:lnTo>
                  <a:lnTo>
                    <a:pt x="1382" y="47"/>
                  </a:lnTo>
                  <a:lnTo>
                    <a:pt x="1330" y="46"/>
                  </a:lnTo>
                  <a:lnTo>
                    <a:pt x="1286" y="42"/>
                  </a:lnTo>
                  <a:lnTo>
                    <a:pt x="1215" y="32"/>
                  </a:lnTo>
                  <a:lnTo>
                    <a:pt x="1180" y="32"/>
                  </a:lnTo>
                  <a:lnTo>
                    <a:pt x="1184" y="32"/>
                  </a:lnTo>
                  <a:lnTo>
                    <a:pt x="1148" y="39"/>
                  </a:lnTo>
                  <a:lnTo>
                    <a:pt x="1150" y="38"/>
                  </a:lnTo>
                  <a:lnTo>
                    <a:pt x="1110" y="54"/>
                  </a:lnTo>
                  <a:lnTo>
                    <a:pt x="1113" y="53"/>
                  </a:lnTo>
                  <a:lnTo>
                    <a:pt x="1068" y="81"/>
                  </a:lnTo>
                  <a:lnTo>
                    <a:pt x="998" y="133"/>
                  </a:lnTo>
                  <a:lnTo>
                    <a:pt x="916" y="199"/>
                  </a:lnTo>
                  <a:lnTo>
                    <a:pt x="825" y="275"/>
                  </a:lnTo>
                  <a:lnTo>
                    <a:pt x="731" y="362"/>
                  </a:lnTo>
                  <a:lnTo>
                    <a:pt x="637" y="453"/>
                  </a:lnTo>
                  <a:lnTo>
                    <a:pt x="551" y="548"/>
                  </a:lnTo>
                  <a:lnTo>
                    <a:pt x="474" y="644"/>
                  </a:lnTo>
                  <a:lnTo>
                    <a:pt x="414" y="736"/>
                  </a:lnTo>
                  <a:lnTo>
                    <a:pt x="370" y="828"/>
                  </a:lnTo>
                  <a:lnTo>
                    <a:pt x="338" y="925"/>
                  </a:lnTo>
                  <a:lnTo>
                    <a:pt x="316" y="1026"/>
                  </a:lnTo>
                  <a:lnTo>
                    <a:pt x="300" y="1128"/>
                  </a:lnTo>
                  <a:lnTo>
                    <a:pt x="276" y="1338"/>
                  </a:lnTo>
                  <a:lnTo>
                    <a:pt x="262" y="1443"/>
                  </a:lnTo>
                  <a:lnTo>
                    <a:pt x="242" y="1545"/>
                  </a:lnTo>
                  <a:lnTo>
                    <a:pt x="140" y="1947"/>
                  </a:lnTo>
                  <a:lnTo>
                    <a:pt x="33" y="2346"/>
                  </a:lnTo>
                  <a:cubicBezTo>
                    <a:pt x="31" y="2354"/>
                    <a:pt x="22" y="2359"/>
                    <a:pt x="13" y="2357"/>
                  </a:cubicBezTo>
                  <a:cubicBezTo>
                    <a:pt x="5" y="2355"/>
                    <a:pt x="0" y="2346"/>
                    <a:pt x="2" y="233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 cap="flat">
              <a:solidFill>
                <a:schemeClr val="bg1">
                  <a:lumMod val="75000"/>
                </a:schemeClr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64" name="Rectangle 16"/>
            <p:cNvSpPr>
              <a:spLocks noChangeArrowheads="1"/>
            </p:cNvSpPr>
            <p:nvPr/>
          </p:nvSpPr>
          <p:spPr bwMode="auto">
            <a:xfrm>
              <a:off x="454026" y="2184400"/>
              <a:ext cx="31750" cy="36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65" name="Freeform 17"/>
            <p:cNvSpPr>
              <a:spLocks noEditPoints="1"/>
            </p:cNvSpPr>
            <p:nvPr/>
          </p:nvSpPr>
          <p:spPr bwMode="auto">
            <a:xfrm>
              <a:off x="452438" y="2181225"/>
              <a:ext cx="36513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66" name="Rectangle 18"/>
            <p:cNvSpPr>
              <a:spLocks noChangeArrowheads="1"/>
            </p:cNvSpPr>
            <p:nvPr/>
          </p:nvSpPr>
          <p:spPr bwMode="auto">
            <a:xfrm>
              <a:off x="522288" y="1920875"/>
              <a:ext cx="31750" cy="36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67" name="Freeform 19"/>
            <p:cNvSpPr>
              <a:spLocks noEditPoints="1"/>
            </p:cNvSpPr>
            <p:nvPr/>
          </p:nvSpPr>
          <p:spPr bwMode="auto">
            <a:xfrm>
              <a:off x="519113" y="1917700"/>
              <a:ext cx="38100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4"/>
                    <a:pt x="112" y="8"/>
                  </a:cubicBezTo>
                  <a:lnTo>
                    <a:pt x="112" y="120"/>
                  </a:lnTo>
                  <a:cubicBezTo>
                    <a:pt x="112" y="125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5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68" name="Rectangle 20"/>
            <p:cNvSpPr>
              <a:spLocks noChangeArrowheads="1"/>
            </p:cNvSpPr>
            <p:nvPr/>
          </p:nvSpPr>
          <p:spPr bwMode="auto">
            <a:xfrm>
              <a:off x="579438" y="1654175"/>
              <a:ext cx="31750" cy="36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69" name="Freeform 21"/>
            <p:cNvSpPr>
              <a:spLocks noEditPoints="1"/>
            </p:cNvSpPr>
            <p:nvPr/>
          </p:nvSpPr>
          <p:spPr bwMode="auto">
            <a:xfrm>
              <a:off x="576263" y="1651000"/>
              <a:ext cx="36513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4"/>
                    <a:pt x="112" y="8"/>
                  </a:cubicBezTo>
                  <a:lnTo>
                    <a:pt x="112" y="120"/>
                  </a:lnTo>
                  <a:cubicBezTo>
                    <a:pt x="112" y="125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3" y="128"/>
                    <a:pt x="0" y="125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70" name="Rectangle 22"/>
            <p:cNvSpPr>
              <a:spLocks noChangeArrowheads="1"/>
            </p:cNvSpPr>
            <p:nvPr/>
          </p:nvSpPr>
          <p:spPr bwMode="auto">
            <a:xfrm>
              <a:off x="793751" y="1436688"/>
              <a:ext cx="31750" cy="36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71" name="Freeform 23"/>
            <p:cNvSpPr>
              <a:spLocks noEditPoints="1"/>
            </p:cNvSpPr>
            <p:nvPr/>
          </p:nvSpPr>
          <p:spPr bwMode="auto">
            <a:xfrm>
              <a:off x="792163" y="1433513"/>
              <a:ext cx="36513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04" y="0"/>
                  </a:lnTo>
                  <a:cubicBezTo>
                    <a:pt x="109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9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72" name="Rectangle 24"/>
            <p:cNvSpPr>
              <a:spLocks noChangeArrowheads="1"/>
            </p:cNvSpPr>
            <p:nvPr/>
          </p:nvSpPr>
          <p:spPr bwMode="auto">
            <a:xfrm>
              <a:off x="900113" y="1423988"/>
              <a:ext cx="31750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73" name="Freeform 25"/>
            <p:cNvSpPr>
              <a:spLocks noEditPoints="1"/>
            </p:cNvSpPr>
            <p:nvPr/>
          </p:nvSpPr>
          <p:spPr bwMode="auto">
            <a:xfrm>
              <a:off x="896938" y="1422400"/>
              <a:ext cx="38100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74" name="Rectangle 26"/>
            <p:cNvSpPr>
              <a:spLocks noChangeArrowheads="1"/>
            </p:cNvSpPr>
            <p:nvPr/>
          </p:nvSpPr>
          <p:spPr bwMode="auto">
            <a:xfrm>
              <a:off x="1149351" y="1423988"/>
              <a:ext cx="31750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75" name="Freeform 27"/>
            <p:cNvSpPr>
              <a:spLocks noEditPoints="1"/>
            </p:cNvSpPr>
            <p:nvPr/>
          </p:nvSpPr>
          <p:spPr bwMode="auto">
            <a:xfrm>
              <a:off x="1146176" y="1422400"/>
              <a:ext cx="38100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04" y="0"/>
                  </a:lnTo>
                  <a:cubicBezTo>
                    <a:pt x="109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9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76" name="Freeform 28"/>
            <p:cNvSpPr>
              <a:spLocks noEditPoints="1"/>
            </p:cNvSpPr>
            <p:nvPr/>
          </p:nvSpPr>
          <p:spPr bwMode="auto">
            <a:xfrm>
              <a:off x="458788" y="1435100"/>
              <a:ext cx="708025" cy="717550"/>
            </a:xfrm>
            <a:custGeom>
              <a:avLst/>
              <a:gdLst/>
              <a:ahLst/>
              <a:cxnLst>
                <a:cxn ang="0">
                  <a:pos x="57" y="2118"/>
                </a:cxn>
                <a:cxn ang="0">
                  <a:pos x="52" y="2047"/>
                </a:cxn>
                <a:cxn ang="0">
                  <a:pos x="106" y="2000"/>
                </a:cxn>
                <a:cxn ang="0">
                  <a:pos x="52" y="2047"/>
                </a:cxn>
                <a:cxn ang="0">
                  <a:pos x="146" y="1860"/>
                </a:cxn>
                <a:cxn ang="0">
                  <a:pos x="110" y="1950"/>
                </a:cxn>
                <a:cxn ang="0">
                  <a:pos x="171" y="1750"/>
                </a:cxn>
                <a:cxn ang="0">
                  <a:pos x="178" y="1822"/>
                </a:cxn>
                <a:cxn ang="0">
                  <a:pos x="210" y="1630"/>
                </a:cxn>
                <a:cxn ang="0">
                  <a:pos x="202" y="1711"/>
                </a:cxn>
                <a:cxn ang="0">
                  <a:pos x="237" y="1507"/>
                </a:cxn>
                <a:cxn ang="0">
                  <a:pos x="257" y="1576"/>
                </a:cxn>
                <a:cxn ang="0">
                  <a:pos x="255" y="1381"/>
                </a:cxn>
                <a:cxn ang="0">
                  <a:pos x="261" y="1462"/>
                </a:cxn>
                <a:cxn ang="0">
                  <a:pos x="272" y="1253"/>
                </a:cxn>
                <a:cxn ang="0">
                  <a:pos x="295" y="1321"/>
                </a:cxn>
                <a:cxn ang="0">
                  <a:pos x="286" y="1172"/>
                </a:cxn>
                <a:cxn ang="0">
                  <a:pos x="317" y="1177"/>
                </a:cxn>
                <a:cxn ang="0">
                  <a:pos x="311" y="1063"/>
                </a:cxn>
                <a:cxn ang="0">
                  <a:pos x="342" y="1073"/>
                </a:cxn>
                <a:cxn ang="0">
                  <a:pos x="383" y="883"/>
                </a:cxn>
                <a:cxn ang="0">
                  <a:pos x="363" y="962"/>
                </a:cxn>
                <a:cxn ang="0">
                  <a:pos x="449" y="770"/>
                </a:cxn>
                <a:cxn ang="0">
                  <a:pos x="475" y="789"/>
                </a:cxn>
                <a:cxn ang="0">
                  <a:pos x="486" y="718"/>
                </a:cxn>
                <a:cxn ang="0">
                  <a:pos x="512" y="737"/>
                </a:cxn>
                <a:cxn ang="0">
                  <a:pos x="601" y="564"/>
                </a:cxn>
                <a:cxn ang="0">
                  <a:pos x="565" y="637"/>
                </a:cxn>
                <a:cxn ang="0">
                  <a:pos x="705" y="462"/>
                </a:cxn>
                <a:cxn ang="0">
                  <a:pos x="642" y="513"/>
                </a:cxn>
                <a:cxn ang="0">
                  <a:pos x="791" y="388"/>
                </a:cxn>
                <a:cxn ang="0">
                  <a:pos x="809" y="319"/>
                </a:cxn>
                <a:cxn ang="0">
                  <a:pos x="833" y="340"/>
                </a:cxn>
                <a:cxn ang="0">
                  <a:pos x="942" y="179"/>
                </a:cxn>
                <a:cxn ang="0">
                  <a:pos x="897" y="247"/>
                </a:cxn>
                <a:cxn ang="0">
                  <a:pos x="1058" y="91"/>
                </a:cxn>
                <a:cxn ang="0">
                  <a:pos x="988" y="134"/>
                </a:cxn>
                <a:cxn ang="0">
                  <a:pos x="1136" y="19"/>
                </a:cxn>
                <a:cxn ang="0">
                  <a:pos x="1156" y="46"/>
                </a:cxn>
                <a:cxn ang="0">
                  <a:pos x="1113" y="68"/>
                </a:cxn>
                <a:cxn ang="0">
                  <a:pos x="1212" y="2"/>
                </a:cxn>
                <a:cxn ang="0">
                  <a:pos x="1294" y="21"/>
                </a:cxn>
                <a:cxn ang="0">
                  <a:pos x="1216" y="34"/>
                </a:cxn>
                <a:cxn ang="0">
                  <a:pos x="1383" y="5"/>
                </a:cxn>
                <a:cxn ang="0">
                  <a:pos x="1384" y="37"/>
                </a:cxn>
                <a:cxn ang="0">
                  <a:pos x="1469" y="2"/>
                </a:cxn>
                <a:cxn ang="0">
                  <a:pos x="1470" y="34"/>
                </a:cxn>
                <a:cxn ang="0">
                  <a:pos x="1662" y="0"/>
                </a:cxn>
                <a:cxn ang="0">
                  <a:pos x="1582" y="16"/>
                </a:cxn>
                <a:cxn ang="0">
                  <a:pos x="1790" y="2"/>
                </a:cxn>
                <a:cxn ang="0">
                  <a:pos x="1725" y="33"/>
                </a:cxn>
                <a:cxn ang="0">
                  <a:pos x="1897" y="2"/>
                </a:cxn>
                <a:cxn ang="0">
                  <a:pos x="1896" y="34"/>
                </a:cxn>
                <a:cxn ang="0">
                  <a:pos x="1982" y="3"/>
                </a:cxn>
                <a:cxn ang="0">
                  <a:pos x="2045" y="37"/>
                </a:cxn>
                <a:cxn ang="0">
                  <a:pos x="1982" y="3"/>
                </a:cxn>
                <a:cxn ang="0">
                  <a:pos x="2162" y="21"/>
                </a:cxn>
                <a:cxn ang="0">
                  <a:pos x="2093" y="21"/>
                </a:cxn>
              </a:cxnLst>
              <a:rect l="0" t="0" r="r" b="b"/>
              <a:pathLst>
                <a:path w="2162" h="2190">
                  <a:moveTo>
                    <a:pt x="4" y="2165"/>
                  </a:moveTo>
                  <a:lnTo>
                    <a:pt x="28" y="2106"/>
                  </a:lnTo>
                  <a:cubicBezTo>
                    <a:pt x="31" y="2098"/>
                    <a:pt x="40" y="2094"/>
                    <a:pt x="48" y="2097"/>
                  </a:cubicBezTo>
                  <a:cubicBezTo>
                    <a:pt x="57" y="2101"/>
                    <a:pt x="61" y="2110"/>
                    <a:pt x="57" y="2118"/>
                  </a:cubicBezTo>
                  <a:lnTo>
                    <a:pt x="33" y="2177"/>
                  </a:lnTo>
                  <a:cubicBezTo>
                    <a:pt x="30" y="2186"/>
                    <a:pt x="21" y="2190"/>
                    <a:pt x="12" y="2186"/>
                  </a:cubicBezTo>
                  <a:cubicBezTo>
                    <a:pt x="4" y="2183"/>
                    <a:pt x="0" y="2174"/>
                    <a:pt x="4" y="2165"/>
                  </a:cubicBezTo>
                  <a:close/>
                  <a:moveTo>
                    <a:pt x="52" y="2047"/>
                  </a:moveTo>
                  <a:lnTo>
                    <a:pt x="57" y="2034"/>
                  </a:lnTo>
                  <a:lnTo>
                    <a:pt x="76" y="1988"/>
                  </a:lnTo>
                  <a:cubicBezTo>
                    <a:pt x="80" y="1979"/>
                    <a:pt x="89" y="1976"/>
                    <a:pt x="97" y="1979"/>
                  </a:cubicBezTo>
                  <a:cubicBezTo>
                    <a:pt x="106" y="1982"/>
                    <a:pt x="109" y="1992"/>
                    <a:pt x="106" y="2000"/>
                  </a:cubicBezTo>
                  <a:lnTo>
                    <a:pt x="86" y="2046"/>
                  </a:lnTo>
                  <a:lnTo>
                    <a:pt x="81" y="2059"/>
                  </a:lnTo>
                  <a:cubicBezTo>
                    <a:pt x="78" y="2067"/>
                    <a:pt x="69" y="2071"/>
                    <a:pt x="60" y="2068"/>
                  </a:cubicBezTo>
                  <a:cubicBezTo>
                    <a:pt x="52" y="2064"/>
                    <a:pt x="48" y="2055"/>
                    <a:pt x="52" y="2047"/>
                  </a:cubicBezTo>
                  <a:close/>
                  <a:moveTo>
                    <a:pt x="101" y="1929"/>
                  </a:moveTo>
                  <a:lnTo>
                    <a:pt x="111" y="1906"/>
                  </a:lnTo>
                  <a:lnTo>
                    <a:pt x="125" y="1870"/>
                  </a:lnTo>
                  <a:cubicBezTo>
                    <a:pt x="128" y="1861"/>
                    <a:pt x="137" y="1857"/>
                    <a:pt x="146" y="1860"/>
                  </a:cubicBezTo>
                  <a:cubicBezTo>
                    <a:pt x="154" y="1864"/>
                    <a:pt x="158" y="1873"/>
                    <a:pt x="155" y="1881"/>
                  </a:cubicBezTo>
                  <a:lnTo>
                    <a:pt x="140" y="1919"/>
                  </a:lnTo>
                  <a:lnTo>
                    <a:pt x="131" y="1941"/>
                  </a:lnTo>
                  <a:cubicBezTo>
                    <a:pt x="127" y="1949"/>
                    <a:pt x="118" y="1953"/>
                    <a:pt x="110" y="1950"/>
                  </a:cubicBezTo>
                  <a:cubicBezTo>
                    <a:pt x="102" y="1946"/>
                    <a:pt x="98" y="1937"/>
                    <a:pt x="101" y="1929"/>
                  </a:cubicBezTo>
                  <a:close/>
                  <a:moveTo>
                    <a:pt x="148" y="1810"/>
                  </a:moveTo>
                  <a:lnTo>
                    <a:pt x="163" y="1773"/>
                  </a:lnTo>
                  <a:lnTo>
                    <a:pt x="171" y="1750"/>
                  </a:lnTo>
                  <a:cubicBezTo>
                    <a:pt x="174" y="1742"/>
                    <a:pt x="183" y="1738"/>
                    <a:pt x="191" y="1741"/>
                  </a:cubicBezTo>
                  <a:cubicBezTo>
                    <a:pt x="199" y="1744"/>
                    <a:pt x="204" y="1753"/>
                    <a:pt x="201" y="1761"/>
                  </a:cubicBezTo>
                  <a:lnTo>
                    <a:pt x="192" y="1784"/>
                  </a:lnTo>
                  <a:lnTo>
                    <a:pt x="178" y="1822"/>
                  </a:lnTo>
                  <a:cubicBezTo>
                    <a:pt x="175" y="1830"/>
                    <a:pt x="165" y="1834"/>
                    <a:pt x="157" y="1831"/>
                  </a:cubicBezTo>
                  <a:cubicBezTo>
                    <a:pt x="149" y="1827"/>
                    <a:pt x="145" y="1818"/>
                    <a:pt x="148" y="1810"/>
                  </a:cubicBezTo>
                  <a:close/>
                  <a:moveTo>
                    <a:pt x="192" y="1691"/>
                  </a:moveTo>
                  <a:lnTo>
                    <a:pt x="210" y="1630"/>
                  </a:lnTo>
                  <a:cubicBezTo>
                    <a:pt x="213" y="1621"/>
                    <a:pt x="222" y="1616"/>
                    <a:pt x="230" y="1619"/>
                  </a:cubicBezTo>
                  <a:cubicBezTo>
                    <a:pt x="239" y="1622"/>
                    <a:pt x="244" y="1631"/>
                    <a:pt x="241" y="1639"/>
                  </a:cubicBezTo>
                  <a:lnTo>
                    <a:pt x="222" y="1700"/>
                  </a:lnTo>
                  <a:cubicBezTo>
                    <a:pt x="220" y="1709"/>
                    <a:pt x="211" y="1713"/>
                    <a:pt x="202" y="1711"/>
                  </a:cubicBezTo>
                  <a:cubicBezTo>
                    <a:pt x="194" y="1708"/>
                    <a:pt x="189" y="1699"/>
                    <a:pt x="192" y="1691"/>
                  </a:cubicBezTo>
                  <a:close/>
                  <a:moveTo>
                    <a:pt x="225" y="1568"/>
                  </a:moveTo>
                  <a:lnTo>
                    <a:pt x="232" y="1542"/>
                  </a:lnTo>
                  <a:lnTo>
                    <a:pt x="237" y="1507"/>
                  </a:lnTo>
                  <a:cubicBezTo>
                    <a:pt x="239" y="1498"/>
                    <a:pt x="247" y="1492"/>
                    <a:pt x="256" y="1494"/>
                  </a:cubicBezTo>
                  <a:cubicBezTo>
                    <a:pt x="264" y="1495"/>
                    <a:pt x="270" y="1503"/>
                    <a:pt x="269" y="1512"/>
                  </a:cubicBezTo>
                  <a:lnTo>
                    <a:pt x="263" y="1549"/>
                  </a:lnTo>
                  <a:lnTo>
                    <a:pt x="257" y="1576"/>
                  </a:lnTo>
                  <a:cubicBezTo>
                    <a:pt x="255" y="1585"/>
                    <a:pt x="246" y="1590"/>
                    <a:pt x="237" y="1588"/>
                  </a:cubicBezTo>
                  <a:cubicBezTo>
                    <a:pt x="229" y="1586"/>
                    <a:pt x="223" y="1577"/>
                    <a:pt x="225" y="1568"/>
                  </a:cubicBezTo>
                  <a:close/>
                  <a:moveTo>
                    <a:pt x="247" y="1444"/>
                  </a:moveTo>
                  <a:lnTo>
                    <a:pt x="255" y="1381"/>
                  </a:lnTo>
                  <a:cubicBezTo>
                    <a:pt x="256" y="1372"/>
                    <a:pt x="264" y="1366"/>
                    <a:pt x="273" y="1367"/>
                  </a:cubicBezTo>
                  <a:cubicBezTo>
                    <a:pt x="282" y="1368"/>
                    <a:pt x="288" y="1376"/>
                    <a:pt x="287" y="1385"/>
                  </a:cubicBezTo>
                  <a:lnTo>
                    <a:pt x="279" y="1448"/>
                  </a:lnTo>
                  <a:cubicBezTo>
                    <a:pt x="278" y="1457"/>
                    <a:pt x="270" y="1463"/>
                    <a:pt x="261" y="1462"/>
                  </a:cubicBezTo>
                  <a:cubicBezTo>
                    <a:pt x="252" y="1461"/>
                    <a:pt x="246" y="1453"/>
                    <a:pt x="247" y="1444"/>
                  </a:cubicBezTo>
                  <a:close/>
                  <a:moveTo>
                    <a:pt x="263" y="1317"/>
                  </a:moveTo>
                  <a:lnTo>
                    <a:pt x="270" y="1268"/>
                  </a:lnTo>
                  <a:lnTo>
                    <a:pt x="272" y="1253"/>
                  </a:lnTo>
                  <a:cubicBezTo>
                    <a:pt x="274" y="1244"/>
                    <a:pt x="282" y="1239"/>
                    <a:pt x="291" y="1240"/>
                  </a:cubicBezTo>
                  <a:cubicBezTo>
                    <a:pt x="299" y="1241"/>
                    <a:pt x="305" y="1250"/>
                    <a:pt x="304" y="1258"/>
                  </a:cubicBezTo>
                  <a:lnTo>
                    <a:pt x="301" y="1273"/>
                  </a:lnTo>
                  <a:lnTo>
                    <a:pt x="295" y="1321"/>
                  </a:lnTo>
                  <a:cubicBezTo>
                    <a:pt x="294" y="1330"/>
                    <a:pt x="286" y="1336"/>
                    <a:pt x="277" y="1335"/>
                  </a:cubicBezTo>
                  <a:cubicBezTo>
                    <a:pt x="268" y="1334"/>
                    <a:pt x="262" y="1326"/>
                    <a:pt x="263" y="1317"/>
                  </a:cubicBezTo>
                  <a:close/>
                  <a:moveTo>
                    <a:pt x="283" y="1190"/>
                  </a:moveTo>
                  <a:lnTo>
                    <a:pt x="286" y="1172"/>
                  </a:lnTo>
                  <a:lnTo>
                    <a:pt x="296" y="1127"/>
                  </a:lnTo>
                  <a:cubicBezTo>
                    <a:pt x="298" y="1118"/>
                    <a:pt x="306" y="1113"/>
                    <a:pt x="315" y="1114"/>
                  </a:cubicBezTo>
                  <a:cubicBezTo>
                    <a:pt x="324" y="1116"/>
                    <a:pt x="329" y="1125"/>
                    <a:pt x="327" y="1134"/>
                  </a:cubicBezTo>
                  <a:lnTo>
                    <a:pt x="317" y="1177"/>
                  </a:lnTo>
                  <a:lnTo>
                    <a:pt x="314" y="1195"/>
                  </a:lnTo>
                  <a:cubicBezTo>
                    <a:pt x="313" y="1204"/>
                    <a:pt x="305" y="1210"/>
                    <a:pt x="296" y="1208"/>
                  </a:cubicBezTo>
                  <a:cubicBezTo>
                    <a:pt x="287" y="1207"/>
                    <a:pt x="281" y="1199"/>
                    <a:pt x="283" y="1190"/>
                  </a:cubicBezTo>
                  <a:close/>
                  <a:moveTo>
                    <a:pt x="311" y="1063"/>
                  </a:moveTo>
                  <a:lnTo>
                    <a:pt x="331" y="1002"/>
                  </a:lnTo>
                  <a:cubicBezTo>
                    <a:pt x="334" y="994"/>
                    <a:pt x="343" y="989"/>
                    <a:pt x="351" y="992"/>
                  </a:cubicBezTo>
                  <a:cubicBezTo>
                    <a:pt x="360" y="995"/>
                    <a:pt x="364" y="1004"/>
                    <a:pt x="362" y="1012"/>
                  </a:cubicBezTo>
                  <a:lnTo>
                    <a:pt x="342" y="1073"/>
                  </a:lnTo>
                  <a:cubicBezTo>
                    <a:pt x="339" y="1081"/>
                    <a:pt x="330" y="1086"/>
                    <a:pt x="321" y="1083"/>
                  </a:cubicBezTo>
                  <a:cubicBezTo>
                    <a:pt x="313" y="1080"/>
                    <a:pt x="308" y="1071"/>
                    <a:pt x="311" y="1063"/>
                  </a:cubicBezTo>
                  <a:close/>
                  <a:moveTo>
                    <a:pt x="356" y="941"/>
                  </a:moveTo>
                  <a:lnTo>
                    <a:pt x="383" y="883"/>
                  </a:lnTo>
                  <a:cubicBezTo>
                    <a:pt x="386" y="875"/>
                    <a:pt x="396" y="871"/>
                    <a:pt x="404" y="875"/>
                  </a:cubicBezTo>
                  <a:cubicBezTo>
                    <a:pt x="412" y="879"/>
                    <a:pt x="415" y="888"/>
                    <a:pt x="412" y="896"/>
                  </a:cubicBezTo>
                  <a:lnTo>
                    <a:pt x="385" y="955"/>
                  </a:lnTo>
                  <a:cubicBezTo>
                    <a:pt x="381" y="963"/>
                    <a:pt x="371" y="966"/>
                    <a:pt x="363" y="962"/>
                  </a:cubicBezTo>
                  <a:cubicBezTo>
                    <a:pt x="355" y="959"/>
                    <a:pt x="352" y="949"/>
                    <a:pt x="356" y="941"/>
                  </a:cubicBezTo>
                  <a:close/>
                  <a:moveTo>
                    <a:pt x="415" y="826"/>
                  </a:moveTo>
                  <a:lnTo>
                    <a:pt x="448" y="772"/>
                  </a:lnTo>
                  <a:lnTo>
                    <a:pt x="449" y="770"/>
                  </a:lnTo>
                  <a:cubicBezTo>
                    <a:pt x="454" y="763"/>
                    <a:pt x="464" y="761"/>
                    <a:pt x="471" y="766"/>
                  </a:cubicBezTo>
                  <a:cubicBezTo>
                    <a:pt x="479" y="772"/>
                    <a:pt x="480" y="782"/>
                    <a:pt x="475" y="789"/>
                  </a:cubicBezTo>
                  <a:lnTo>
                    <a:pt x="475" y="789"/>
                  </a:lnTo>
                  <a:lnTo>
                    <a:pt x="475" y="789"/>
                  </a:lnTo>
                  <a:lnTo>
                    <a:pt x="443" y="843"/>
                  </a:lnTo>
                  <a:cubicBezTo>
                    <a:pt x="438" y="850"/>
                    <a:pt x="429" y="853"/>
                    <a:pt x="421" y="848"/>
                  </a:cubicBezTo>
                  <a:cubicBezTo>
                    <a:pt x="413" y="844"/>
                    <a:pt x="411" y="834"/>
                    <a:pt x="415" y="826"/>
                  </a:cubicBezTo>
                  <a:close/>
                  <a:moveTo>
                    <a:pt x="486" y="718"/>
                  </a:moveTo>
                  <a:lnTo>
                    <a:pt x="523" y="666"/>
                  </a:lnTo>
                  <a:cubicBezTo>
                    <a:pt x="528" y="659"/>
                    <a:pt x="538" y="657"/>
                    <a:pt x="545" y="662"/>
                  </a:cubicBezTo>
                  <a:cubicBezTo>
                    <a:pt x="553" y="667"/>
                    <a:pt x="554" y="677"/>
                    <a:pt x="549" y="684"/>
                  </a:cubicBezTo>
                  <a:lnTo>
                    <a:pt x="512" y="737"/>
                  </a:lnTo>
                  <a:cubicBezTo>
                    <a:pt x="507" y="744"/>
                    <a:pt x="497" y="745"/>
                    <a:pt x="490" y="740"/>
                  </a:cubicBezTo>
                  <a:cubicBezTo>
                    <a:pt x="483" y="735"/>
                    <a:pt x="481" y="725"/>
                    <a:pt x="486" y="718"/>
                  </a:cubicBezTo>
                  <a:close/>
                  <a:moveTo>
                    <a:pt x="562" y="614"/>
                  </a:moveTo>
                  <a:lnTo>
                    <a:pt x="601" y="564"/>
                  </a:lnTo>
                  <a:cubicBezTo>
                    <a:pt x="606" y="557"/>
                    <a:pt x="616" y="555"/>
                    <a:pt x="623" y="561"/>
                  </a:cubicBezTo>
                  <a:cubicBezTo>
                    <a:pt x="630" y="566"/>
                    <a:pt x="632" y="576"/>
                    <a:pt x="626" y="583"/>
                  </a:cubicBezTo>
                  <a:lnTo>
                    <a:pt x="588" y="634"/>
                  </a:lnTo>
                  <a:cubicBezTo>
                    <a:pt x="582" y="641"/>
                    <a:pt x="572" y="642"/>
                    <a:pt x="565" y="637"/>
                  </a:cubicBezTo>
                  <a:cubicBezTo>
                    <a:pt x="558" y="631"/>
                    <a:pt x="557" y="621"/>
                    <a:pt x="562" y="614"/>
                  </a:cubicBezTo>
                  <a:close/>
                  <a:moveTo>
                    <a:pt x="642" y="513"/>
                  </a:moveTo>
                  <a:lnTo>
                    <a:pt x="683" y="464"/>
                  </a:lnTo>
                  <a:cubicBezTo>
                    <a:pt x="688" y="457"/>
                    <a:pt x="698" y="456"/>
                    <a:pt x="705" y="462"/>
                  </a:cubicBezTo>
                  <a:cubicBezTo>
                    <a:pt x="712" y="468"/>
                    <a:pt x="713" y="478"/>
                    <a:pt x="707" y="485"/>
                  </a:cubicBezTo>
                  <a:lnTo>
                    <a:pt x="666" y="534"/>
                  </a:lnTo>
                  <a:cubicBezTo>
                    <a:pt x="661" y="541"/>
                    <a:pt x="650" y="541"/>
                    <a:pt x="644" y="536"/>
                  </a:cubicBezTo>
                  <a:cubicBezTo>
                    <a:pt x="637" y="530"/>
                    <a:pt x="636" y="520"/>
                    <a:pt x="642" y="513"/>
                  </a:cubicBezTo>
                  <a:close/>
                  <a:moveTo>
                    <a:pt x="724" y="415"/>
                  </a:moveTo>
                  <a:lnTo>
                    <a:pt x="767" y="367"/>
                  </a:lnTo>
                  <a:cubicBezTo>
                    <a:pt x="772" y="360"/>
                    <a:pt x="782" y="360"/>
                    <a:pt x="789" y="365"/>
                  </a:cubicBezTo>
                  <a:cubicBezTo>
                    <a:pt x="796" y="371"/>
                    <a:pt x="796" y="381"/>
                    <a:pt x="791" y="388"/>
                  </a:cubicBezTo>
                  <a:lnTo>
                    <a:pt x="748" y="436"/>
                  </a:lnTo>
                  <a:cubicBezTo>
                    <a:pt x="742" y="443"/>
                    <a:pt x="732" y="443"/>
                    <a:pt x="726" y="438"/>
                  </a:cubicBezTo>
                  <a:cubicBezTo>
                    <a:pt x="719" y="432"/>
                    <a:pt x="718" y="422"/>
                    <a:pt x="724" y="415"/>
                  </a:cubicBezTo>
                  <a:close/>
                  <a:moveTo>
                    <a:pt x="809" y="319"/>
                  </a:moveTo>
                  <a:lnTo>
                    <a:pt x="853" y="272"/>
                  </a:lnTo>
                  <a:cubicBezTo>
                    <a:pt x="859" y="265"/>
                    <a:pt x="869" y="265"/>
                    <a:pt x="875" y="271"/>
                  </a:cubicBezTo>
                  <a:cubicBezTo>
                    <a:pt x="882" y="277"/>
                    <a:pt x="882" y="287"/>
                    <a:pt x="876" y="294"/>
                  </a:cubicBezTo>
                  <a:lnTo>
                    <a:pt x="833" y="340"/>
                  </a:lnTo>
                  <a:cubicBezTo>
                    <a:pt x="827" y="347"/>
                    <a:pt x="817" y="347"/>
                    <a:pt x="810" y="341"/>
                  </a:cubicBezTo>
                  <a:cubicBezTo>
                    <a:pt x="804" y="335"/>
                    <a:pt x="803" y="325"/>
                    <a:pt x="809" y="319"/>
                  </a:cubicBezTo>
                  <a:close/>
                  <a:moveTo>
                    <a:pt x="897" y="224"/>
                  </a:moveTo>
                  <a:lnTo>
                    <a:pt x="942" y="179"/>
                  </a:lnTo>
                  <a:cubicBezTo>
                    <a:pt x="948" y="173"/>
                    <a:pt x="958" y="173"/>
                    <a:pt x="965" y="179"/>
                  </a:cubicBezTo>
                  <a:cubicBezTo>
                    <a:pt x="971" y="185"/>
                    <a:pt x="971" y="196"/>
                    <a:pt x="965" y="202"/>
                  </a:cubicBezTo>
                  <a:lnTo>
                    <a:pt x="919" y="247"/>
                  </a:lnTo>
                  <a:cubicBezTo>
                    <a:pt x="913" y="253"/>
                    <a:pt x="903" y="253"/>
                    <a:pt x="897" y="247"/>
                  </a:cubicBezTo>
                  <a:cubicBezTo>
                    <a:pt x="891" y="241"/>
                    <a:pt x="891" y="231"/>
                    <a:pt x="897" y="224"/>
                  </a:cubicBezTo>
                  <a:close/>
                  <a:moveTo>
                    <a:pt x="988" y="134"/>
                  </a:moveTo>
                  <a:lnTo>
                    <a:pt x="1035" y="90"/>
                  </a:lnTo>
                  <a:cubicBezTo>
                    <a:pt x="1041" y="84"/>
                    <a:pt x="1052" y="85"/>
                    <a:pt x="1058" y="91"/>
                  </a:cubicBezTo>
                  <a:cubicBezTo>
                    <a:pt x="1064" y="98"/>
                    <a:pt x="1063" y="108"/>
                    <a:pt x="1057" y="114"/>
                  </a:cubicBezTo>
                  <a:lnTo>
                    <a:pt x="1010" y="157"/>
                  </a:lnTo>
                  <a:cubicBezTo>
                    <a:pt x="1003" y="163"/>
                    <a:pt x="993" y="163"/>
                    <a:pt x="987" y="157"/>
                  </a:cubicBezTo>
                  <a:cubicBezTo>
                    <a:pt x="981" y="150"/>
                    <a:pt x="982" y="140"/>
                    <a:pt x="988" y="134"/>
                  </a:cubicBezTo>
                  <a:close/>
                  <a:moveTo>
                    <a:pt x="1086" y="49"/>
                  </a:moveTo>
                  <a:lnTo>
                    <a:pt x="1094" y="43"/>
                  </a:lnTo>
                  <a:cubicBezTo>
                    <a:pt x="1094" y="42"/>
                    <a:pt x="1095" y="42"/>
                    <a:pt x="1096" y="41"/>
                  </a:cubicBezTo>
                  <a:lnTo>
                    <a:pt x="1136" y="19"/>
                  </a:lnTo>
                  <a:cubicBezTo>
                    <a:pt x="1137" y="19"/>
                    <a:pt x="1138" y="18"/>
                    <a:pt x="1139" y="18"/>
                  </a:cubicBezTo>
                  <a:lnTo>
                    <a:pt x="1147" y="16"/>
                  </a:lnTo>
                  <a:cubicBezTo>
                    <a:pt x="1155" y="13"/>
                    <a:pt x="1164" y="18"/>
                    <a:pt x="1167" y="27"/>
                  </a:cubicBezTo>
                  <a:cubicBezTo>
                    <a:pt x="1169" y="35"/>
                    <a:pt x="1164" y="44"/>
                    <a:pt x="1156" y="46"/>
                  </a:cubicBezTo>
                  <a:lnTo>
                    <a:pt x="1148" y="49"/>
                  </a:lnTo>
                  <a:lnTo>
                    <a:pt x="1151" y="47"/>
                  </a:lnTo>
                  <a:lnTo>
                    <a:pt x="1111" y="69"/>
                  </a:lnTo>
                  <a:lnTo>
                    <a:pt x="1113" y="68"/>
                  </a:lnTo>
                  <a:lnTo>
                    <a:pt x="1105" y="74"/>
                  </a:lnTo>
                  <a:cubicBezTo>
                    <a:pt x="1098" y="80"/>
                    <a:pt x="1088" y="78"/>
                    <a:pt x="1083" y="71"/>
                  </a:cubicBezTo>
                  <a:cubicBezTo>
                    <a:pt x="1077" y="64"/>
                    <a:pt x="1079" y="54"/>
                    <a:pt x="1086" y="49"/>
                  </a:cubicBezTo>
                  <a:close/>
                  <a:moveTo>
                    <a:pt x="1212" y="2"/>
                  </a:moveTo>
                  <a:lnTo>
                    <a:pt x="1214" y="2"/>
                  </a:lnTo>
                  <a:cubicBezTo>
                    <a:pt x="1215" y="1"/>
                    <a:pt x="1216" y="1"/>
                    <a:pt x="1217" y="1"/>
                  </a:cubicBezTo>
                  <a:lnTo>
                    <a:pt x="1278" y="4"/>
                  </a:lnTo>
                  <a:cubicBezTo>
                    <a:pt x="1287" y="4"/>
                    <a:pt x="1294" y="12"/>
                    <a:pt x="1294" y="21"/>
                  </a:cubicBezTo>
                  <a:cubicBezTo>
                    <a:pt x="1293" y="29"/>
                    <a:pt x="1286" y="36"/>
                    <a:pt x="1277" y="36"/>
                  </a:cubicBezTo>
                  <a:lnTo>
                    <a:pt x="1216" y="33"/>
                  </a:lnTo>
                  <a:lnTo>
                    <a:pt x="1219" y="33"/>
                  </a:lnTo>
                  <a:lnTo>
                    <a:pt x="1216" y="34"/>
                  </a:lnTo>
                  <a:cubicBezTo>
                    <a:pt x="1207" y="35"/>
                    <a:pt x="1199" y="29"/>
                    <a:pt x="1198" y="20"/>
                  </a:cubicBezTo>
                  <a:cubicBezTo>
                    <a:pt x="1197" y="11"/>
                    <a:pt x="1203" y="3"/>
                    <a:pt x="1212" y="2"/>
                  </a:cubicBezTo>
                  <a:close/>
                  <a:moveTo>
                    <a:pt x="1341" y="6"/>
                  </a:moveTo>
                  <a:lnTo>
                    <a:pt x="1383" y="5"/>
                  </a:lnTo>
                  <a:lnTo>
                    <a:pt x="1405" y="4"/>
                  </a:lnTo>
                  <a:cubicBezTo>
                    <a:pt x="1414" y="4"/>
                    <a:pt x="1421" y="11"/>
                    <a:pt x="1422" y="19"/>
                  </a:cubicBezTo>
                  <a:cubicBezTo>
                    <a:pt x="1422" y="28"/>
                    <a:pt x="1415" y="36"/>
                    <a:pt x="1406" y="36"/>
                  </a:cubicBezTo>
                  <a:lnTo>
                    <a:pt x="1384" y="37"/>
                  </a:lnTo>
                  <a:lnTo>
                    <a:pt x="1342" y="38"/>
                  </a:lnTo>
                  <a:cubicBezTo>
                    <a:pt x="1333" y="39"/>
                    <a:pt x="1326" y="32"/>
                    <a:pt x="1326" y="23"/>
                  </a:cubicBezTo>
                  <a:cubicBezTo>
                    <a:pt x="1325" y="14"/>
                    <a:pt x="1332" y="7"/>
                    <a:pt x="1341" y="6"/>
                  </a:cubicBezTo>
                  <a:close/>
                  <a:moveTo>
                    <a:pt x="1469" y="2"/>
                  </a:moveTo>
                  <a:lnTo>
                    <a:pt x="1533" y="1"/>
                  </a:lnTo>
                  <a:cubicBezTo>
                    <a:pt x="1542" y="1"/>
                    <a:pt x="1549" y="8"/>
                    <a:pt x="1550" y="17"/>
                  </a:cubicBezTo>
                  <a:cubicBezTo>
                    <a:pt x="1550" y="26"/>
                    <a:pt x="1543" y="33"/>
                    <a:pt x="1534" y="33"/>
                  </a:cubicBezTo>
                  <a:lnTo>
                    <a:pt x="1470" y="34"/>
                  </a:lnTo>
                  <a:cubicBezTo>
                    <a:pt x="1461" y="35"/>
                    <a:pt x="1454" y="28"/>
                    <a:pt x="1454" y="19"/>
                  </a:cubicBezTo>
                  <a:cubicBezTo>
                    <a:pt x="1453" y="10"/>
                    <a:pt x="1460" y="3"/>
                    <a:pt x="1469" y="2"/>
                  </a:cubicBezTo>
                  <a:close/>
                  <a:moveTo>
                    <a:pt x="1598" y="0"/>
                  </a:moveTo>
                  <a:lnTo>
                    <a:pt x="1662" y="0"/>
                  </a:lnTo>
                  <a:cubicBezTo>
                    <a:pt x="1670" y="0"/>
                    <a:pt x="1678" y="8"/>
                    <a:pt x="1678" y="16"/>
                  </a:cubicBezTo>
                  <a:cubicBezTo>
                    <a:pt x="1678" y="25"/>
                    <a:pt x="1670" y="32"/>
                    <a:pt x="1662" y="32"/>
                  </a:cubicBezTo>
                  <a:lnTo>
                    <a:pt x="1598" y="32"/>
                  </a:lnTo>
                  <a:cubicBezTo>
                    <a:pt x="1589" y="32"/>
                    <a:pt x="1582" y="25"/>
                    <a:pt x="1582" y="16"/>
                  </a:cubicBezTo>
                  <a:cubicBezTo>
                    <a:pt x="1582" y="8"/>
                    <a:pt x="1589" y="0"/>
                    <a:pt x="1598" y="0"/>
                  </a:cubicBezTo>
                  <a:close/>
                  <a:moveTo>
                    <a:pt x="1726" y="1"/>
                  </a:moveTo>
                  <a:lnTo>
                    <a:pt x="1786" y="1"/>
                  </a:lnTo>
                  <a:lnTo>
                    <a:pt x="1790" y="2"/>
                  </a:lnTo>
                  <a:cubicBezTo>
                    <a:pt x="1798" y="2"/>
                    <a:pt x="1806" y="9"/>
                    <a:pt x="1806" y="18"/>
                  </a:cubicBezTo>
                  <a:cubicBezTo>
                    <a:pt x="1805" y="26"/>
                    <a:pt x="1798" y="34"/>
                    <a:pt x="1789" y="34"/>
                  </a:cubicBezTo>
                  <a:lnTo>
                    <a:pt x="1785" y="33"/>
                  </a:lnTo>
                  <a:lnTo>
                    <a:pt x="1725" y="33"/>
                  </a:lnTo>
                  <a:cubicBezTo>
                    <a:pt x="1717" y="33"/>
                    <a:pt x="1709" y="26"/>
                    <a:pt x="1710" y="17"/>
                  </a:cubicBezTo>
                  <a:cubicBezTo>
                    <a:pt x="1710" y="8"/>
                    <a:pt x="1717" y="1"/>
                    <a:pt x="1726" y="1"/>
                  </a:cubicBezTo>
                  <a:close/>
                  <a:moveTo>
                    <a:pt x="1854" y="2"/>
                  </a:moveTo>
                  <a:lnTo>
                    <a:pt x="1897" y="2"/>
                  </a:lnTo>
                  <a:lnTo>
                    <a:pt x="1918" y="3"/>
                  </a:lnTo>
                  <a:cubicBezTo>
                    <a:pt x="1926" y="3"/>
                    <a:pt x="1934" y="10"/>
                    <a:pt x="1934" y="19"/>
                  </a:cubicBezTo>
                  <a:cubicBezTo>
                    <a:pt x="1933" y="28"/>
                    <a:pt x="1926" y="35"/>
                    <a:pt x="1917" y="35"/>
                  </a:cubicBezTo>
                  <a:lnTo>
                    <a:pt x="1896" y="34"/>
                  </a:lnTo>
                  <a:lnTo>
                    <a:pt x="1853" y="34"/>
                  </a:lnTo>
                  <a:cubicBezTo>
                    <a:pt x="1845" y="34"/>
                    <a:pt x="1837" y="27"/>
                    <a:pt x="1838" y="18"/>
                  </a:cubicBezTo>
                  <a:cubicBezTo>
                    <a:pt x="1838" y="9"/>
                    <a:pt x="1845" y="2"/>
                    <a:pt x="1854" y="2"/>
                  </a:cubicBezTo>
                  <a:close/>
                  <a:moveTo>
                    <a:pt x="1982" y="3"/>
                  </a:moveTo>
                  <a:lnTo>
                    <a:pt x="2000" y="3"/>
                  </a:lnTo>
                  <a:lnTo>
                    <a:pt x="2046" y="5"/>
                  </a:lnTo>
                  <a:cubicBezTo>
                    <a:pt x="2055" y="5"/>
                    <a:pt x="2062" y="12"/>
                    <a:pt x="2061" y="21"/>
                  </a:cubicBezTo>
                  <a:cubicBezTo>
                    <a:pt x="2061" y="30"/>
                    <a:pt x="2054" y="37"/>
                    <a:pt x="2045" y="37"/>
                  </a:cubicBezTo>
                  <a:lnTo>
                    <a:pt x="1999" y="35"/>
                  </a:lnTo>
                  <a:lnTo>
                    <a:pt x="1981" y="35"/>
                  </a:lnTo>
                  <a:cubicBezTo>
                    <a:pt x="1973" y="35"/>
                    <a:pt x="1965" y="28"/>
                    <a:pt x="1966" y="19"/>
                  </a:cubicBezTo>
                  <a:cubicBezTo>
                    <a:pt x="1966" y="10"/>
                    <a:pt x="1973" y="3"/>
                    <a:pt x="1982" y="3"/>
                  </a:cubicBezTo>
                  <a:close/>
                  <a:moveTo>
                    <a:pt x="2109" y="5"/>
                  </a:moveTo>
                  <a:lnTo>
                    <a:pt x="2118" y="5"/>
                  </a:lnTo>
                  <a:lnTo>
                    <a:pt x="2146" y="5"/>
                  </a:lnTo>
                  <a:cubicBezTo>
                    <a:pt x="2155" y="5"/>
                    <a:pt x="2162" y="13"/>
                    <a:pt x="2162" y="21"/>
                  </a:cubicBezTo>
                  <a:cubicBezTo>
                    <a:pt x="2162" y="30"/>
                    <a:pt x="2155" y="37"/>
                    <a:pt x="2146" y="37"/>
                  </a:cubicBezTo>
                  <a:lnTo>
                    <a:pt x="2118" y="37"/>
                  </a:lnTo>
                  <a:lnTo>
                    <a:pt x="2109" y="37"/>
                  </a:lnTo>
                  <a:cubicBezTo>
                    <a:pt x="2101" y="37"/>
                    <a:pt x="2093" y="30"/>
                    <a:pt x="2093" y="21"/>
                  </a:cubicBezTo>
                  <a:cubicBezTo>
                    <a:pt x="2093" y="13"/>
                    <a:pt x="2101" y="5"/>
                    <a:pt x="2109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 cap="flat">
              <a:solidFill>
                <a:schemeClr val="bg1">
                  <a:lumMod val="75000"/>
                </a:schemeClr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77" name="Rectangle 29"/>
            <p:cNvSpPr>
              <a:spLocks noChangeArrowheads="1"/>
            </p:cNvSpPr>
            <p:nvPr/>
          </p:nvSpPr>
          <p:spPr bwMode="auto">
            <a:xfrm>
              <a:off x="454026" y="2127250"/>
              <a:ext cx="31750" cy="36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78" name="Freeform 30"/>
            <p:cNvSpPr>
              <a:spLocks noEditPoints="1"/>
            </p:cNvSpPr>
            <p:nvPr/>
          </p:nvSpPr>
          <p:spPr bwMode="auto">
            <a:xfrm>
              <a:off x="452438" y="2124075"/>
              <a:ext cx="36513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4"/>
                    <a:pt x="112" y="8"/>
                  </a:cubicBezTo>
                  <a:lnTo>
                    <a:pt x="112" y="120"/>
                  </a:lnTo>
                  <a:cubicBezTo>
                    <a:pt x="112" y="125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3" y="128"/>
                    <a:pt x="0" y="125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79" name="Rectangle 31"/>
            <p:cNvSpPr>
              <a:spLocks noChangeArrowheads="1"/>
            </p:cNvSpPr>
            <p:nvPr/>
          </p:nvSpPr>
          <p:spPr bwMode="auto">
            <a:xfrm>
              <a:off x="522288" y="1951038"/>
              <a:ext cx="31750" cy="36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80" name="Freeform 32"/>
            <p:cNvSpPr>
              <a:spLocks noEditPoints="1"/>
            </p:cNvSpPr>
            <p:nvPr/>
          </p:nvSpPr>
          <p:spPr bwMode="auto">
            <a:xfrm>
              <a:off x="519113" y="1947863"/>
              <a:ext cx="38100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4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81" name="Rectangle 33"/>
            <p:cNvSpPr>
              <a:spLocks noChangeArrowheads="1"/>
            </p:cNvSpPr>
            <p:nvPr/>
          </p:nvSpPr>
          <p:spPr bwMode="auto">
            <a:xfrm>
              <a:off x="579438" y="1706563"/>
              <a:ext cx="31750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82" name="Freeform 34"/>
            <p:cNvSpPr>
              <a:spLocks noEditPoints="1"/>
            </p:cNvSpPr>
            <p:nvPr/>
          </p:nvSpPr>
          <p:spPr bwMode="auto">
            <a:xfrm>
              <a:off x="576263" y="1704975"/>
              <a:ext cx="36513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4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83" name="Rectangle 35"/>
            <p:cNvSpPr>
              <a:spLocks noChangeArrowheads="1"/>
            </p:cNvSpPr>
            <p:nvPr/>
          </p:nvSpPr>
          <p:spPr bwMode="auto">
            <a:xfrm>
              <a:off x="793751" y="1449388"/>
              <a:ext cx="31750" cy="36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84" name="Freeform 36"/>
            <p:cNvSpPr>
              <a:spLocks noEditPoints="1"/>
            </p:cNvSpPr>
            <p:nvPr/>
          </p:nvSpPr>
          <p:spPr bwMode="auto">
            <a:xfrm>
              <a:off x="792163" y="1446213"/>
              <a:ext cx="36513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04" y="0"/>
                  </a:lnTo>
                  <a:cubicBezTo>
                    <a:pt x="109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9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85" name="Rectangle 37"/>
            <p:cNvSpPr>
              <a:spLocks noChangeArrowheads="1"/>
            </p:cNvSpPr>
            <p:nvPr/>
          </p:nvSpPr>
          <p:spPr bwMode="auto">
            <a:xfrm>
              <a:off x="900113" y="1427163"/>
              <a:ext cx="31750" cy="36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86" name="Freeform 38"/>
            <p:cNvSpPr>
              <a:spLocks noEditPoints="1"/>
            </p:cNvSpPr>
            <p:nvPr/>
          </p:nvSpPr>
          <p:spPr bwMode="auto">
            <a:xfrm>
              <a:off x="896938" y="1423988"/>
              <a:ext cx="38100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87" name="Rectangle 39"/>
            <p:cNvSpPr>
              <a:spLocks noChangeArrowheads="1"/>
            </p:cNvSpPr>
            <p:nvPr/>
          </p:nvSpPr>
          <p:spPr bwMode="auto">
            <a:xfrm>
              <a:off x="1149351" y="1427163"/>
              <a:ext cx="31750" cy="365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88" name="Freeform 40"/>
            <p:cNvSpPr>
              <a:spLocks noEditPoints="1"/>
            </p:cNvSpPr>
            <p:nvPr/>
          </p:nvSpPr>
          <p:spPr bwMode="auto">
            <a:xfrm>
              <a:off x="1146176" y="1423988"/>
              <a:ext cx="38100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04" y="0"/>
                  </a:lnTo>
                  <a:cubicBezTo>
                    <a:pt x="109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9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58788" y="1338263"/>
              <a:ext cx="708025" cy="971550"/>
            </a:xfrm>
            <a:custGeom>
              <a:avLst/>
              <a:gdLst/>
              <a:ahLst/>
              <a:cxnLst>
                <a:cxn ang="0">
                  <a:pos x="109" y="2573"/>
                </a:cxn>
                <a:cxn ang="0">
                  <a:pos x="231" y="2113"/>
                </a:cxn>
                <a:cxn ang="0">
                  <a:pos x="269" y="1866"/>
                </a:cxn>
                <a:cxn ang="0">
                  <a:pos x="307" y="1681"/>
                </a:cxn>
                <a:cxn ang="0">
                  <a:pos x="384" y="1446"/>
                </a:cxn>
                <a:cxn ang="0">
                  <a:pos x="446" y="1294"/>
                </a:cxn>
                <a:cxn ang="0">
                  <a:pos x="524" y="1111"/>
                </a:cxn>
                <a:cxn ang="0">
                  <a:pos x="705" y="706"/>
                </a:cxn>
                <a:cxn ang="0">
                  <a:pos x="846" y="411"/>
                </a:cxn>
                <a:cxn ang="0">
                  <a:pos x="934" y="243"/>
                </a:cxn>
                <a:cxn ang="0">
                  <a:pos x="1012" y="110"/>
                </a:cxn>
                <a:cxn ang="0">
                  <a:pos x="1064" y="37"/>
                </a:cxn>
                <a:cxn ang="0">
                  <a:pos x="1086" y="20"/>
                </a:cxn>
                <a:cxn ang="0">
                  <a:pos x="1128" y="2"/>
                </a:cxn>
                <a:cxn ang="0">
                  <a:pos x="1176" y="1"/>
                </a:cxn>
                <a:cxn ang="0">
                  <a:pos x="1221" y="14"/>
                </a:cxn>
                <a:cxn ang="0">
                  <a:pos x="1307" y="53"/>
                </a:cxn>
                <a:cxn ang="0">
                  <a:pos x="1345" y="68"/>
                </a:cxn>
                <a:cxn ang="0">
                  <a:pos x="1382" y="74"/>
                </a:cxn>
                <a:cxn ang="0">
                  <a:pos x="1463" y="75"/>
                </a:cxn>
                <a:cxn ang="0">
                  <a:pos x="1669" y="75"/>
                </a:cxn>
                <a:cxn ang="0">
                  <a:pos x="1895" y="75"/>
                </a:cxn>
                <a:cxn ang="0">
                  <a:pos x="2083" y="74"/>
                </a:cxn>
                <a:cxn ang="0">
                  <a:pos x="2145" y="74"/>
                </a:cxn>
                <a:cxn ang="0">
                  <a:pos x="2145" y="106"/>
                </a:cxn>
                <a:cxn ang="0">
                  <a:pos x="2083" y="106"/>
                </a:cxn>
                <a:cxn ang="0">
                  <a:pos x="1895" y="107"/>
                </a:cxn>
                <a:cxn ang="0">
                  <a:pos x="1669" y="107"/>
                </a:cxn>
                <a:cxn ang="0">
                  <a:pos x="1462" y="107"/>
                </a:cxn>
                <a:cxn ang="0">
                  <a:pos x="1382" y="106"/>
                </a:cxn>
                <a:cxn ang="0">
                  <a:pos x="1340" y="99"/>
                </a:cxn>
                <a:cxn ang="0">
                  <a:pos x="1294" y="82"/>
                </a:cxn>
                <a:cxn ang="0">
                  <a:pos x="1212" y="45"/>
                </a:cxn>
                <a:cxn ang="0">
                  <a:pos x="1175" y="33"/>
                </a:cxn>
                <a:cxn ang="0">
                  <a:pos x="1141" y="31"/>
                </a:cxn>
                <a:cxn ang="0">
                  <a:pos x="1105" y="45"/>
                </a:cxn>
                <a:cxn ang="0">
                  <a:pos x="1089" y="58"/>
                </a:cxn>
                <a:cxn ang="0">
                  <a:pos x="1039" y="127"/>
                </a:cxn>
                <a:cxn ang="0">
                  <a:pos x="963" y="258"/>
                </a:cxn>
                <a:cxn ang="0">
                  <a:pos x="875" y="426"/>
                </a:cxn>
                <a:cxn ang="0">
                  <a:pos x="734" y="719"/>
                </a:cxn>
                <a:cxn ang="0">
                  <a:pos x="553" y="1124"/>
                </a:cxn>
                <a:cxn ang="0">
                  <a:pos x="475" y="1305"/>
                </a:cxn>
                <a:cxn ang="0">
                  <a:pos x="415" y="1457"/>
                </a:cxn>
                <a:cxn ang="0">
                  <a:pos x="338" y="1688"/>
                </a:cxn>
                <a:cxn ang="0">
                  <a:pos x="300" y="1871"/>
                </a:cxn>
                <a:cxn ang="0">
                  <a:pos x="262" y="2120"/>
                </a:cxn>
                <a:cxn ang="0">
                  <a:pos x="140" y="2582"/>
                </a:cxn>
                <a:cxn ang="0">
                  <a:pos x="13" y="2961"/>
                </a:cxn>
              </a:cxnLst>
              <a:rect l="0" t="0" r="r" b="b"/>
              <a:pathLst>
                <a:path w="2161" h="2963">
                  <a:moveTo>
                    <a:pt x="2" y="2941"/>
                  </a:moveTo>
                  <a:lnTo>
                    <a:pt x="109" y="2573"/>
                  </a:lnTo>
                  <a:lnTo>
                    <a:pt x="211" y="2202"/>
                  </a:lnTo>
                  <a:lnTo>
                    <a:pt x="231" y="2113"/>
                  </a:lnTo>
                  <a:lnTo>
                    <a:pt x="245" y="2031"/>
                  </a:lnTo>
                  <a:lnTo>
                    <a:pt x="269" y="1866"/>
                  </a:lnTo>
                  <a:lnTo>
                    <a:pt x="285" y="1778"/>
                  </a:lnTo>
                  <a:lnTo>
                    <a:pt x="307" y="1681"/>
                  </a:lnTo>
                  <a:lnTo>
                    <a:pt x="339" y="1571"/>
                  </a:lnTo>
                  <a:lnTo>
                    <a:pt x="384" y="1446"/>
                  </a:lnTo>
                  <a:lnTo>
                    <a:pt x="414" y="1373"/>
                  </a:lnTo>
                  <a:lnTo>
                    <a:pt x="446" y="1294"/>
                  </a:lnTo>
                  <a:lnTo>
                    <a:pt x="483" y="1205"/>
                  </a:lnTo>
                  <a:lnTo>
                    <a:pt x="524" y="1111"/>
                  </a:lnTo>
                  <a:lnTo>
                    <a:pt x="611" y="911"/>
                  </a:lnTo>
                  <a:lnTo>
                    <a:pt x="705" y="706"/>
                  </a:lnTo>
                  <a:lnTo>
                    <a:pt x="800" y="506"/>
                  </a:lnTo>
                  <a:lnTo>
                    <a:pt x="846" y="411"/>
                  </a:lnTo>
                  <a:lnTo>
                    <a:pt x="891" y="324"/>
                  </a:lnTo>
                  <a:lnTo>
                    <a:pt x="934" y="243"/>
                  </a:lnTo>
                  <a:lnTo>
                    <a:pt x="975" y="172"/>
                  </a:lnTo>
                  <a:lnTo>
                    <a:pt x="1012" y="110"/>
                  </a:lnTo>
                  <a:lnTo>
                    <a:pt x="1045" y="61"/>
                  </a:lnTo>
                  <a:lnTo>
                    <a:pt x="1064" y="37"/>
                  </a:lnTo>
                  <a:cubicBezTo>
                    <a:pt x="1065" y="36"/>
                    <a:pt x="1066" y="36"/>
                    <a:pt x="1067" y="35"/>
                  </a:cubicBezTo>
                  <a:lnTo>
                    <a:pt x="1086" y="20"/>
                  </a:lnTo>
                  <a:cubicBezTo>
                    <a:pt x="1087" y="19"/>
                    <a:pt x="1088" y="18"/>
                    <a:pt x="1089" y="18"/>
                  </a:cubicBezTo>
                  <a:lnTo>
                    <a:pt x="1128" y="2"/>
                  </a:lnTo>
                  <a:cubicBezTo>
                    <a:pt x="1130" y="1"/>
                    <a:pt x="1133" y="0"/>
                    <a:pt x="1135" y="0"/>
                  </a:cubicBezTo>
                  <a:lnTo>
                    <a:pt x="1176" y="1"/>
                  </a:lnTo>
                  <a:cubicBezTo>
                    <a:pt x="1177" y="2"/>
                    <a:pt x="1179" y="2"/>
                    <a:pt x="1180" y="2"/>
                  </a:cubicBezTo>
                  <a:lnTo>
                    <a:pt x="1221" y="14"/>
                  </a:lnTo>
                  <a:lnTo>
                    <a:pt x="1265" y="34"/>
                  </a:lnTo>
                  <a:lnTo>
                    <a:pt x="1307" y="53"/>
                  </a:lnTo>
                  <a:lnTo>
                    <a:pt x="1348" y="69"/>
                  </a:lnTo>
                  <a:lnTo>
                    <a:pt x="1345" y="68"/>
                  </a:lnTo>
                  <a:lnTo>
                    <a:pt x="1385" y="75"/>
                  </a:lnTo>
                  <a:lnTo>
                    <a:pt x="1382" y="74"/>
                  </a:lnTo>
                  <a:lnTo>
                    <a:pt x="1419" y="74"/>
                  </a:lnTo>
                  <a:lnTo>
                    <a:pt x="1463" y="75"/>
                  </a:lnTo>
                  <a:lnTo>
                    <a:pt x="1560" y="75"/>
                  </a:lnTo>
                  <a:lnTo>
                    <a:pt x="1669" y="75"/>
                  </a:lnTo>
                  <a:lnTo>
                    <a:pt x="1784" y="75"/>
                  </a:lnTo>
                  <a:lnTo>
                    <a:pt x="1895" y="75"/>
                  </a:lnTo>
                  <a:lnTo>
                    <a:pt x="1998" y="74"/>
                  </a:lnTo>
                  <a:lnTo>
                    <a:pt x="2083" y="74"/>
                  </a:lnTo>
                  <a:lnTo>
                    <a:pt x="2117" y="74"/>
                  </a:lnTo>
                  <a:lnTo>
                    <a:pt x="2145" y="74"/>
                  </a:lnTo>
                  <a:cubicBezTo>
                    <a:pt x="2154" y="74"/>
                    <a:pt x="2161" y="82"/>
                    <a:pt x="2161" y="90"/>
                  </a:cubicBezTo>
                  <a:cubicBezTo>
                    <a:pt x="2161" y="99"/>
                    <a:pt x="2154" y="106"/>
                    <a:pt x="2145" y="106"/>
                  </a:cubicBezTo>
                  <a:lnTo>
                    <a:pt x="2117" y="106"/>
                  </a:lnTo>
                  <a:lnTo>
                    <a:pt x="2083" y="106"/>
                  </a:lnTo>
                  <a:lnTo>
                    <a:pt x="1999" y="106"/>
                  </a:lnTo>
                  <a:lnTo>
                    <a:pt x="1895" y="107"/>
                  </a:lnTo>
                  <a:lnTo>
                    <a:pt x="1784" y="107"/>
                  </a:lnTo>
                  <a:lnTo>
                    <a:pt x="1669" y="107"/>
                  </a:lnTo>
                  <a:lnTo>
                    <a:pt x="1560" y="107"/>
                  </a:lnTo>
                  <a:lnTo>
                    <a:pt x="1462" y="107"/>
                  </a:lnTo>
                  <a:lnTo>
                    <a:pt x="1419" y="106"/>
                  </a:lnTo>
                  <a:lnTo>
                    <a:pt x="1382" y="106"/>
                  </a:lnTo>
                  <a:cubicBezTo>
                    <a:pt x="1382" y="106"/>
                    <a:pt x="1381" y="106"/>
                    <a:pt x="1380" y="106"/>
                  </a:cubicBezTo>
                  <a:lnTo>
                    <a:pt x="1340" y="99"/>
                  </a:lnTo>
                  <a:cubicBezTo>
                    <a:pt x="1339" y="99"/>
                    <a:pt x="1338" y="99"/>
                    <a:pt x="1337" y="98"/>
                  </a:cubicBezTo>
                  <a:lnTo>
                    <a:pt x="1294" y="82"/>
                  </a:lnTo>
                  <a:lnTo>
                    <a:pt x="1252" y="63"/>
                  </a:lnTo>
                  <a:lnTo>
                    <a:pt x="1212" y="45"/>
                  </a:lnTo>
                  <a:lnTo>
                    <a:pt x="1171" y="33"/>
                  </a:lnTo>
                  <a:lnTo>
                    <a:pt x="1175" y="33"/>
                  </a:lnTo>
                  <a:lnTo>
                    <a:pt x="1134" y="32"/>
                  </a:lnTo>
                  <a:lnTo>
                    <a:pt x="1141" y="31"/>
                  </a:lnTo>
                  <a:lnTo>
                    <a:pt x="1102" y="47"/>
                  </a:lnTo>
                  <a:lnTo>
                    <a:pt x="1105" y="45"/>
                  </a:lnTo>
                  <a:lnTo>
                    <a:pt x="1086" y="60"/>
                  </a:lnTo>
                  <a:lnTo>
                    <a:pt x="1089" y="58"/>
                  </a:lnTo>
                  <a:lnTo>
                    <a:pt x="1072" y="78"/>
                  </a:lnTo>
                  <a:lnTo>
                    <a:pt x="1039" y="127"/>
                  </a:lnTo>
                  <a:lnTo>
                    <a:pt x="1002" y="187"/>
                  </a:lnTo>
                  <a:lnTo>
                    <a:pt x="963" y="258"/>
                  </a:lnTo>
                  <a:lnTo>
                    <a:pt x="920" y="339"/>
                  </a:lnTo>
                  <a:lnTo>
                    <a:pt x="875" y="426"/>
                  </a:lnTo>
                  <a:lnTo>
                    <a:pt x="829" y="519"/>
                  </a:lnTo>
                  <a:lnTo>
                    <a:pt x="734" y="719"/>
                  </a:lnTo>
                  <a:lnTo>
                    <a:pt x="640" y="924"/>
                  </a:lnTo>
                  <a:lnTo>
                    <a:pt x="553" y="1124"/>
                  </a:lnTo>
                  <a:lnTo>
                    <a:pt x="512" y="1218"/>
                  </a:lnTo>
                  <a:lnTo>
                    <a:pt x="475" y="1305"/>
                  </a:lnTo>
                  <a:lnTo>
                    <a:pt x="443" y="1385"/>
                  </a:lnTo>
                  <a:lnTo>
                    <a:pt x="415" y="1457"/>
                  </a:lnTo>
                  <a:lnTo>
                    <a:pt x="370" y="1580"/>
                  </a:lnTo>
                  <a:lnTo>
                    <a:pt x="338" y="1688"/>
                  </a:lnTo>
                  <a:lnTo>
                    <a:pt x="316" y="1783"/>
                  </a:lnTo>
                  <a:lnTo>
                    <a:pt x="300" y="1871"/>
                  </a:lnTo>
                  <a:lnTo>
                    <a:pt x="276" y="2036"/>
                  </a:lnTo>
                  <a:lnTo>
                    <a:pt x="262" y="2120"/>
                  </a:lnTo>
                  <a:lnTo>
                    <a:pt x="242" y="2211"/>
                  </a:lnTo>
                  <a:lnTo>
                    <a:pt x="140" y="2582"/>
                  </a:lnTo>
                  <a:lnTo>
                    <a:pt x="33" y="2950"/>
                  </a:lnTo>
                  <a:cubicBezTo>
                    <a:pt x="30" y="2958"/>
                    <a:pt x="21" y="2963"/>
                    <a:pt x="13" y="2961"/>
                  </a:cubicBezTo>
                  <a:cubicBezTo>
                    <a:pt x="5" y="2958"/>
                    <a:pt x="0" y="2949"/>
                    <a:pt x="2" y="2941"/>
                  </a:cubicBezTo>
                  <a:close/>
                </a:path>
              </a:pathLst>
            </a:custGeom>
            <a:solidFill>
              <a:schemeClr val="tx1"/>
            </a:solidFill>
            <a:ln w="3175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49263" y="2284413"/>
              <a:ext cx="41275" cy="4286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7"/>
                </a:cxn>
                <a:cxn ang="0">
                  <a:pos x="0" y="27"/>
                </a:cxn>
                <a:cxn ang="0">
                  <a:pos x="13" y="0"/>
                </a:cxn>
              </a:cxnLst>
              <a:rect l="0" t="0" r="r" b="b"/>
              <a:pathLst>
                <a:path w="26" h="27">
                  <a:moveTo>
                    <a:pt x="13" y="0"/>
                  </a:moveTo>
                  <a:lnTo>
                    <a:pt x="26" y="27"/>
                  </a:lnTo>
                  <a:lnTo>
                    <a:pt x="0" y="2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91" name="Freeform 43"/>
            <p:cNvSpPr>
              <a:spLocks noEditPoints="1"/>
            </p:cNvSpPr>
            <p:nvPr/>
          </p:nvSpPr>
          <p:spPr bwMode="auto">
            <a:xfrm>
              <a:off x="446088" y="2282825"/>
              <a:ext cx="47625" cy="46038"/>
            </a:xfrm>
            <a:custGeom>
              <a:avLst/>
              <a:gdLst/>
              <a:ahLst/>
              <a:cxnLst>
                <a:cxn ang="0">
                  <a:pos x="65" y="5"/>
                </a:cxn>
                <a:cxn ang="0">
                  <a:pos x="73" y="0"/>
                </a:cxn>
                <a:cxn ang="0">
                  <a:pos x="80" y="5"/>
                </a:cxn>
                <a:cxn ang="0">
                  <a:pos x="144" y="133"/>
                </a:cxn>
                <a:cxn ang="0">
                  <a:pos x="143" y="140"/>
                </a:cxn>
                <a:cxn ang="0">
                  <a:pos x="137" y="144"/>
                </a:cxn>
                <a:cxn ang="0">
                  <a:pos x="9" y="144"/>
                </a:cxn>
                <a:cxn ang="0">
                  <a:pos x="2" y="140"/>
                </a:cxn>
                <a:cxn ang="0">
                  <a:pos x="1" y="133"/>
                </a:cxn>
                <a:cxn ang="0">
                  <a:pos x="65" y="5"/>
                </a:cxn>
                <a:cxn ang="0">
                  <a:pos x="16" y="140"/>
                </a:cxn>
                <a:cxn ang="0">
                  <a:pos x="9" y="128"/>
                </a:cxn>
                <a:cxn ang="0">
                  <a:pos x="137" y="128"/>
                </a:cxn>
                <a:cxn ang="0">
                  <a:pos x="129" y="140"/>
                </a:cxn>
                <a:cxn ang="0">
                  <a:pos x="65" y="12"/>
                </a:cxn>
                <a:cxn ang="0">
                  <a:pos x="80" y="12"/>
                </a:cxn>
                <a:cxn ang="0">
                  <a:pos x="16" y="140"/>
                </a:cxn>
              </a:cxnLst>
              <a:rect l="0" t="0" r="r" b="b"/>
              <a:pathLst>
                <a:path w="145" h="144">
                  <a:moveTo>
                    <a:pt x="65" y="5"/>
                  </a:moveTo>
                  <a:cubicBezTo>
                    <a:pt x="67" y="2"/>
                    <a:pt x="70" y="0"/>
                    <a:pt x="73" y="0"/>
                  </a:cubicBezTo>
                  <a:cubicBezTo>
                    <a:pt x="76" y="0"/>
                    <a:pt x="78" y="2"/>
                    <a:pt x="80" y="5"/>
                  </a:cubicBezTo>
                  <a:lnTo>
                    <a:pt x="144" y="133"/>
                  </a:lnTo>
                  <a:cubicBezTo>
                    <a:pt x="145" y="135"/>
                    <a:pt x="145" y="138"/>
                    <a:pt x="143" y="140"/>
                  </a:cubicBezTo>
                  <a:cubicBezTo>
                    <a:pt x="142" y="143"/>
                    <a:pt x="139" y="144"/>
                    <a:pt x="137" y="144"/>
                  </a:cubicBezTo>
                  <a:lnTo>
                    <a:pt x="9" y="144"/>
                  </a:lnTo>
                  <a:cubicBezTo>
                    <a:pt x="6" y="144"/>
                    <a:pt x="3" y="143"/>
                    <a:pt x="2" y="140"/>
                  </a:cubicBezTo>
                  <a:cubicBezTo>
                    <a:pt x="0" y="138"/>
                    <a:pt x="0" y="135"/>
                    <a:pt x="1" y="133"/>
                  </a:cubicBezTo>
                  <a:lnTo>
                    <a:pt x="65" y="5"/>
                  </a:lnTo>
                  <a:close/>
                  <a:moveTo>
                    <a:pt x="16" y="140"/>
                  </a:moveTo>
                  <a:lnTo>
                    <a:pt x="9" y="128"/>
                  </a:lnTo>
                  <a:lnTo>
                    <a:pt x="137" y="128"/>
                  </a:lnTo>
                  <a:lnTo>
                    <a:pt x="129" y="140"/>
                  </a:lnTo>
                  <a:lnTo>
                    <a:pt x="65" y="12"/>
                  </a:lnTo>
                  <a:lnTo>
                    <a:pt x="80" y="12"/>
                  </a:lnTo>
                  <a:lnTo>
                    <a:pt x="16" y="140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517526" y="2043113"/>
              <a:ext cx="41275" cy="4127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6"/>
                </a:cxn>
                <a:cxn ang="0">
                  <a:pos x="0" y="26"/>
                </a:cxn>
                <a:cxn ang="0">
                  <a:pos x="13" y="0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lnTo>
                    <a:pt x="26" y="26"/>
                  </a:lnTo>
                  <a:lnTo>
                    <a:pt x="0" y="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93" name="Freeform 45"/>
            <p:cNvSpPr>
              <a:spLocks noEditPoints="1"/>
            </p:cNvSpPr>
            <p:nvPr/>
          </p:nvSpPr>
          <p:spPr bwMode="auto">
            <a:xfrm>
              <a:off x="514351" y="2039938"/>
              <a:ext cx="47625" cy="47625"/>
            </a:xfrm>
            <a:custGeom>
              <a:avLst/>
              <a:gdLst/>
              <a:ahLst/>
              <a:cxnLst>
                <a:cxn ang="0">
                  <a:pos x="65" y="4"/>
                </a:cxn>
                <a:cxn ang="0">
                  <a:pos x="72" y="0"/>
                </a:cxn>
                <a:cxn ang="0">
                  <a:pos x="79" y="4"/>
                </a:cxn>
                <a:cxn ang="0">
                  <a:pos x="143" y="132"/>
                </a:cxn>
                <a:cxn ang="0">
                  <a:pos x="143" y="140"/>
                </a:cxn>
                <a:cxn ang="0">
                  <a:pos x="136" y="144"/>
                </a:cxn>
                <a:cxn ang="0">
                  <a:pos x="8" y="144"/>
                </a:cxn>
                <a:cxn ang="0">
                  <a:pos x="1" y="140"/>
                </a:cxn>
                <a:cxn ang="0">
                  <a:pos x="1" y="132"/>
                </a:cxn>
                <a:cxn ang="0">
                  <a:pos x="65" y="4"/>
                </a:cxn>
                <a:cxn ang="0">
                  <a:pos x="15" y="139"/>
                </a:cxn>
                <a:cxn ang="0">
                  <a:pos x="8" y="128"/>
                </a:cxn>
                <a:cxn ang="0">
                  <a:pos x="136" y="128"/>
                </a:cxn>
                <a:cxn ang="0">
                  <a:pos x="129" y="139"/>
                </a:cxn>
                <a:cxn ang="0">
                  <a:pos x="65" y="11"/>
                </a:cxn>
                <a:cxn ang="0">
                  <a:pos x="79" y="11"/>
                </a:cxn>
                <a:cxn ang="0">
                  <a:pos x="15" y="139"/>
                </a:cxn>
              </a:cxnLst>
              <a:rect l="0" t="0" r="r" b="b"/>
              <a:pathLst>
                <a:path w="144" h="144">
                  <a:moveTo>
                    <a:pt x="65" y="4"/>
                  </a:moveTo>
                  <a:cubicBezTo>
                    <a:pt x="66" y="2"/>
                    <a:pt x="69" y="0"/>
                    <a:pt x="72" y="0"/>
                  </a:cubicBezTo>
                  <a:cubicBezTo>
                    <a:pt x="75" y="0"/>
                    <a:pt x="78" y="2"/>
                    <a:pt x="79" y="4"/>
                  </a:cubicBezTo>
                  <a:lnTo>
                    <a:pt x="143" y="132"/>
                  </a:lnTo>
                  <a:cubicBezTo>
                    <a:pt x="144" y="135"/>
                    <a:pt x="144" y="138"/>
                    <a:pt x="143" y="140"/>
                  </a:cubicBezTo>
                  <a:cubicBezTo>
                    <a:pt x="141" y="142"/>
                    <a:pt x="139" y="144"/>
                    <a:pt x="136" y="144"/>
                  </a:cubicBezTo>
                  <a:lnTo>
                    <a:pt x="8" y="144"/>
                  </a:lnTo>
                  <a:cubicBezTo>
                    <a:pt x="5" y="144"/>
                    <a:pt x="3" y="142"/>
                    <a:pt x="1" y="140"/>
                  </a:cubicBezTo>
                  <a:cubicBezTo>
                    <a:pt x="0" y="138"/>
                    <a:pt x="0" y="135"/>
                    <a:pt x="1" y="132"/>
                  </a:cubicBezTo>
                  <a:lnTo>
                    <a:pt x="65" y="4"/>
                  </a:lnTo>
                  <a:close/>
                  <a:moveTo>
                    <a:pt x="15" y="139"/>
                  </a:moveTo>
                  <a:lnTo>
                    <a:pt x="8" y="128"/>
                  </a:lnTo>
                  <a:lnTo>
                    <a:pt x="136" y="128"/>
                  </a:lnTo>
                  <a:lnTo>
                    <a:pt x="129" y="139"/>
                  </a:lnTo>
                  <a:lnTo>
                    <a:pt x="65" y="11"/>
                  </a:lnTo>
                  <a:lnTo>
                    <a:pt x="79" y="11"/>
                  </a:lnTo>
                  <a:lnTo>
                    <a:pt x="15" y="139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574676" y="1795463"/>
              <a:ext cx="41275" cy="4286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7"/>
                </a:cxn>
                <a:cxn ang="0">
                  <a:pos x="0" y="27"/>
                </a:cxn>
                <a:cxn ang="0">
                  <a:pos x="13" y="0"/>
                </a:cxn>
              </a:cxnLst>
              <a:rect l="0" t="0" r="r" b="b"/>
              <a:pathLst>
                <a:path w="26" h="27">
                  <a:moveTo>
                    <a:pt x="13" y="0"/>
                  </a:moveTo>
                  <a:lnTo>
                    <a:pt x="26" y="27"/>
                  </a:lnTo>
                  <a:lnTo>
                    <a:pt x="0" y="2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95" name="Freeform 47"/>
            <p:cNvSpPr>
              <a:spLocks noEditPoints="1"/>
            </p:cNvSpPr>
            <p:nvPr/>
          </p:nvSpPr>
          <p:spPr bwMode="auto">
            <a:xfrm>
              <a:off x="571501" y="1793875"/>
              <a:ext cx="47625" cy="46038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73" y="0"/>
                </a:cxn>
                <a:cxn ang="0">
                  <a:pos x="80" y="4"/>
                </a:cxn>
                <a:cxn ang="0">
                  <a:pos x="144" y="132"/>
                </a:cxn>
                <a:cxn ang="0">
                  <a:pos x="144" y="140"/>
                </a:cxn>
                <a:cxn ang="0">
                  <a:pos x="137" y="144"/>
                </a:cxn>
                <a:cxn ang="0">
                  <a:pos x="9" y="144"/>
                </a:cxn>
                <a:cxn ang="0">
                  <a:pos x="2" y="140"/>
                </a:cxn>
                <a:cxn ang="0">
                  <a:pos x="2" y="132"/>
                </a:cxn>
                <a:cxn ang="0">
                  <a:pos x="66" y="4"/>
                </a:cxn>
                <a:cxn ang="0">
                  <a:pos x="16" y="139"/>
                </a:cxn>
                <a:cxn ang="0">
                  <a:pos x="9" y="128"/>
                </a:cxn>
                <a:cxn ang="0">
                  <a:pos x="137" y="128"/>
                </a:cxn>
                <a:cxn ang="0">
                  <a:pos x="130" y="139"/>
                </a:cxn>
                <a:cxn ang="0">
                  <a:pos x="66" y="11"/>
                </a:cxn>
                <a:cxn ang="0">
                  <a:pos x="80" y="11"/>
                </a:cxn>
                <a:cxn ang="0">
                  <a:pos x="16" y="139"/>
                </a:cxn>
              </a:cxnLst>
              <a:rect l="0" t="0" r="r" b="b"/>
              <a:pathLst>
                <a:path w="145" h="144">
                  <a:moveTo>
                    <a:pt x="66" y="4"/>
                  </a:moveTo>
                  <a:cubicBezTo>
                    <a:pt x="67" y="2"/>
                    <a:pt x="70" y="0"/>
                    <a:pt x="73" y="0"/>
                  </a:cubicBezTo>
                  <a:cubicBezTo>
                    <a:pt x="76" y="0"/>
                    <a:pt x="79" y="2"/>
                    <a:pt x="80" y="4"/>
                  </a:cubicBezTo>
                  <a:lnTo>
                    <a:pt x="144" y="132"/>
                  </a:lnTo>
                  <a:cubicBezTo>
                    <a:pt x="145" y="135"/>
                    <a:pt x="145" y="138"/>
                    <a:pt x="144" y="140"/>
                  </a:cubicBezTo>
                  <a:cubicBezTo>
                    <a:pt x="142" y="142"/>
                    <a:pt x="140" y="144"/>
                    <a:pt x="137" y="144"/>
                  </a:cubicBezTo>
                  <a:lnTo>
                    <a:pt x="9" y="144"/>
                  </a:lnTo>
                  <a:cubicBezTo>
                    <a:pt x="6" y="144"/>
                    <a:pt x="3" y="142"/>
                    <a:pt x="2" y="140"/>
                  </a:cubicBezTo>
                  <a:cubicBezTo>
                    <a:pt x="0" y="138"/>
                    <a:pt x="0" y="135"/>
                    <a:pt x="2" y="132"/>
                  </a:cubicBezTo>
                  <a:lnTo>
                    <a:pt x="66" y="4"/>
                  </a:lnTo>
                  <a:close/>
                  <a:moveTo>
                    <a:pt x="16" y="139"/>
                  </a:moveTo>
                  <a:lnTo>
                    <a:pt x="9" y="128"/>
                  </a:lnTo>
                  <a:lnTo>
                    <a:pt x="137" y="128"/>
                  </a:lnTo>
                  <a:lnTo>
                    <a:pt x="130" y="139"/>
                  </a:lnTo>
                  <a:lnTo>
                    <a:pt x="66" y="11"/>
                  </a:lnTo>
                  <a:lnTo>
                    <a:pt x="80" y="11"/>
                  </a:lnTo>
                  <a:lnTo>
                    <a:pt x="16" y="139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788988" y="1343025"/>
              <a:ext cx="41275" cy="4286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7"/>
                </a:cxn>
                <a:cxn ang="0">
                  <a:pos x="0" y="27"/>
                </a:cxn>
                <a:cxn ang="0">
                  <a:pos x="13" y="0"/>
                </a:cxn>
              </a:cxnLst>
              <a:rect l="0" t="0" r="r" b="b"/>
              <a:pathLst>
                <a:path w="26" h="27">
                  <a:moveTo>
                    <a:pt x="13" y="0"/>
                  </a:moveTo>
                  <a:lnTo>
                    <a:pt x="26" y="27"/>
                  </a:lnTo>
                  <a:lnTo>
                    <a:pt x="0" y="2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97" name="Freeform 49"/>
            <p:cNvSpPr>
              <a:spLocks noEditPoints="1"/>
            </p:cNvSpPr>
            <p:nvPr/>
          </p:nvSpPr>
          <p:spPr bwMode="auto">
            <a:xfrm>
              <a:off x="785813" y="1341438"/>
              <a:ext cx="47625" cy="46038"/>
            </a:xfrm>
            <a:custGeom>
              <a:avLst/>
              <a:gdLst/>
              <a:ahLst/>
              <a:cxnLst>
                <a:cxn ang="0">
                  <a:pos x="65" y="4"/>
                </a:cxn>
                <a:cxn ang="0">
                  <a:pos x="72" y="0"/>
                </a:cxn>
                <a:cxn ang="0">
                  <a:pos x="80" y="4"/>
                </a:cxn>
                <a:cxn ang="0">
                  <a:pos x="144" y="132"/>
                </a:cxn>
                <a:cxn ang="0">
                  <a:pos x="143" y="140"/>
                </a:cxn>
                <a:cxn ang="0">
                  <a:pos x="136" y="144"/>
                </a:cxn>
                <a:cxn ang="0">
                  <a:pos x="8" y="144"/>
                </a:cxn>
                <a:cxn ang="0">
                  <a:pos x="2" y="140"/>
                </a:cxn>
                <a:cxn ang="0">
                  <a:pos x="1" y="132"/>
                </a:cxn>
                <a:cxn ang="0">
                  <a:pos x="65" y="4"/>
                </a:cxn>
                <a:cxn ang="0">
                  <a:pos x="16" y="139"/>
                </a:cxn>
                <a:cxn ang="0">
                  <a:pos x="8" y="128"/>
                </a:cxn>
                <a:cxn ang="0">
                  <a:pos x="136" y="128"/>
                </a:cxn>
                <a:cxn ang="0">
                  <a:pos x="129" y="139"/>
                </a:cxn>
                <a:cxn ang="0">
                  <a:pos x="65" y="11"/>
                </a:cxn>
                <a:cxn ang="0">
                  <a:pos x="80" y="11"/>
                </a:cxn>
                <a:cxn ang="0">
                  <a:pos x="16" y="139"/>
                </a:cxn>
              </a:cxnLst>
              <a:rect l="0" t="0" r="r" b="b"/>
              <a:pathLst>
                <a:path w="145" h="144">
                  <a:moveTo>
                    <a:pt x="65" y="4"/>
                  </a:moveTo>
                  <a:cubicBezTo>
                    <a:pt x="67" y="2"/>
                    <a:pt x="69" y="0"/>
                    <a:pt x="72" y="0"/>
                  </a:cubicBezTo>
                  <a:cubicBezTo>
                    <a:pt x="75" y="0"/>
                    <a:pt x="78" y="2"/>
                    <a:pt x="80" y="4"/>
                  </a:cubicBezTo>
                  <a:lnTo>
                    <a:pt x="144" y="132"/>
                  </a:lnTo>
                  <a:cubicBezTo>
                    <a:pt x="145" y="135"/>
                    <a:pt x="145" y="138"/>
                    <a:pt x="143" y="140"/>
                  </a:cubicBezTo>
                  <a:cubicBezTo>
                    <a:pt x="142" y="142"/>
                    <a:pt x="139" y="144"/>
                    <a:pt x="136" y="144"/>
                  </a:cubicBezTo>
                  <a:lnTo>
                    <a:pt x="8" y="144"/>
                  </a:lnTo>
                  <a:cubicBezTo>
                    <a:pt x="6" y="144"/>
                    <a:pt x="3" y="142"/>
                    <a:pt x="2" y="140"/>
                  </a:cubicBezTo>
                  <a:cubicBezTo>
                    <a:pt x="0" y="138"/>
                    <a:pt x="0" y="135"/>
                    <a:pt x="1" y="132"/>
                  </a:cubicBezTo>
                  <a:lnTo>
                    <a:pt x="65" y="4"/>
                  </a:lnTo>
                  <a:close/>
                  <a:moveTo>
                    <a:pt x="16" y="139"/>
                  </a:moveTo>
                  <a:lnTo>
                    <a:pt x="8" y="128"/>
                  </a:lnTo>
                  <a:lnTo>
                    <a:pt x="136" y="128"/>
                  </a:lnTo>
                  <a:lnTo>
                    <a:pt x="129" y="139"/>
                  </a:lnTo>
                  <a:lnTo>
                    <a:pt x="65" y="11"/>
                  </a:lnTo>
                  <a:lnTo>
                    <a:pt x="80" y="11"/>
                  </a:lnTo>
                  <a:lnTo>
                    <a:pt x="16" y="139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895351" y="1350963"/>
              <a:ext cx="41275" cy="4127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6"/>
                </a:cxn>
                <a:cxn ang="0">
                  <a:pos x="0" y="26"/>
                </a:cxn>
                <a:cxn ang="0">
                  <a:pos x="13" y="0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lnTo>
                    <a:pt x="26" y="26"/>
                  </a:lnTo>
                  <a:lnTo>
                    <a:pt x="0" y="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99" name="Freeform 51"/>
            <p:cNvSpPr>
              <a:spLocks noEditPoints="1"/>
            </p:cNvSpPr>
            <p:nvPr/>
          </p:nvSpPr>
          <p:spPr bwMode="auto">
            <a:xfrm>
              <a:off x="892176" y="1347788"/>
              <a:ext cx="47625" cy="47625"/>
            </a:xfrm>
            <a:custGeom>
              <a:avLst/>
              <a:gdLst/>
              <a:ahLst/>
              <a:cxnLst>
                <a:cxn ang="0">
                  <a:pos x="65" y="4"/>
                </a:cxn>
                <a:cxn ang="0">
                  <a:pos x="72" y="0"/>
                </a:cxn>
                <a:cxn ang="0">
                  <a:pos x="79" y="4"/>
                </a:cxn>
                <a:cxn ang="0">
                  <a:pos x="143" y="132"/>
                </a:cxn>
                <a:cxn ang="0">
                  <a:pos x="143" y="140"/>
                </a:cxn>
                <a:cxn ang="0">
                  <a:pos x="136" y="144"/>
                </a:cxn>
                <a:cxn ang="0">
                  <a:pos x="8" y="144"/>
                </a:cxn>
                <a:cxn ang="0">
                  <a:pos x="1" y="140"/>
                </a:cxn>
                <a:cxn ang="0">
                  <a:pos x="1" y="132"/>
                </a:cxn>
                <a:cxn ang="0">
                  <a:pos x="65" y="4"/>
                </a:cxn>
                <a:cxn ang="0">
                  <a:pos x="15" y="139"/>
                </a:cxn>
                <a:cxn ang="0">
                  <a:pos x="8" y="128"/>
                </a:cxn>
                <a:cxn ang="0">
                  <a:pos x="136" y="128"/>
                </a:cxn>
                <a:cxn ang="0">
                  <a:pos x="129" y="139"/>
                </a:cxn>
                <a:cxn ang="0">
                  <a:pos x="65" y="11"/>
                </a:cxn>
                <a:cxn ang="0">
                  <a:pos x="79" y="11"/>
                </a:cxn>
                <a:cxn ang="0">
                  <a:pos x="15" y="139"/>
                </a:cxn>
              </a:cxnLst>
              <a:rect l="0" t="0" r="r" b="b"/>
              <a:pathLst>
                <a:path w="144" h="144">
                  <a:moveTo>
                    <a:pt x="65" y="4"/>
                  </a:moveTo>
                  <a:cubicBezTo>
                    <a:pt x="66" y="1"/>
                    <a:pt x="69" y="0"/>
                    <a:pt x="72" y="0"/>
                  </a:cubicBezTo>
                  <a:cubicBezTo>
                    <a:pt x="75" y="0"/>
                    <a:pt x="78" y="1"/>
                    <a:pt x="79" y="4"/>
                  </a:cubicBezTo>
                  <a:lnTo>
                    <a:pt x="143" y="132"/>
                  </a:lnTo>
                  <a:cubicBezTo>
                    <a:pt x="144" y="134"/>
                    <a:pt x="144" y="137"/>
                    <a:pt x="143" y="140"/>
                  </a:cubicBezTo>
                  <a:cubicBezTo>
                    <a:pt x="141" y="142"/>
                    <a:pt x="139" y="144"/>
                    <a:pt x="136" y="144"/>
                  </a:cubicBezTo>
                  <a:lnTo>
                    <a:pt x="8" y="144"/>
                  </a:lnTo>
                  <a:cubicBezTo>
                    <a:pt x="5" y="144"/>
                    <a:pt x="3" y="142"/>
                    <a:pt x="1" y="140"/>
                  </a:cubicBezTo>
                  <a:cubicBezTo>
                    <a:pt x="0" y="137"/>
                    <a:pt x="0" y="134"/>
                    <a:pt x="1" y="132"/>
                  </a:cubicBezTo>
                  <a:lnTo>
                    <a:pt x="65" y="4"/>
                  </a:lnTo>
                  <a:close/>
                  <a:moveTo>
                    <a:pt x="15" y="139"/>
                  </a:moveTo>
                  <a:lnTo>
                    <a:pt x="8" y="128"/>
                  </a:lnTo>
                  <a:lnTo>
                    <a:pt x="136" y="128"/>
                  </a:lnTo>
                  <a:lnTo>
                    <a:pt x="129" y="139"/>
                  </a:lnTo>
                  <a:lnTo>
                    <a:pt x="65" y="11"/>
                  </a:lnTo>
                  <a:lnTo>
                    <a:pt x="79" y="11"/>
                  </a:lnTo>
                  <a:lnTo>
                    <a:pt x="15" y="139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00" name="Freeform 52"/>
            <p:cNvSpPr>
              <a:spLocks/>
            </p:cNvSpPr>
            <p:nvPr/>
          </p:nvSpPr>
          <p:spPr bwMode="auto">
            <a:xfrm>
              <a:off x="1144588" y="1350963"/>
              <a:ext cx="41275" cy="4127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6"/>
                </a:cxn>
                <a:cxn ang="0">
                  <a:pos x="0" y="26"/>
                </a:cxn>
                <a:cxn ang="0">
                  <a:pos x="13" y="0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lnTo>
                    <a:pt x="26" y="26"/>
                  </a:lnTo>
                  <a:lnTo>
                    <a:pt x="0" y="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01" name="Freeform 53"/>
            <p:cNvSpPr>
              <a:spLocks noEditPoints="1"/>
            </p:cNvSpPr>
            <p:nvPr/>
          </p:nvSpPr>
          <p:spPr bwMode="auto">
            <a:xfrm>
              <a:off x="1141413" y="1347788"/>
              <a:ext cx="47625" cy="47625"/>
            </a:xfrm>
            <a:custGeom>
              <a:avLst/>
              <a:gdLst/>
              <a:ahLst/>
              <a:cxnLst>
                <a:cxn ang="0">
                  <a:pos x="65" y="4"/>
                </a:cxn>
                <a:cxn ang="0">
                  <a:pos x="72" y="0"/>
                </a:cxn>
                <a:cxn ang="0">
                  <a:pos x="79" y="4"/>
                </a:cxn>
                <a:cxn ang="0">
                  <a:pos x="143" y="132"/>
                </a:cxn>
                <a:cxn ang="0">
                  <a:pos x="143" y="140"/>
                </a:cxn>
                <a:cxn ang="0">
                  <a:pos x="136" y="144"/>
                </a:cxn>
                <a:cxn ang="0">
                  <a:pos x="8" y="144"/>
                </a:cxn>
                <a:cxn ang="0">
                  <a:pos x="2" y="140"/>
                </a:cxn>
                <a:cxn ang="0">
                  <a:pos x="1" y="132"/>
                </a:cxn>
                <a:cxn ang="0">
                  <a:pos x="65" y="4"/>
                </a:cxn>
                <a:cxn ang="0">
                  <a:pos x="15" y="139"/>
                </a:cxn>
                <a:cxn ang="0">
                  <a:pos x="8" y="128"/>
                </a:cxn>
                <a:cxn ang="0">
                  <a:pos x="136" y="128"/>
                </a:cxn>
                <a:cxn ang="0">
                  <a:pos x="129" y="139"/>
                </a:cxn>
                <a:cxn ang="0">
                  <a:pos x="65" y="11"/>
                </a:cxn>
                <a:cxn ang="0">
                  <a:pos x="79" y="11"/>
                </a:cxn>
                <a:cxn ang="0">
                  <a:pos x="15" y="139"/>
                </a:cxn>
              </a:cxnLst>
              <a:rect l="0" t="0" r="r" b="b"/>
              <a:pathLst>
                <a:path w="145" h="144">
                  <a:moveTo>
                    <a:pt x="65" y="4"/>
                  </a:moveTo>
                  <a:cubicBezTo>
                    <a:pt x="67" y="1"/>
                    <a:pt x="69" y="0"/>
                    <a:pt x="72" y="0"/>
                  </a:cubicBezTo>
                  <a:cubicBezTo>
                    <a:pt x="75" y="0"/>
                    <a:pt x="78" y="1"/>
                    <a:pt x="79" y="4"/>
                  </a:cubicBezTo>
                  <a:lnTo>
                    <a:pt x="143" y="132"/>
                  </a:lnTo>
                  <a:cubicBezTo>
                    <a:pt x="145" y="134"/>
                    <a:pt x="145" y="137"/>
                    <a:pt x="143" y="140"/>
                  </a:cubicBezTo>
                  <a:cubicBezTo>
                    <a:pt x="142" y="142"/>
                    <a:pt x="139" y="144"/>
                    <a:pt x="136" y="144"/>
                  </a:cubicBezTo>
                  <a:lnTo>
                    <a:pt x="8" y="144"/>
                  </a:lnTo>
                  <a:cubicBezTo>
                    <a:pt x="6" y="144"/>
                    <a:pt x="3" y="142"/>
                    <a:pt x="2" y="140"/>
                  </a:cubicBezTo>
                  <a:cubicBezTo>
                    <a:pt x="0" y="137"/>
                    <a:pt x="0" y="134"/>
                    <a:pt x="1" y="132"/>
                  </a:cubicBezTo>
                  <a:lnTo>
                    <a:pt x="65" y="4"/>
                  </a:lnTo>
                  <a:close/>
                  <a:moveTo>
                    <a:pt x="15" y="139"/>
                  </a:moveTo>
                  <a:lnTo>
                    <a:pt x="8" y="128"/>
                  </a:lnTo>
                  <a:lnTo>
                    <a:pt x="136" y="128"/>
                  </a:lnTo>
                  <a:lnTo>
                    <a:pt x="129" y="139"/>
                  </a:lnTo>
                  <a:lnTo>
                    <a:pt x="65" y="11"/>
                  </a:lnTo>
                  <a:lnTo>
                    <a:pt x="79" y="11"/>
                  </a:lnTo>
                  <a:lnTo>
                    <a:pt x="15" y="139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02" name="Rectangle 54"/>
            <p:cNvSpPr>
              <a:spLocks noChangeArrowheads="1"/>
            </p:cNvSpPr>
            <p:nvPr/>
          </p:nvSpPr>
          <p:spPr bwMode="auto">
            <a:xfrm>
              <a:off x="263526" y="2674938"/>
              <a:ext cx="15709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0,01</a:t>
              </a:r>
              <a:endParaRPr kumimoji="0" lang="fr-FR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3" name="Rectangle 55"/>
            <p:cNvSpPr>
              <a:spLocks noChangeArrowheads="1"/>
            </p:cNvSpPr>
            <p:nvPr/>
          </p:nvSpPr>
          <p:spPr bwMode="auto">
            <a:xfrm>
              <a:off x="308410" y="2141538"/>
              <a:ext cx="112210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0,1</a:t>
              </a:r>
              <a:endParaRPr kumimoji="0" lang="fr-FR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4" name="Rectangle 56"/>
            <p:cNvSpPr>
              <a:spLocks noChangeArrowheads="1"/>
            </p:cNvSpPr>
            <p:nvPr/>
          </p:nvSpPr>
          <p:spPr bwMode="auto">
            <a:xfrm>
              <a:off x="375736" y="1582738"/>
              <a:ext cx="4488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1</a:t>
              </a:r>
              <a:endParaRPr kumimoji="0" lang="fr-FR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5" name="Rectangle 57"/>
            <p:cNvSpPr>
              <a:spLocks noChangeArrowheads="1"/>
            </p:cNvSpPr>
            <p:nvPr/>
          </p:nvSpPr>
          <p:spPr bwMode="auto">
            <a:xfrm>
              <a:off x="330852" y="1023938"/>
              <a:ext cx="89768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10</a:t>
              </a:r>
              <a:endParaRPr kumimoji="0" lang="fr-FR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5" name="Groupe 81"/>
            <p:cNvGrpSpPr/>
            <p:nvPr/>
          </p:nvGrpSpPr>
          <p:grpSpPr>
            <a:xfrm>
              <a:off x="1700808" y="2301087"/>
              <a:ext cx="591142" cy="375524"/>
              <a:chOff x="3025776" y="1765300"/>
              <a:chExt cx="591142" cy="375524"/>
            </a:xfrm>
          </p:grpSpPr>
          <p:sp>
            <p:nvSpPr>
              <p:cNvPr id="2114" name="Freeform 66"/>
              <p:cNvSpPr>
                <a:spLocks/>
              </p:cNvSpPr>
              <p:nvPr/>
            </p:nvSpPr>
            <p:spPr bwMode="auto">
              <a:xfrm>
                <a:off x="3025776" y="1816100"/>
                <a:ext cx="182563" cy="11113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544" y="0"/>
                  </a:cxn>
                  <a:cxn ang="0">
                    <a:pos x="560" y="16"/>
                  </a:cxn>
                  <a:cxn ang="0">
                    <a:pos x="544" y="32"/>
                  </a:cxn>
                  <a:cxn ang="0">
                    <a:pos x="16" y="32"/>
                  </a:cxn>
                  <a:cxn ang="0">
                    <a:pos x="0" y="16"/>
                  </a:cxn>
                  <a:cxn ang="0">
                    <a:pos x="16" y="0"/>
                  </a:cxn>
                </a:cxnLst>
                <a:rect l="0" t="0" r="r" b="b"/>
                <a:pathLst>
                  <a:path w="560" h="32">
                    <a:moveTo>
                      <a:pt x="16" y="0"/>
                    </a:moveTo>
                    <a:lnTo>
                      <a:pt x="544" y="0"/>
                    </a:lnTo>
                    <a:cubicBezTo>
                      <a:pt x="553" y="0"/>
                      <a:pt x="560" y="8"/>
                      <a:pt x="560" y="16"/>
                    </a:cubicBezTo>
                    <a:cubicBezTo>
                      <a:pt x="560" y="25"/>
                      <a:pt x="553" y="32"/>
                      <a:pt x="544" y="32"/>
                    </a:cubicBezTo>
                    <a:lnTo>
                      <a:pt x="16" y="32"/>
                    </a:lnTo>
                    <a:cubicBezTo>
                      <a:pt x="8" y="32"/>
                      <a:pt x="0" y="25"/>
                      <a:pt x="0" y="16"/>
                    </a:cubicBezTo>
                    <a:cubicBezTo>
                      <a:pt x="0" y="8"/>
                      <a:pt x="8" y="0"/>
                      <a:pt x="1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>
                <a:solidFill>
                  <a:schemeClr val="bg1">
                    <a:lumMod val="75000"/>
                  </a:schemeClr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3100388" y="1808163"/>
                <a:ext cx="31750" cy="317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116" name="Freeform 68"/>
              <p:cNvSpPr>
                <a:spLocks noEditPoints="1"/>
              </p:cNvSpPr>
              <p:nvPr/>
            </p:nvSpPr>
            <p:spPr bwMode="auto">
              <a:xfrm>
                <a:off x="3098801" y="1804988"/>
                <a:ext cx="36513" cy="3810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0"/>
                  </a:cxn>
                  <a:cxn ang="0">
                    <a:pos x="104" y="0"/>
                  </a:cxn>
                  <a:cxn ang="0">
                    <a:pos x="112" y="8"/>
                  </a:cxn>
                  <a:cxn ang="0">
                    <a:pos x="112" y="104"/>
                  </a:cxn>
                  <a:cxn ang="0">
                    <a:pos x="104" y="112"/>
                  </a:cxn>
                  <a:cxn ang="0">
                    <a:pos x="8" y="112"/>
                  </a:cxn>
                  <a:cxn ang="0">
                    <a:pos x="0" y="104"/>
                  </a:cxn>
                  <a:cxn ang="0">
                    <a:pos x="0" y="8"/>
                  </a:cxn>
                  <a:cxn ang="0">
                    <a:pos x="16" y="104"/>
                  </a:cxn>
                  <a:cxn ang="0">
                    <a:pos x="8" y="96"/>
                  </a:cxn>
                  <a:cxn ang="0">
                    <a:pos x="104" y="96"/>
                  </a:cxn>
                  <a:cxn ang="0">
                    <a:pos x="96" y="104"/>
                  </a:cxn>
                  <a:cxn ang="0">
                    <a:pos x="96" y="8"/>
                  </a:cxn>
                  <a:cxn ang="0">
                    <a:pos x="104" y="16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16" y="104"/>
                  </a:cxn>
                </a:cxnLst>
                <a:rect l="0" t="0" r="r" b="b"/>
                <a:pathLst>
                  <a:path w="112" h="112">
                    <a:moveTo>
                      <a:pt x="0" y="8"/>
                    </a:moveTo>
                    <a:cubicBezTo>
                      <a:pt x="0" y="4"/>
                      <a:pt x="4" y="0"/>
                      <a:pt x="8" y="0"/>
                    </a:cubicBezTo>
                    <a:lnTo>
                      <a:pt x="104" y="0"/>
                    </a:lnTo>
                    <a:cubicBezTo>
                      <a:pt x="109" y="0"/>
                      <a:pt x="112" y="4"/>
                      <a:pt x="112" y="8"/>
                    </a:cubicBezTo>
                    <a:lnTo>
                      <a:pt x="112" y="104"/>
                    </a:lnTo>
                    <a:cubicBezTo>
                      <a:pt x="112" y="109"/>
                      <a:pt x="109" y="112"/>
                      <a:pt x="104" y="112"/>
                    </a:cubicBezTo>
                    <a:lnTo>
                      <a:pt x="8" y="112"/>
                    </a:lnTo>
                    <a:cubicBezTo>
                      <a:pt x="4" y="112"/>
                      <a:pt x="0" y="109"/>
                      <a:pt x="0" y="104"/>
                    </a:cubicBezTo>
                    <a:lnTo>
                      <a:pt x="0" y="8"/>
                    </a:lnTo>
                    <a:close/>
                    <a:moveTo>
                      <a:pt x="16" y="104"/>
                    </a:moveTo>
                    <a:lnTo>
                      <a:pt x="8" y="96"/>
                    </a:lnTo>
                    <a:lnTo>
                      <a:pt x="104" y="96"/>
                    </a:lnTo>
                    <a:lnTo>
                      <a:pt x="96" y="104"/>
                    </a:lnTo>
                    <a:lnTo>
                      <a:pt x="96" y="8"/>
                    </a:lnTo>
                    <a:lnTo>
                      <a:pt x="104" y="16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16" y="10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4763" cap="flat">
                <a:solidFill>
                  <a:schemeClr val="bg1">
                    <a:lumMod val="75000"/>
                  </a:schemeClr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117" name="Rectangle 69"/>
              <p:cNvSpPr>
                <a:spLocks noChangeArrowheads="1"/>
              </p:cNvSpPr>
              <p:nvPr/>
            </p:nvSpPr>
            <p:spPr bwMode="auto">
              <a:xfrm>
                <a:off x="3227388" y="1765300"/>
                <a:ext cx="221214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CH34</a:t>
                </a:r>
                <a:endPara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118" name="Freeform 70"/>
              <p:cNvSpPr>
                <a:spLocks noEditPoints="1"/>
              </p:cNvSpPr>
              <p:nvPr/>
            </p:nvSpPr>
            <p:spPr bwMode="auto">
              <a:xfrm>
                <a:off x="3025776" y="1941513"/>
                <a:ext cx="182563" cy="11113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80" y="0"/>
                  </a:cxn>
                  <a:cxn ang="0">
                    <a:pos x="96" y="16"/>
                  </a:cxn>
                  <a:cxn ang="0">
                    <a:pos x="80" y="32"/>
                  </a:cxn>
                  <a:cxn ang="0">
                    <a:pos x="16" y="32"/>
                  </a:cxn>
                  <a:cxn ang="0">
                    <a:pos x="0" y="16"/>
                  </a:cxn>
                  <a:cxn ang="0">
                    <a:pos x="16" y="0"/>
                  </a:cxn>
                  <a:cxn ang="0">
                    <a:pos x="144" y="0"/>
                  </a:cxn>
                  <a:cxn ang="0">
                    <a:pos x="208" y="0"/>
                  </a:cxn>
                  <a:cxn ang="0">
                    <a:pos x="224" y="16"/>
                  </a:cxn>
                  <a:cxn ang="0">
                    <a:pos x="208" y="32"/>
                  </a:cxn>
                  <a:cxn ang="0">
                    <a:pos x="144" y="32"/>
                  </a:cxn>
                  <a:cxn ang="0">
                    <a:pos x="128" y="16"/>
                  </a:cxn>
                  <a:cxn ang="0">
                    <a:pos x="144" y="0"/>
                  </a:cxn>
                  <a:cxn ang="0">
                    <a:pos x="272" y="0"/>
                  </a:cxn>
                  <a:cxn ang="0">
                    <a:pos x="336" y="0"/>
                  </a:cxn>
                  <a:cxn ang="0">
                    <a:pos x="352" y="16"/>
                  </a:cxn>
                  <a:cxn ang="0">
                    <a:pos x="336" y="32"/>
                  </a:cxn>
                  <a:cxn ang="0">
                    <a:pos x="272" y="32"/>
                  </a:cxn>
                  <a:cxn ang="0">
                    <a:pos x="256" y="16"/>
                  </a:cxn>
                  <a:cxn ang="0">
                    <a:pos x="272" y="0"/>
                  </a:cxn>
                  <a:cxn ang="0">
                    <a:pos x="400" y="0"/>
                  </a:cxn>
                  <a:cxn ang="0">
                    <a:pos x="464" y="0"/>
                  </a:cxn>
                  <a:cxn ang="0">
                    <a:pos x="480" y="16"/>
                  </a:cxn>
                  <a:cxn ang="0">
                    <a:pos x="464" y="32"/>
                  </a:cxn>
                  <a:cxn ang="0">
                    <a:pos x="400" y="32"/>
                  </a:cxn>
                  <a:cxn ang="0">
                    <a:pos x="384" y="16"/>
                  </a:cxn>
                  <a:cxn ang="0">
                    <a:pos x="400" y="0"/>
                  </a:cxn>
                  <a:cxn ang="0">
                    <a:pos x="528" y="0"/>
                  </a:cxn>
                  <a:cxn ang="0">
                    <a:pos x="544" y="0"/>
                  </a:cxn>
                  <a:cxn ang="0">
                    <a:pos x="560" y="16"/>
                  </a:cxn>
                  <a:cxn ang="0">
                    <a:pos x="544" y="32"/>
                  </a:cxn>
                  <a:cxn ang="0">
                    <a:pos x="528" y="32"/>
                  </a:cxn>
                  <a:cxn ang="0">
                    <a:pos x="512" y="16"/>
                  </a:cxn>
                  <a:cxn ang="0">
                    <a:pos x="528" y="0"/>
                  </a:cxn>
                </a:cxnLst>
                <a:rect l="0" t="0" r="r" b="b"/>
                <a:pathLst>
                  <a:path w="560" h="32">
                    <a:moveTo>
                      <a:pt x="16" y="0"/>
                    </a:moveTo>
                    <a:lnTo>
                      <a:pt x="80" y="0"/>
                    </a:lnTo>
                    <a:cubicBezTo>
                      <a:pt x="89" y="0"/>
                      <a:pt x="96" y="8"/>
                      <a:pt x="96" y="16"/>
                    </a:cubicBezTo>
                    <a:cubicBezTo>
                      <a:pt x="96" y="25"/>
                      <a:pt x="89" y="32"/>
                      <a:pt x="80" y="32"/>
                    </a:cubicBezTo>
                    <a:lnTo>
                      <a:pt x="16" y="32"/>
                    </a:lnTo>
                    <a:cubicBezTo>
                      <a:pt x="8" y="32"/>
                      <a:pt x="0" y="25"/>
                      <a:pt x="0" y="16"/>
                    </a:cubicBezTo>
                    <a:cubicBezTo>
                      <a:pt x="0" y="8"/>
                      <a:pt x="8" y="0"/>
                      <a:pt x="16" y="0"/>
                    </a:cubicBezTo>
                    <a:close/>
                    <a:moveTo>
                      <a:pt x="144" y="0"/>
                    </a:moveTo>
                    <a:lnTo>
                      <a:pt x="208" y="0"/>
                    </a:lnTo>
                    <a:cubicBezTo>
                      <a:pt x="217" y="0"/>
                      <a:pt x="224" y="8"/>
                      <a:pt x="224" y="16"/>
                    </a:cubicBezTo>
                    <a:cubicBezTo>
                      <a:pt x="224" y="25"/>
                      <a:pt x="217" y="32"/>
                      <a:pt x="208" y="32"/>
                    </a:cubicBezTo>
                    <a:lnTo>
                      <a:pt x="144" y="32"/>
                    </a:lnTo>
                    <a:cubicBezTo>
                      <a:pt x="136" y="32"/>
                      <a:pt x="128" y="25"/>
                      <a:pt x="128" y="16"/>
                    </a:cubicBezTo>
                    <a:cubicBezTo>
                      <a:pt x="128" y="8"/>
                      <a:pt x="136" y="0"/>
                      <a:pt x="144" y="0"/>
                    </a:cubicBezTo>
                    <a:close/>
                    <a:moveTo>
                      <a:pt x="272" y="0"/>
                    </a:moveTo>
                    <a:lnTo>
                      <a:pt x="336" y="0"/>
                    </a:lnTo>
                    <a:cubicBezTo>
                      <a:pt x="345" y="0"/>
                      <a:pt x="352" y="8"/>
                      <a:pt x="352" y="16"/>
                    </a:cubicBezTo>
                    <a:cubicBezTo>
                      <a:pt x="352" y="25"/>
                      <a:pt x="345" y="32"/>
                      <a:pt x="336" y="32"/>
                    </a:cubicBezTo>
                    <a:lnTo>
                      <a:pt x="272" y="32"/>
                    </a:lnTo>
                    <a:cubicBezTo>
                      <a:pt x="264" y="32"/>
                      <a:pt x="256" y="25"/>
                      <a:pt x="256" y="16"/>
                    </a:cubicBezTo>
                    <a:cubicBezTo>
                      <a:pt x="256" y="8"/>
                      <a:pt x="264" y="0"/>
                      <a:pt x="272" y="0"/>
                    </a:cubicBezTo>
                    <a:close/>
                    <a:moveTo>
                      <a:pt x="400" y="0"/>
                    </a:moveTo>
                    <a:lnTo>
                      <a:pt x="464" y="0"/>
                    </a:lnTo>
                    <a:cubicBezTo>
                      <a:pt x="473" y="0"/>
                      <a:pt x="480" y="8"/>
                      <a:pt x="480" y="16"/>
                    </a:cubicBezTo>
                    <a:cubicBezTo>
                      <a:pt x="480" y="25"/>
                      <a:pt x="473" y="32"/>
                      <a:pt x="464" y="32"/>
                    </a:cubicBezTo>
                    <a:lnTo>
                      <a:pt x="400" y="32"/>
                    </a:lnTo>
                    <a:cubicBezTo>
                      <a:pt x="392" y="32"/>
                      <a:pt x="384" y="25"/>
                      <a:pt x="384" y="16"/>
                    </a:cubicBezTo>
                    <a:cubicBezTo>
                      <a:pt x="384" y="8"/>
                      <a:pt x="392" y="0"/>
                      <a:pt x="400" y="0"/>
                    </a:cubicBezTo>
                    <a:close/>
                    <a:moveTo>
                      <a:pt x="528" y="0"/>
                    </a:moveTo>
                    <a:lnTo>
                      <a:pt x="544" y="0"/>
                    </a:lnTo>
                    <a:cubicBezTo>
                      <a:pt x="553" y="0"/>
                      <a:pt x="560" y="8"/>
                      <a:pt x="560" y="16"/>
                    </a:cubicBezTo>
                    <a:cubicBezTo>
                      <a:pt x="560" y="25"/>
                      <a:pt x="553" y="32"/>
                      <a:pt x="544" y="32"/>
                    </a:cubicBezTo>
                    <a:lnTo>
                      <a:pt x="528" y="32"/>
                    </a:lnTo>
                    <a:cubicBezTo>
                      <a:pt x="520" y="32"/>
                      <a:pt x="512" y="25"/>
                      <a:pt x="512" y="16"/>
                    </a:cubicBezTo>
                    <a:cubicBezTo>
                      <a:pt x="512" y="8"/>
                      <a:pt x="520" y="0"/>
                      <a:pt x="52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>
                <a:solidFill>
                  <a:schemeClr val="bg1">
                    <a:lumMod val="75000"/>
                  </a:schemeClr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119" name="Rectangle 71"/>
              <p:cNvSpPr>
                <a:spLocks noChangeArrowheads="1"/>
              </p:cNvSpPr>
              <p:nvPr/>
            </p:nvSpPr>
            <p:spPr bwMode="auto">
              <a:xfrm>
                <a:off x="3100388" y="1933575"/>
                <a:ext cx="31750" cy="317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120" name="Freeform 72"/>
              <p:cNvSpPr>
                <a:spLocks noEditPoints="1"/>
              </p:cNvSpPr>
              <p:nvPr/>
            </p:nvSpPr>
            <p:spPr bwMode="auto">
              <a:xfrm>
                <a:off x="3098801" y="1931988"/>
                <a:ext cx="36513" cy="3651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0"/>
                  </a:cxn>
                  <a:cxn ang="0">
                    <a:pos x="104" y="0"/>
                  </a:cxn>
                  <a:cxn ang="0">
                    <a:pos x="112" y="8"/>
                  </a:cxn>
                  <a:cxn ang="0">
                    <a:pos x="112" y="104"/>
                  </a:cxn>
                  <a:cxn ang="0">
                    <a:pos x="104" y="112"/>
                  </a:cxn>
                  <a:cxn ang="0">
                    <a:pos x="8" y="112"/>
                  </a:cxn>
                  <a:cxn ang="0">
                    <a:pos x="0" y="104"/>
                  </a:cxn>
                  <a:cxn ang="0">
                    <a:pos x="0" y="8"/>
                  </a:cxn>
                  <a:cxn ang="0">
                    <a:pos x="16" y="104"/>
                  </a:cxn>
                  <a:cxn ang="0">
                    <a:pos x="8" y="96"/>
                  </a:cxn>
                  <a:cxn ang="0">
                    <a:pos x="104" y="96"/>
                  </a:cxn>
                  <a:cxn ang="0">
                    <a:pos x="96" y="104"/>
                  </a:cxn>
                  <a:cxn ang="0">
                    <a:pos x="96" y="8"/>
                  </a:cxn>
                  <a:cxn ang="0">
                    <a:pos x="104" y="16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16" y="104"/>
                  </a:cxn>
                </a:cxnLst>
                <a:rect l="0" t="0" r="r" b="b"/>
                <a:pathLst>
                  <a:path w="112" h="112">
                    <a:moveTo>
                      <a:pt x="0" y="8"/>
                    </a:moveTo>
                    <a:cubicBezTo>
                      <a:pt x="0" y="4"/>
                      <a:pt x="4" y="0"/>
                      <a:pt x="8" y="0"/>
                    </a:cubicBezTo>
                    <a:lnTo>
                      <a:pt x="104" y="0"/>
                    </a:lnTo>
                    <a:cubicBezTo>
                      <a:pt x="109" y="0"/>
                      <a:pt x="112" y="4"/>
                      <a:pt x="112" y="8"/>
                    </a:cubicBezTo>
                    <a:lnTo>
                      <a:pt x="112" y="104"/>
                    </a:lnTo>
                    <a:cubicBezTo>
                      <a:pt x="112" y="109"/>
                      <a:pt x="109" y="112"/>
                      <a:pt x="104" y="112"/>
                    </a:cubicBezTo>
                    <a:lnTo>
                      <a:pt x="8" y="112"/>
                    </a:lnTo>
                    <a:cubicBezTo>
                      <a:pt x="4" y="112"/>
                      <a:pt x="0" y="109"/>
                      <a:pt x="0" y="104"/>
                    </a:cubicBezTo>
                    <a:lnTo>
                      <a:pt x="0" y="8"/>
                    </a:lnTo>
                    <a:close/>
                    <a:moveTo>
                      <a:pt x="16" y="104"/>
                    </a:moveTo>
                    <a:lnTo>
                      <a:pt x="8" y="96"/>
                    </a:lnTo>
                    <a:lnTo>
                      <a:pt x="104" y="96"/>
                    </a:lnTo>
                    <a:lnTo>
                      <a:pt x="96" y="104"/>
                    </a:lnTo>
                    <a:lnTo>
                      <a:pt x="96" y="8"/>
                    </a:lnTo>
                    <a:lnTo>
                      <a:pt x="104" y="16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16" y="10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4763" cap="flat">
                <a:solidFill>
                  <a:schemeClr val="bg1">
                    <a:lumMod val="75000"/>
                  </a:schemeClr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121" name="Rectangle 73"/>
              <p:cNvSpPr>
                <a:spLocks noChangeArrowheads="1"/>
              </p:cNvSpPr>
              <p:nvPr/>
            </p:nvSpPr>
            <p:spPr bwMode="auto">
              <a:xfrm>
                <a:off x="3227388" y="1887538"/>
                <a:ext cx="262892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AE104</a:t>
                </a:r>
                <a:endPara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122" name="Freeform 74"/>
              <p:cNvSpPr>
                <a:spLocks/>
              </p:cNvSpPr>
              <p:nvPr/>
            </p:nvSpPr>
            <p:spPr bwMode="auto">
              <a:xfrm>
                <a:off x="3025776" y="2073275"/>
                <a:ext cx="182563" cy="11113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544" y="0"/>
                  </a:cxn>
                  <a:cxn ang="0">
                    <a:pos x="560" y="16"/>
                  </a:cxn>
                  <a:cxn ang="0">
                    <a:pos x="544" y="32"/>
                  </a:cxn>
                  <a:cxn ang="0">
                    <a:pos x="16" y="32"/>
                  </a:cxn>
                  <a:cxn ang="0">
                    <a:pos x="0" y="16"/>
                  </a:cxn>
                  <a:cxn ang="0">
                    <a:pos x="16" y="0"/>
                  </a:cxn>
                </a:cxnLst>
                <a:rect l="0" t="0" r="r" b="b"/>
                <a:pathLst>
                  <a:path w="560" h="32">
                    <a:moveTo>
                      <a:pt x="16" y="0"/>
                    </a:moveTo>
                    <a:lnTo>
                      <a:pt x="544" y="0"/>
                    </a:lnTo>
                    <a:cubicBezTo>
                      <a:pt x="553" y="0"/>
                      <a:pt x="560" y="8"/>
                      <a:pt x="560" y="16"/>
                    </a:cubicBezTo>
                    <a:cubicBezTo>
                      <a:pt x="560" y="25"/>
                      <a:pt x="553" y="32"/>
                      <a:pt x="544" y="32"/>
                    </a:cubicBezTo>
                    <a:lnTo>
                      <a:pt x="16" y="32"/>
                    </a:lnTo>
                    <a:cubicBezTo>
                      <a:pt x="8" y="32"/>
                      <a:pt x="0" y="25"/>
                      <a:pt x="0" y="16"/>
                    </a:cubicBezTo>
                    <a:cubicBezTo>
                      <a:pt x="0" y="8"/>
                      <a:pt x="8" y="0"/>
                      <a:pt x="1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 cap="flat">
                <a:solidFill>
                  <a:schemeClr val="tx1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123" name="Freeform 75"/>
              <p:cNvSpPr>
                <a:spLocks/>
              </p:cNvSpPr>
              <p:nvPr/>
            </p:nvSpPr>
            <p:spPr bwMode="auto">
              <a:xfrm>
                <a:off x="3095626" y="2054225"/>
                <a:ext cx="42863" cy="4286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7" y="27"/>
                  </a:cxn>
                  <a:cxn ang="0">
                    <a:pos x="0" y="27"/>
                  </a:cxn>
                  <a:cxn ang="0">
                    <a:pos x="13" y="0"/>
                  </a:cxn>
                </a:cxnLst>
                <a:rect l="0" t="0" r="r" b="b"/>
                <a:pathLst>
                  <a:path w="27" h="27">
                    <a:moveTo>
                      <a:pt x="13" y="0"/>
                    </a:moveTo>
                    <a:lnTo>
                      <a:pt x="27" y="27"/>
                    </a:lnTo>
                    <a:lnTo>
                      <a:pt x="0" y="27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124" name="Freeform 76"/>
              <p:cNvSpPr>
                <a:spLocks noEditPoints="1"/>
              </p:cNvSpPr>
              <p:nvPr/>
            </p:nvSpPr>
            <p:spPr bwMode="auto">
              <a:xfrm>
                <a:off x="3094038" y="2052638"/>
                <a:ext cx="46038" cy="47625"/>
              </a:xfrm>
              <a:custGeom>
                <a:avLst/>
                <a:gdLst/>
                <a:ahLst/>
                <a:cxnLst>
                  <a:cxn ang="0">
                    <a:pos x="65" y="5"/>
                  </a:cxn>
                  <a:cxn ang="0">
                    <a:pos x="72" y="0"/>
                  </a:cxn>
                  <a:cxn ang="0">
                    <a:pos x="80" y="5"/>
                  </a:cxn>
                  <a:cxn ang="0">
                    <a:pos x="144" y="133"/>
                  </a:cxn>
                  <a:cxn ang="0">
                    <a:pos x="143" y="141"/>
                  </a:cxn>
                  <a:cxn ang="0">
                    <a:pos x="136" y="144"/>
                  </a:cxn>
                  <a:cxn ang="0">
                    <a:pos x="8" y="144"/>
                  </a:cxn>
                  <a:cxn ang="0">
                    <a:pos x="2" y="141"/>
                  </a:cxn>
                  <a:cxn ang="0">
                    <a:pos x="1" y="133"/>
                  </a:cxn>
                  <a:cxn ang="0">
                    <a:pos x="65" y="5"/>
                  </a:cxn>
                  <a:cxn ang="0">
                    <a:pos x="16" y="140"/>
                  </a:cxn>
                  <a:cxn ang="0">
                    <a:pos x="8" y="128"/>
                  </a:cxn>
                  <a:cxn ang="0">
                    <a:pos x="136" y="128"/>
                  </a:cxn>
                  <a:cxn ang="0">
                    <a:pos x="129" y="140"/>
                  </a:cxn>
                  <a:cxn ang="0">
                    <a:pos x="65" y="12"/>
                  </a:cxn>
                  <a:cxn ang="0">
                    <a:pos x="80" y="12"/>
                  </a:cxn>
                  <a:cxn ang="0">
                    <a:pos x="16" y="140"/>
                  </a:cxn>
                </a:cxnLst>
                <a:rect l="0" t="0" r="r" b="b"/>
                <a:pathLst>
                  <a:path w="145" h="144">
                    <a:moveTo>
                      <a:pt x="65" y="5"/>
                    </a:moveTo>
                    <a:cubicBezTo>
                      <a:pt x="67" y="2"/>
                      <a:pt x="69" y="0"/>
                      <a:pt x="72" y="0"/>
                    </a:cubicBezTo>
                    <a:cubicBezTo>
                      <a:pt x="75" y="0"/>
                      <a:pt x="78" y="2"/>
                      <a:pt x="80" y="5"/>
                    </a:cubicBezTo>
                    <a:lnTo>
                      <a:pt x="144" y="133"/>
                    </a:lnTo>
                    <a:cubicBezTo>
                      <a:pt x="145" y="135"/>
                      <a:pt x="145" y="138"/>
                      <a:pt x="143" y="141"/>
                    </a:cubicBezTo>
                    <a:cubicBezTo>
                      <a:pt x="142" y="143"/>
                      <a:pt x="139" y="144"/>
                      <a:pt x="136" y="144"/>
                    </a:cubicBezTo>
                    <a:lnTo>
                      <a:pt x="8" y="144"/>
                    </a:lnTo>
                    <a:cubicBezTo>
                      <a:pt x="6" y="144"/>
                      <a:pt x="3" y="143"/>
                      <a:pt x="2" y="141"/>
                    </a:cubicBezTo>
                    <a:cubicBezTo>
                      <a:pt x="0" y="138"/>
                      <a:pt x="0" y="135"/>
                      <a:pt x="1" y="133"/>
                    </a:cubicBezTo>
                    <a:lnTo>
                      <a:pt x="65" y="5"/>
                    </a:lnTo>
                    <a:close/>
                    <a:moveTo>
                      <a:pt x="16" y="140"/>
                    </a:moveTo>
                    <a:lnTo>
                      <a:pt x="8" y="128"/>
                    </a:lnTo>
                    <a:lnTo>
                      <a:pt x="136" y="128"/>
                    </a:lnTo>
                    <a:lnTo>
                      <a:pt x="129" y="140"/>
                    </a:lnTo>
                    <a:lnTo>
                      <a:pt x="65" y="12"/>
                    </a:lnTo>
                    <a:lnTo>
                      <a:pt x="80" y="12"/>
                    </a:lnTo>
                    <a:lnTo>
                      <a:pt x="16" y="140"/>
                    </a:lnTo>
                    <a:close/>
                  </a:path>
                </a:pathLst>
              </a:custGeom>
              <a:solidFill>
                <a:srgbClr val="A6A6A6"/>
              </a:solidFill>
              <a:ln w="4763" cap="flat">
                <a:solidFill>
                  <a:schemeClr val="tx1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125" name="Rectangle 77"/>
              <p:cNvSpPr>
                <a:spLocks noChangeArrowheads="1"/>
              </p:cNvSpPr>
              <p:nvPr/>
            </p:nvSpPr>
            <p:spPr bwMode="auto">
              <a:xfrm>
                <a:off x="3227388" y="2017713"/>
                <a:ext cx="389530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STM6070</a:t>
                </a:r>
                <a:endPara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137" name="Freeform 89"/>
            <p:cNvSpPr>
              <a:spLocks/>
            </p:cNvSpPr>
            <p:nvPr/>
          </p:nvSpPr>
          <p:spPr bwMode="auto">
            <a:xfrm>
              <a:off x="490959" y="1547797"/>
              <a:ext cx="1920875" cy="701675"/>
            </a:xfrm>
            <a:custGeom>
              <a:avLst/>
              <a:gdLst/>
              <a:ahLst/>
              <a:cxnLst>
                <a:cxn ang="0">
                  <a:pos x="232" y="1890"/>
                </a:cxn>
                <a:cxn ang="0">
                  <a:pos x="300" y="1879"/>
                </a:cxn>
                <a:cxn ang="0">
                  <a:pos x="475" y="1866"/>
                </a:cxn>
                <a:cxn ang="0">
                  <a:pos x="742" y="1875"/>
                </a:cxn>
                <a:cxn ang="0">
                  <a:pos x="1020" y="1886"/>
                </a:cxn>
                <a:cxn ang="0">
                  <a:pos x="1183" y="1887"/>
                </a:cxn>
                <a:cxn ang="0">
                  <a:pos x="1324" y="1880"/>
                </a:cxn>
                <a:cxn ang="0">
                  <a:pos x="1462" y="1885"/>
                </a:cxn>
                <a:cxn ang="0">
                  <a:pos x="1678" y="1960"/>
                </a:cxn>
                <a:cxn ang="0">
                  <a:pos x="1933" y="2018"/>
                </a:cxn>
                <a:cxn ang="0">
                  <a:pos x="2041" y="2004"/>
                </a:cxn>
                <a:cxn ang="0">
                  <a:pos x="2149" y="1955"/>
                </a:cxn>
                <a:cxn ang="0">
                  <a:pos x="2261" y="1858"/>
                </a:cxn>
                <a:cxn ang="0">
                  <a:pos x="2424" y="1597"/>
                </a:cxn>
                <a:cxn ang="0">
                  <a:pos x="2654" y="1122"/>
                </a:cxn>
                <a:cxn ang="0">
                  <a:pos x="2943" y="634"/>
                </a:cxn>
                <a:cxn ang="0">
                  <a:pos x="3236" y="346"/>
                </a:cxn>
                <a:cxn ang="0">
                  <a:pos x="3615" y="175"/>
                </a:cxn>
                <a:cxn ang="0">
                  <a:pos x="4079" y="88"/>
                </a:cxn>
                <a:cxn ang="0">
                  <a:pos x="4962" y="43"/>
                </a:cxn>
                <a:cxn ang="0">
                  <a:pos x="6031" y="1"/>
                </a:cxn>
                <a:cxn ang="0">
                  <a:pos x="5688" y="57"/>
                </a:cxn>
                <a:cxn ang="0">
                  <a:pos x="4601" y="83"/>
                </a:cxn>
                <a:cxn ang="0">
                  <a:pos x="3923" y="141"/>
                </a:cxn>
                <a:cxn ang="0">
                  <a:pos x="3491" y="250"/>
                </a:cxn>
                <a:cxn ang="0">
                  <a:pos x="3152" y="453"/>
                </a:cxn>
                <a:cxn ang="0">
                  <a:pos x="2890" y="766"/>
                </a:cxn>
                <a:cxn ang="0">
                  <a:pos x="2564" y="1383"/>
                </a:cxn>
                <a:cxn ang="0">
                  <a:pos x="2398" y="1714"/>
                </a:cxn>
                <a:cxn ang="0">
                  <a:pos x="2225" y="1940"/>
                </a:cxn>
                <a:cxn ang="0">
                  <a:pos x="2105" y="2015"/>
                </a:cxn>
                <a:cxn ang="0">
                  <a:pos x="1989" y="2045"/>
                </a:cxn>
                <a:cxn ang="0">
                  <a:pos x="1874" y="2045"/>
                </a:cxn>
                <a:cxn ang="0">
                  <a:pos x="1575" y="1954"/>
                </a:cxn>
                <a:cxn ang="0">
                  <a:pos x="1425" y="1912"/>
                </a:cxn>
                <a:cxn ang="0">
                  <a:pos x="1287" y="1914"/>
                </a:cxn>
                <a:cxn ang="0">
                  <a:pos x="1142" y="1920"/>
                </a:cxn>
                <a:cxn ang="0">
                  <a:pos x="934" y="1915"/>
                </a:cxn>
                <a:cxn ang="0">
                  <a:pos x="644" y="1903"/>
                </a:cxn>
                <a:cxn ang="0">
                  <a:pos x="412" y="1897"/>
                </a:cxn>
                <a:cxn ang="0">
                  <a:pos x="266" y="1918"/>
                </a:cxn>
                <a:cxn ang="0">
                  <a:pos x="125" y="1916"/>
                </a:cxn>
                <a:cxn ang="0">
                  <a:pos x="18" y="1874"/>
                </a:cxn>
              </a:cxnLst>
              <a:rect l="0" t="0" r="r" b="b"/>
              <a:pathLst>
                <a:path w="6049" h="2049">
                  <a:moveTo>
                    <a:pt x="18" y="1874"/>
                  </a:moveTo>
                  <a:lnTo>
                    <a:pt x="128" y="1885"/>
                  </a:lnTo>
                  <a:lnTo>
                    <a:pt x="232" y="1890"/>
                  </a:lnTo>
                  <a:lnTo>
                    <a:pt x="230" y="1891"/>
                  </a:lnTo>
                  <a:lnTo>
                    <a:pt x="263" y="1887"/>
                  </a:lnTo>
                  <a:lnTo>
                    <a:pt x="300" y="1879"/>
                  </a:lnTo>
                  <a:lnTo>
                    <a:pt x="347" y="1870"/>
                  </a:lnTo>
                  <a:lnTo>
                    <a:pt x="409" y="1866"/>
                  </a:lnTo>
                  <a:lnTo>
                    <a:pt x="475" y="1866"/>
                  </a:lnTo>
                  <a:lnTo>
                    <a:pt x="554" y="1868"/>
                  </a:lnTo>
                  <a:lnTo>
                    <a:pt x="645" y="1871"/>
                  </a:lnTo>
                  <a:lnTo>
                    <a:pt x="742" y="1875"/>
                  </a:lnTo>
                  <a:lnTo>
                    <a:pt x="840" y="1879"/>
                  </a:lnTo>
                  <a:lnTo>
                    <a:pt x="935" y="1883"/>
                  </a:lnTo>
                  <a:lnTo>
                    <a:pt x="1020" y="1886"/>
                  </a:lnTo>
                  <a:lnTo>
                    <a:pt x="1092" y="1888"/>
                  </a:lnTo>
                  <a:lnTo>
                    <a:pt x="1142" y="1888"/>
                  </a:lnTo>
                  <a:lnTo>
                    <a:pt x="1183" y="1887"/>
                  </a:lnTo>
                  <a:lnTo>
                    <a:pt x="1252" y="1884"/>
                  </a:lnTo>
                  <a:lnTo>
                    <a:pt x="1286" y="1882"/>
                  </a:lnTo>
                  <a:lnTo>
                    <a:pt x="1324" y="1880"/>
                  </a:lnTo>
                  <a:lnTo>
                    <a:pt x="1369" y="1880"/>
                  </a:lnTo>
                  <a:lnTo>
                    <a:pt x="1425" y="1880"/>
                  </a:lnTo>
                  <a:lnTo>
                    <a:pt x="1462" y="1885"/>
                  </a:lnTo>
                  <a:lnTo>
                    <a:pt x="1501" y="1894"/>
                  </a:lnTo>
                  <a:lnTo>
                    <a:pt x="1586" y="1923"/>
                  </a:lnTo>
                  <a:lnTo>
                    <a:pt x="1678" y="1960"/>
                  </a:lnTo>
                  <a:lnTo>
                    <a:pt x="1777" y="1993"/>
                  </a:lnTo>
                  <a:lnTo>
                    <a:pt x="1881" y="2014"/>
                  </a:lnTo>
                  <a:lnTo>
                    <a:pt x="1933" y="2018"/>
                  </a:lnTo>
                  <a:lnTo>
                    <a:pt x="1930" y="2018"/>
                  </a:lnTo>
                  <a:lnTo>
                    <a:pt x="1986" y="2014"/>
                  </a:lnTo>
                  <a:lnTo>
                    <a:pt x="2041" y="2004"/>
                  </a:lnTo>
                  <a:lnTo>
                    <a:pt x="2038" y="2004"/>
                  </a:lnTo>
                  <a:lnTo>
                    <a:pt x="2094" y="1984"/>
                  </a:lnTo>
                  <a:lnTo>
                    <a:pt x="2149" y="1955"/>
                  </a:lnTo>
                  <a:lnTo>
                    <a:pt x="2204" y="1915"/>
                  </a:lnTo>
                  <a:lnTo>
                    <a:pt x="2202" y="1917"/>
                  </a:lnTo>
                  <a:lnTo>
                    <a:pt x="2261" y="1858"/>
                  </a:lnTo>
                  <a:lnTo>
                    <a:pt x="2317" y="1785"/>
                  </a:lnTo>
                  <a:lnTo>
                    <a:pt x="2371" y="1697"/>
                  </a:lnTo>
                  <a:lnTo>
                    <a:pt x="2424" y="1597"/>
                  </a:lnTo>
                  <a:lnTo>
                    <a:pt x="2479" y="1487"/>
                  </a:lnTo>
                  <a:lnTo>
                    <a:pt x="2535" y="1370"/>
                  </a:lnTo>
                  <a:lnTo>
                    <a:pt x="2654" y="1122"/>
                  </a:lnTo>
                  <a:lnTo>
                    <a:pt x="2787" y="871"/>
                  </a:lnTo>
                  <a:lnTo>
                    <a:pt x="2863" y="749"/>
                  </a:lnTo>
                  <a:lnTo>
                    <a:pt x="2943" y="634"/>
                  </a:lnTo>
                  <a:lnTo>
                    <a:pt x="3032" y="527"/>
                  </a:lnTo>
                  <a:lnTo>
                    <a:pt x="3129" y="430"/>
                  </a:lnTo>
                  <a:lnTo>
                    <a:pt x="3236" y="346"/>
                  </a:lnTo>
                  <a:lnTo>
                    <a:pt x="3351" y="277"/>
                  </a:lnTo>
                  <a:lnTo>
                    <a:pt x="3478" y="221"/>
                  </a:lnTo>
                  <a:lnTo>
                    <a:pt x="3615" y="175"/>
                  </a:lnTo>
                  <a:lnTo>
                    <a:pt x="3762" y="139"/>
                  </a:lnTo>
                  <a:lnTo>
                    <a:pt x="3918" y="110"/>
                  </a:lnTo>
                  <a:lnTo>
                    <a:pt x="4079" y="88"/>
                  </a:lnTo>
                  <a:lnTo>
                    <a:pt x="4248" y="72"/>
                  </a:lnTo>
                  <a:lnTo>
                    <a:pt x="4600" y="51"/>
                  </a:lnTo>
                  <a:lnTo>
                    <a:pt x="4962" y="43"/>
                  </a:lnTo>
                  <a:lnTo>
                    <a:pt x="5328" y="36"/>
                  </a:lnTo>
                  <a:lnTo>
                    <a:pt x="5687" y="25"/>
                  </a:lnTo>
                  <a:lnTo>
                    <a:pt x="6031" y="1"/>
                  </a:lnTo>
                  <a:cubicBezTo>
                    <a:pt x="6040" y="0"/>
                    <a:pt x="6048" y="6"/>
                    <a:pt x="6048" y="15"/>
                  </a:cubicBezTo>
                  <a:cubicBezTo>
                    <a:pt x="6049" y="24"/>
                    <a:pt x="6042" y="32"/>
                    <a:pt x="6034" y="32"/>
                  </a:cubicBezTo>
                  <a:lnTo>
                    <a:pt x="5688" y="57"/>
                  </a:lnTo>
                  <a:lnTo>
                    <a:pt x="5329" y="68"/>
                  </a:lnTo>
                  <a:lnTo>
                    <a:pt x="4963" y="75"/>
                  </a:lnTo>
                  <a:lnTo>
                    <a:pt x="4601" y="83"/>
                  </a:lnTo>
                  <a:lnTo>
                    <a:pt x="4251" y="103"/>
                  </a:lnTo>
                  <a:lnTo>
                    <a:pt x="4084" y="119"/>
                  </a:lnTo>
                  <a:lnTo>
                    <a:pt x="3923" y="141"/>
                  </a:lnTo>
                  <a:lnTo>
                    <a:pt x="3769" y="170"/>
                  </a:lnTo>
                  <a:lnTo>
                    <a:pt x="3625" y="206"/>
                  </a:lnTo>
                  <a:lnTo>
                    <a:pt x="3491" y="250"/>
                  </a:lnTo>
                  <a:lnTo>
                    <a:pt x="3368" y="304"/>
                  </a:lnTo>
                  <a:lnTo>
                    <a:pt x="3255" y="371"/>
                  </a:lnTo>
                  <a:lnTo>
                    <a:pt x="3152" y="453"/>
                  </a:lnTo>
                  <a:lnTo>
                    <a:pt x="3057" y="548"/>
                  </a:lnTo>
                  <a:lnTo>
                    <a:pt x="2970" y="653"/>
                  </a:lnTo>
                  <a:lnTo>
                    <a:pt x="2890" y="766"/>
                  </a:lnTo>
                  <a:lnTo>
                    <a:pt x="2816" y="886"/>
                  </a:lnTo>
                  <a:lnTo>
                    <a:pt x="2683" y="1135"/>
                  </a:lnTo>
                  <a:lnTo>
                    <a:pt x="2564" y="1383"/>
                  </a:lnTo>
                  <a:lnTo>
                    <a:pt x="2508" y="1502"/>
                  </a:lnTo>
                  <a:lnTo>
                    <a:pt x="2453" y="1612"/>
                  </a:lnTo>
                  <a:lnTo>
                    <a:pt x="2398" y="1714"/>
                  </a:lnTo>
                  <a:lnTo>
                    <a:pt x="2342" y="1804"/>
                  </a:lnTo>
                  <a:lnTo>
                    <a:pt x="2284" y="1881"/>
                  </a:lnTo>
                  <a:lnTo>
                    <a:pt x="2225" y="1940"/>
                  </a:lnTo>
                  <a:cubicBezTo>
                    <a:pt x="2224" y="1940"/>
                    <a:pt x="2224" y="1941"/>
                    <a:pt x="2223" y="1941"/>
                  </a:cubicBezTo>
                  <a:lnTo>
                    <a:pt x="2164" y="1984"/>
                  </a:lnTo>
                  <a:lnTo>
                    <a:pt x="2105" y="2015"/>
                  </a:lnTo>
                  <a:lnTo>
                    <a:pt x="2049" y="2035"/>
                  </a:lnTo>
                  <a:cubicBezTo>
                    <a:pt x="2048" y="2035"/>
                    <a:pt x="2047" y="2035"/>
                    <a:pt x="2046" y="2035"/>
                  </a:cubicBezTo>
                  <a:lnTo>
                    <a:pt x="1989" y="2045"/>
                  </a:lnTo>
                  <a:lnTo>
                    <a:pt x="1933" y="2049"/>
                  </a:lnTo>
                  <a:cubicBezTo>
                    <a:pt x="1932" y="2049"/>
                    <a:pt x="1931" y="2049"/>
                    <a:pt x="1930" y="2049"/>
                  </a:cubicBezTo>
                  <a:lnTo>
                    <a:pt x="1874" y="2045"/>
                  </a:lnTo>
                  <a:lnTo>
                    <a:pt x="1766" y="2024"/>
                  </a:lnTo>
                  <a:lnTo>
                    <a:pt x="1667" y="1989"/>
                  </a:lnTo>
                  <a:lnTo>
                    <a:pt x="1575" y="1954"/>
                  </a:lnTo>
                  <a:lnTo>
                    <a:pt x="1494" y="1925"/>
                  </a:lnTo>
                  <a:lnTo>
                    <a:pt x="1459" y="1916"/>
                  </a:lnTo>
                  <a:lnTo>
                    <a:pt x="1425" y="1912"/>
                  </a:lnTo>
                  <a:lnTo>
                    <a:pt x="1369" y="1912"/>
                  </a:lnTo>
                  <a:lnTo>
                    <a:pt x="1325" y="1912"/>
                  </a:lnTo>
                  <a:lnTo>
                    <a:pt x="1287" y="1914"/>
                  </a:lnTo>
                  <a:lnTo>
                    <a:pt x="1253" y="1916"/>
                  </a:lnTo>
                  <a:lnTo>
                    <a:pt x="1184" y="1919"/>
                  </a:lnTo>
                  <a:lnTo>
                    <a:pt x="1142" y="1920"/>
                  </a:lnTo>
                  <a:lnTo>
                    <a:pt x="1091" y="1920"/>
                  </a:lnTo>
                  <a:lnTo>
                    <a:pt x="1019" y="1918"/>
                  </a:lnTo>
                  <a:lnTo>
                    <a:pt x="934" y="1915"/>
                  </a:lnTo>
                  <a:lnTo>
                    <a:pt x="839" y="1911"/>
                  </a:lnTo>
                  <a:lnTo>
                    <a:pt x="741" y="1907"/>
                  </a:lnTo>
                  <a:lnTo>
                    <a:pt x="644" y="1903"/>
                  </a:lnTo>
                  <a:lnTo>
                    <a:pt x="553" y="1900"/>
                  </a:lnTo>
                  <a:lnTo>
                    <a:pt x="474" y="1898"/>
                  </a:lnTo>
                  <a:lnTo>
                    <a:pt x="412" y="1897"/>
                  </a:lnTo>
                  <a:lnTo>
                    <a:pt x="353" y="1901"/>
                  </a:lnTo>
                  <a:lnTo>
                    <a:pt x="307" y="1910"/>
                  </a:lnTo>
                  <a:lnTo>
                    <a:pt x="266" y="1918"/>
                  </a:lnTo>
                  <a:lnTo>
                    <a:pt x="233" y="1922"/>
                  </a:lnTo>
                  <a:cubicBezTo>
                    <a:pt x="232" y="1922"/>
                    <a:pt x="232" y="1922"/>
                    <a:pt x="231" y="1922"/>
                  </a:cubicBezTo>
                  <a:lnTo>
                    <a:pt x="125" y="1916"/>
                  </a:lnTo>
                  <a:lnTo>
                    <a:pt x="15" y="1905"/>
                  </a:lnTo>
                  <a:cubicBezTo>
                    <a:pt x="6" y="1905"/>
                    <a:pt x="0" y="1897"/>
                    <a:pt x="1" y="1888"/>
                  </a:cubicBezTo>
                  <a:cubicBezTo>
                    <a:pt x="1" y="1879"/>
                    <a:pt x="9" y="1873"/>
                    <a:pt x="18" y="187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 cap="flat">
              <a:solidFill>
                <a:schemeClr val="bg1">
                  <a:lumMod val="75000"/>
                </a:schemeClr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38" name="Rectangle 90"/>
            <p:cNvSpPr>
              <a:spLocks noChangeArrowheads="1"/>
            </p:cNvSpPr>
            <p:nvPr/>
          </p:nvSpPr>
          <p:spPr bwMode="auto">
            <a:xfrm>
              <a:off x="478259" y="2179622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39" name="Freeform 91"/>
            <p:cNvSpPr>
              <a:spLocks noEditPoints="1"/>
            </p:cNvSpPr>
            <p:nvPr/>
          </p:nvSpPr>
          <p:spPr bwMode="auto">
            <a:xfrm>
              <a:off x="475084" y="2176447"/>
              <a:ext cx="41275" cy="42862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28" h="128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lnTo>
                    <a:pt x="128" y="120"/>
                  </a:lnTo>
                  <a:cubicBezTo>
                    <a:pt x="128" y="124"/>
                    <a:pt x="124" y="128"/>
                    <a:pt x="120" y="128"/>
                  </a:cubicBezTo>
                  <a:lnTo>
                    <a:pt x="8" y="128"/>
                  </a:ln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40" name="Rectangle 92"/>
            <p:cNvSpPr>
              <a:spLocks noChangeArrowheads="1"/>
            </p:cNvSpPr>
            <p:nvPr/>
          </p:nvSpPr>
          <p:spPr bwMode="auto">
            <a:xfrm>
              <a:off x="546521" y="2184385"/>
              <a:ext cx="34925" cy="3968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41" name="Freeform 93"/>
            <p:cNvSpPr>
              <a:spLocks noEditPoints="1"/>
            </p:cNvSpPr>
            <p:nvPr/>
          </p:nvSpPr>
          <p:spPr bwMode="auto">
            <a:xfrm>
              <a:off x="543346" y="2182797"/>
              <a:ext cx="41275" cy="42862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28" h="128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lnTo>
                    <a:pt x="128" y="120"/>
                  </a:lnTo>
                  <a:cubicBezTo>
                    <a:pt x="128" y="124"/>
                    <a:pt x="124" y="128"/>
                    <a:pt x="120" y="128"/>
                  </a:cubicBezTo>
                  <a:lnTo>
                    <a:pt x="8" y="128"/>
                  </a:ln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42" name="Rectangle 94"/>
            <p:cNvSpPr>
              <a:spLocks noChangeArrowheads="1"/>
            </p:cNvSpPr>
            <p:nvPr/>
          </p:nvSpPr>
          <p:spPr bwMode="auto">
            <a:xfrm>
              <a:off x="603671" y="2176447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43" name="Freeform 95"/>
            <p:cNvSpPr>
              <a:spLocks noEditPoints="1"/>
            </p:cNvSpPr>
            <p:nvPr/>
          </p:nvSpPr>
          <p:spPr bwMode="auto">
            <a:xfrm>
              <a:off x="600496" y="2173272"/>
              <a:ext cx="41275" cy="444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28" h="12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20" y="0"/>
                  </a:lnTo>
                  <a:cubicBezTo>
                    <a:pt x="125" y="0"/>
                    <a:pt x="128" y="4"/>
                    <a:pt x="128" y="8"/>
                  </a:cubicBezTo>
                  <a:lnTo>
                    <a:pt x="128" y="120"/>
                  </a:lnTo>
                  <a:cubicBezTo>
                    <a:pt x="128" y="125"/>
                    <a:pt x="125" y="128"/>
                    <a:pt x="120" y="128"/>
                  </a:cubicBezTo>
                  <a:lnTo>
                    <a:pt x="8" y="128"/>
                  </a:lnTo>
                  <a:cubicBezTo>
                    <a:pt x="4" y="128"/>
                    <a:pt x="0" y="125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44" name="Rectangle 96"/>
            <p:cNvSpPr>
              <a:spLocks noChangeArrowheads="1"/>
            </p:cNvSpPr>
            <p:nvPr/>
          </p:nvSpPr>
          <p:spPr bwMode="auto">
            <a:xfrm>
              <a:off x="819571" y="2184385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45" name="Freeform 97"/>
            <p:cNvSpPr>
              <a:spLocks noEditPoints="1"/>
            </p:cNvSpPr>
            <p:nvPr/>
          </p:nvSpPr>
          <p:spPr bwMode="auto">
            <a:xfrm>
              <a:off x="816396" y="2181210"/>
              <a:ext cx="41275" cy="444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28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20" y="0"/>
                  </a:lnTo>
                  <a:cubicBezTo>
                    <a:pt x="124" y="0"/>
                    <a:pt x="128" y="3"/>
                    <a:pt x="128" y="8"/>
                  </a:cubicBezTo>
                  <a:lnTo>
                    <a:pt x="128" y="120"/>
                  </a:lnTo>
                  <a:cubicBezTo>
                    <a:pt x="128" y="124"/>
                    <a:pt x="124" y="128"/>
                    <a:pt x="120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46" name="Rectangle 98"/>
            <p:cNvSpPr>
              <a:spLocks noChangeArrowheads="1"/>
            </p:cNvSpPr>
            <p:nvPr/>
          </p:nvSpPr>
          <p:spPr bwMode="auto">
            <a:xfrm>
              <a:off x="925934" y="2181210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47" name="Freeform 99"/>
            <p:cNvSpPr>
              <a:spLocks noEditPoints="1"/>
            </p:cNvSpPr>
            <p:nvPr/>
          </p:nvSpPr>
          <p:spPr bwMode="auto">
            <a:xfrm>
              <a:off x="922759" y="2179622"/>
              <a:ext cx="41275" cy="42862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28" h="128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lnTo>
                    <a:pt x="120" y="0"/>
                  </a:lnTo>
                  <a:cubicBezTo>
                    <a:pt x="124" y="0"/>
                    <a:pt x="128" y="3"/>
                    <a:pt x="128" y="8"/>
                  </a:cubicBezTo>
                  <a:lnTo>
                    <a:pt x="128" y="120"/>
                  </a:lnTo>
                  <a:cubicBezTo>
                    <a:pt x="128" y="124"/>
                    <a:pt x="124" y="128"/>
                    <a:pt x="120" y="128"/>
                  </a:cubicBezTo>
                  <a:lnTo>
                    <a:pt x="8" y="128"/>
                  </a:ln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48" name="Rectangle 100"/>
            <p:cNvSpPr>
              <a:spLocks noChangeArrowheads="1"/>
            </p:cNvSpPr>
            <p:nvPr/>
          </p:nvSpPr>
          <p:spPr bwMode="auto">
            <a:xfrm>
              <a:off x="1176759" y="2192322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49" name="Freeform 101"/>
            <p:cNvSpPr>
              <a:spLocks noEditPoints="1"/>
            </p:cNvSpPr>
            <p:nvPr/>
          </p:nvSpPr>
          <p:spPr bwMode="auto">
            <a:xfrm>
              <a:off x="1173584" y="2189147"/>
              <a:ext cx="41275" cy="444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28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20" y="0"/>
                  </a:lnTo>
                  <a:cubicBezTo>
                    <a:pt x="124" y="0"/>
                    <a:pt x="128" y="3"/>
                    <a:pt x="128" y="8"/>
                  </a:cubicBezTo>
                  <a:lnTo>
                    <a:pt x="128" y="120"/>
                  </a:lnTo>
                  <a:cubicBezTo>
                    <a:pt x="128" y="124"/>
                    <a:pt x="124" y="128"/>
                    <a:pt x="120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50" name="Rectangle 102"/>
            <p:cNvSpPr>
              <a:spLocks noChangeArrowheads="1"/>
            </p:cNvSpPr>
            <p:nvPr/>
          </p:nvSpPr>
          <p:spPr bwMode="auto">
            <a:xfrm>
              <a:off x="1540296" y="1628760"/>
              <a:ext cx="34925" cy="3968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51" name="Freeform 103"/>
            <p:cNvSpPr>
              <a:spLocks noEditPoints="1"/>
            </p:cNvSpPr>
            <p:nvPr/>
          </p:nvSpPr>
          <p:spPr bwMode="auto">
            <a:xfrm>
              <a:off x="1537121" y="1627172"/>
              <a:ext cx="41275" cy="42862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28" h="128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lnTo>
                    <a:pt x="120" y="0"/>
                  </a:lnTo>
                  <a:cubicBezTo>
                    <a:pt x="124" y="0"/>
                    <a:pt x="128" y="3"/>
                    <a:pt x="128" y="8"/>
                  </a:cubicBezTo>
                  <a:lnTo>
                    <a:pt x="128" y="120"/>
                  </a:lnTo>
                  <a:cubicBezTo>
                    <a:pt x="128" y="124"/>
                    <a:pt x="124" y="128"/>
                    <a:pt x="120" y="128"/>
                  </a:cubicBezTo>
                  <a:lnTo>
                    <a:pt x="8" y="128"/>
                  </a:ln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52" name="Rectangle 104"/>
            <p:cNvSpPr>
              <a:spLocks noChangeArrowheads="1"/>
            </p:cNvSpPr>
            <p:nvPr/>
          </p:nvSpPr>
          <p:spPr bwMode="auto">
            <a:xfrm>
              <a:off x="2391196" y="1535097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53" name="Freeform 105"/>
            <p:cNvSpPr>
              <a:spLocks noEditPoints="1"/>
            </p:cNvSpPr>
            <p:nvPr/>
          </p:nvSpPr>
          <p:spPr bwMode="auto">
            <a:xfrm>
              <a:off x="2388021" y="1531922"/>
              <a:ext cx="41275" cy="444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28" h="128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lnTo>
                    <a:pt x="128" y="120"/>
                  </a:lnTo>
                  <a:cubicBezTo>
                    <a:pt x="128" y="125"/>
                    <a:pt x="124" y="128"/>
                    <a:pt x="120" y="128"/>
                  </a:cubicBezTo>
                  <a:lnTo>
                    <a:pt x="8" y="128"/>
                  </a:lnTo>
                  <a:cubicBezTo>
                    <a:pt x="3" y="128"/>
                    <a:pt x="0" y="125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54" name="Freeform 106"/>
            <p:cNvSpPr>
              <a:spLocks noEditPoints="1"/>
            </p:cNvSpPr>
            <p:nvPr/>
          </p:nvSpPr>
          <p:spPr bwMode="auto">
            <a:xfrm>
              <a:off x="490959" y="2124060"/>
              <a:ext cx="1920875" cy="87312"/>
            </a:xfrm>
            <a:custGeom>
              <a:avLst/>
              <a:gdLst/>
              <a:ahLst/>
              <a:cxnLst>
                <a:cxn ang="0">
                  <a:pos x="2" y="43"/>
                </a:cxn>
                <a:cxn ang="0">
                  <a:pos x="146" y="40"/>
                </a:cxn>
                <a:cxn ang="0">
                  <a:pos x="351" y="28"/>
                </a:cxn>
                <a:cxn ang="0">
                  <a:pos x="400" y="17"/>
                </a:cxn>
                <a:cxn ang="0">
                  <a:pos x="397" y="49"/>
                </a:cxn>
                <a:cxn ang="0">
                  <a:pos x="606" y="52"/>
                </a:cxn>
                <a:cxn ang="0">
                  <a:pos x="655" y="40"/>
                </a:cxn>
                <a:cxn ang="0">
                  <a:pos x="655" y="40"/>
                </a:cxn>
                <a:cxn ang="0">
                  <a:pos x="839" y="88"/>
                </a:cxn>
                <a:cxn ang="0">
                  <a:pos x="974" y="68"/>
                </a:cxn>
                <a:cxn ang="0">
                  <a:pos x="910" y="62"/>
                </a:cxn>
                <a:cxn ang="0">
                  <a:pos x="1091" y="109"/>
                </a:cxn>
                <a:cxn ang="0">
                  <a:pos x="1229" y="90"/>
                </a:cxn>
                <a:cxn ang="0">
                  <a:pos x="1165" y="85"/>
                </a:cxn>
                <a:cxn ang="0">
                  <a:pos x="1324" y="130"/>
                </a:cxn>
                <a:cxn ang="0">
                  <a:pos x="1484" y="111"/>
                </a:cxn>
                <a:cxn ang="0">
                  <a:pos x="1420" y="106"/>
                </a:cxn>
                <a:cxn ang="0">
                  <a:pos x="1582" y="151"/>
                </a:cxn>
                <a:cxn ang="0">
                  <a:pos x="1754" y="149"/>
                </a:cxn>
                <a:cxn ang="0">
                  <a:pos x="1867" y="142"/>
                </a:cxn>
                <a:cxn ang="0">
                  <a:pos x="1931" y="147"/>
                </a:cxn>
                <a:cxn ang="0">
                  <a:pos x="1928" y="179"/>
                </a:cxn>
                <a:cxn ang="0">
                  <a:pos x="2120" y="191"/>
                </a:cxn>
                <a:cxn ang="0">
                  <a:pos x="2250" y="167"/>
                </a:cxn>
                <a:cxn ang="0">
                  <a:pos x="2186" y="164"/>
                </a:cxn>
                <a:cxn ang="0">
                  <a:pos x="2323" y="203"/>
                </a:cxn>
                <a:cxn ang="0">
                  <a:pos x="2520" y="199"/>
                </a:cxn>
                <a:cxn ang="0">
                  <a:pos x="2633" y="190"/>
                </a:cxn>
                <a:cxn ang="0">
                  <a:pos x="2697" y="193"/>
                </a:cxn>
                <a:cxn ang="0">
                  <a:pos x="2697" y="193"/>
                </a:cxn>
                <a:cxn ang="0">
                  <a:pos x="2808" y="215"/>
                </a:cxn>
                <a:cxn ang="0">
                  <a:pos x="3015" y="237"/>
                </a:cxn>
                <a:cxn ang="0">
                  <a:pos x="3144" y="209"/>
                </a:cxn>
                <a:cxn ang="0">
                  <a:pos x="3208" y="210"/>
                </a:cxn>
                <a:cxn ang="0">
                  <a:pos x="3207" y="242"/>
                </a:cxn>
                <a:cxn ang="0">
                  <a:pos x="3416" y="230"/>
                </a:cxn>
                <a:cxn ang="0">
                  <a:pos x="3464" y="215"/>
                </a:cxn>
                <a:cxn ang="0">
                  <a:pos x="3463" y="247"/>
                </a:cxn>
                <a:cxn ang="0">
                  <a:pos x="3672" y="233"/>
                </a:cxn>
                <a:cxn ang="0">
                  <a:pos x="3720" y="217"/>
                </a:cxn>
                <a:cxn ang="0">
                  <a:pos x="3719" y="249"/>
                </a:cxn>
                <a:cxn ang="0">
                  <a:pos x="3911" y="250"/>
                </a:cxn>
                <a:cxn ang="0">
                  <a:pos x="4056" y="234"/>
                </a:cxn>
                <a:cxn ang="0">
                  <a:pos x="4168" y="219"/>
                </a:cxn>
                <a:cxn ang="0">
                  <a:pos x="4232" y="219"/>
                </a:cxn>
                <a:cxn ang="0">
                  <a:pos x="4232" y="251"/>
                </a:cxn>
                <a:cxn ang="0">
                  <a:pos x="4424" y="252"/>
                </a:cxn>
                <a:cxn ang="0">
                  <a:pos x="4568" y="236"/>
                </a:cxn>
                <a:cxn ang="0">
                  <a:pos x="4680" y="220"/>
                </a:cxn>
                <a:cxn ang="0">
                  <a:pos x="4744" y="220"/>
                </a:cxn>
                <a:cxn ang="0">
                  <a:pos x="4744" y="220"/>
                </a:cxn>
                <a:cxn ang="0">
                  <a:pos x="4856" y="236"/>
                </a:cxn>
                <a:cxn ang="0">
                  <a:pos x="5000" y="252"/>
                </a:cxn>
                <a:cxn ang="0">
                  <a:pos x="5192" y="252"/>
                </a:cxn>
                <a:cxn ang="0">
                  <a:pos x="5336" y="236"/>
                </a:cxn>
                <a:cxn ang="0">
                  <a:pos x="5448" y="220"/>
                </a:cxn>
                <a:cxn ang="0">
                  <a:pos x="5512" y="220"/>
                </a:cxn>
                <a:cxn ang="0">
                  <a:pos x="5512" y="220"/>
                </a:cxn>
                <a:cxn ang="0">
                  <a:pos x="5688" y="252"/>
                </a:cxn>
                <a:cxn ang="0">
                  <a:pos x="5848" y="237"/>
                </a:cxn>
                <a:cxn ang="0">
                  <a:pos x="5960" y="221"/>
                </a:cxn>
                <a:cxn ang="0">
                  <a:pos x="6024" y="221"/>
                </a:cxn>
                <a:cxn ang="0">
                  <a:pos x="6024" y="221"/>
                </a:cxn>
              </a:cxnLst>
              <a:rect l="0" t="0" r="r" b="b"/>
              <a:pathLst>
                <a:path w="6049" h="253">
                  <a:moveTo>
                    <a:pt x="15" y="25"/>
                  </a:moveTo>
                  <a:lnTo>
                    <a:pt x="79" y="16"/>
                  </a:lnTo>
                  <a:cubicBezTo>
                    <a:pt x="87" y="15"/>
                    <a:pt x="96" y="21"/>
                    <a:pt x="97" y="30"/>
                  </a:cubicBezTo>
                  <a:cubicBezTo>
                    <a:pt x="98" y="38"/>
                    <a:pt x="92" y="46"/>
                    <a:pt x="83" y="48"/>
                  </a:cubicBezTo>
                  <a:lnTo>
                    <a:pt x="20" y="56"/>
                  </a:lnTo>
                  <a:cubicBezTo>
                    <a:pt x="11" y="58"/>
                    <a:pt x="3" y="51"/>
                    <a:pt x="2" y="43"/>
                  </a:cubicBezTo>
                  <a:cubicBezTo>
                    <a:pt x="0" y="34"/>
                    <a:pt x="7" y="26"/>
                    <a:pt x="15" y="25"/>
                  </a:cubicBezTo>
                  <a:close/>
                  <a:moveTo>
                    <a:pt x="143" y="8"/>
                  </a:moveTo>
                  <a:lnTo>
                    <a:pt x="207" y="2"/>
                  </a:lnTo>
                  <a:cubicBezTo>
                    <a:pt x="215" y="1"/>
                    <a:pt x="223" y="7"/>
                    <a:pt x="224" y="16"/>
                  </a:cubicBezTo>
                  <a:cubicBezTo>
                    <a:pt x="225" y="25"/>
                    <a:pt x="218" y="33"/>
                    <a:pt x="210" y="34"/>
                  </a:cubicBezTo>
                  <a:lnTo>
                    <a:pt x="146" y="40"/>
                  </a:lnTo>
                  <a:cubicBezTo>
                    <a:pt x="137" y="41"/>
                    <a:pt x="129" y="34"/>
                    <a:pt x="128" y="25"/>
                  </a:cubicBezTo>
                  <a:cubicBezTo>
                    <a:pt x="128" y="17"/>
                    <a:pt x="134" y="9"/>
                    <a:pt x="143" y="8"/>
                  </a:cubicBezTo>
                  <a:close/>
                  <a:moveTo>
                    <a:pt x="274" y="1"/>
                  </a:moveTo>
                  <a:lnTo>
                    <a:pt x="307" y="6"/>
                  </a:lnTo>
                  <a:lnTo>
                    <a:pt x="338" y="10"/>
                  </a:lnTo>
                  <a:cubicBezTo>
                    <a:pt x="346" y="12"/>
                    <a:pt x="352" y="20"/>
                    <a:pt x="351" y="28"/>
                  </a:cubicBezTo>
                  <a:cubicBezTo>
                    <a:pt x="350" y="37"/>
                    <a:pt x="342" y="43"/>
                    <a:pt x="333" y="42"/>
                  </a:cubicBezTo>
                  <a:lnTo>
                    <a:pt x="302" y="37"/>
                  </a:lnTo>
                  <a:lnTo>
                    <a:pt x="270" y="33"/>
                  </a:lnTo>
                  <a:cubicBezTo>
                    <a:pt x="261" y="32"/>
                    <a:pt x="255" y="24"/>
                    <a:pt x="256" y="15"/>
                  </a:cubicBezTo>
                  <a:cubicBezTo>
                    <a:pt x="257" y="6"/>
                    <a:pt x="265" y="0"/>
                    <a:pt x="274" y="1"/>
                  </a:cubicBezTo>
                  <a:close/>
                  <a:moveTo>
                    <a:pt x="400" y="17"/>
                  </a:moveTo>
                  <a:lnTo>
                    <a:pt x="413" y="19"/>
                  </a:lnTo>
                  <a:lnTo>
                    <a:pt x="464" y="23"/>
                  </a:lnTo>
                  <a:cubicBezTo>
                    <a:pt x="473" y="24"/>
                    <a:pt x="479" y="32"/>
                    <a:pt x="479" y="41"/>
                  </a:cubicBezTo>
                  <a:cubicBezTo>
                    <a:pt x="478" y="50"/>
                    <a:pt x="470" y="56"/>
                    <a:pt x="461" y="55"/>
                  </a:cubicBezTo>
                  <a:lnTo>
                    <a:pt x="410" y="50"/>
                  </a:lnTo>
                  <a:lnTo>
                    <a:pt x="397" y="49"/>
                  </a:lnTo>
                  <a:cubicBezTo>
                    <a:pt x="389" y="48"/>
                    <a:pt x="382" y="40"/>
                    <a:pt x="383" y="32"/>
                  </a:cubicBezTo>
                  <a:cubicBezTo>
                    <a:pt x="384" y="23"/>
                    <a:pt x="392" y="16"/>
                    <a:pt x="400" y="17"/>
                  </a:cubicBezTo>
                  <a:close/>
                  <a:moveTo>
                    <a:pt x="528" y="29"/>
                  </a:moveTo>
                  <a:lnTo>
                    <a:pt x="556" y="32"/>
                  </a:lnTo>
                  <a:lnTo>
                    <a:pt x="591" y="35"/>
                  </a:lnTo>
                  <a:cubicBezTo>
                    <a:pt x="600" y="35"/>
                    <a:pt x="607" y="43"/>
                    <a:pt x="606" y="52"/>
                  </a:cubicBezTo>
                  <a:cubicBezTo>
                    <a:pt x="605" y="61"/>
                    <a:pt x="597" y="67"/>
                    <a:pt x="589" y="67"/>
                  </a:cubicBezTo>
                  <a:lnTo>
                    <a:pt x="553" y="63"/>
                  </a:lnTo>
                  <a:lnTo>
                    <a:pt x="525" y="61"/>
                  </a:lnTo>
                  <a:cubicBezTo>
                    <a:pt x="516" y="60"/>
                    <a:pt x="510" y="52"/>
                    <a:pt x="510" y="44"/>
                  </a:cubicBezTo>
                  <a:cubicBezTo>
                    <a:pt x="511" y="35"/>
                    <a:pt x="519" y="28"/>
                    <a:pt x="528" y="29"/>
                  </a:cubicBezTo>
                  <a:close/>
                  <a:moveTo>
                    <a:pt x="655" y="40"/>
                  </a:moveTo>
                  <a:lnTo>
                    <a:pt x="719" y="45"/>
                  </a:lnTo>
                  <a:cubicBezTo>
                    <a:pt x="728" y="46"/>
                    <a:pt x="734" y="54"/>
                    <a:pt x="734" y="63"/>
                  </a:cubicBezTo>
                  <a:cubicBezTo>
                    <a:pt x="733" y="72"/>
                    <a:pt x="725" y="78"/>
                    <a:pt x="716" y="77"/>
                  </a:cubicBezTo>
                  <a:lnTo>
                    <a:pt x="653" y="72"/>
                  </a:lnTo>
                  <a:cubicBezTo>
                    <a:pt x="644" y="71"/>
                    <a:pt x="637" y="64"/>
                    <a:pt x="638" y="55"/>
                  </a:cubicBezTo>
                  <a:cubicBezTo>
                    <a:pt x="639" y="46"/>
                    <a:pt x="646" y="39"/>
                    <a:pt x="655" y="40"/>
                  </a:cubicBezTo>
                  <a:close/>
                  <a:moveTo>
                    <a:pt x="783" y="51"/>
                  </a:moveTo>
                  <a:lnTo>
                    <a:pt x="842" y="57"/>
                  </a:lnTo>
                  <a:lnTo>
                    <a:pt x="846" y="57"/>
                  </a:lnTo>
                  <a:cubicBezTo>
                    <a:pt x="855" y="58"/>
                    <a:pt x="862" y="65"/>
                    <a:pt x="861" y="74"/>
                  </a:cubicBezTo>
                  <a:cubicBezTo>
                    <a:pt x="860" y="83"/>
                    <a:pt x="853" y="90"/>
                    <a:pt x="844" y="89"/>
                  </a:cubicBezTo>
                  <a:lnTo>
                    <a:pt x="839" y="88"/>
                  </a:lnTo>
                  <a:lnTo>
                    <a:pt x="780" y="83"/>
                  </a:lnTo>
                  <a:cubicBezTo>
                    <a:pt x="771" y="82"/>
                    <a:pt x="765" y="74"/>
                    <a:pt x="765" y="66"/>
                  </a:cubicBezTo>
                  <a:cubicBezTo>
                    <a:pt x="766" y="57"/>
                    <a:pt x="774" y="50"/>
                    <a:pt x="783" y="51"/>
                  </a:cubicBezTo>
                  <a:close/>
                  <a:moveTo>
                    <a:pt x="910" y="62"/>
                  </a:moveTo>
                  <a:lnTo>
                    <a:pt x="937" y="65"/>
                  </a:lnTo>
                  <a:lnTo>
                    <a:pt x="974" y="68"/>
                  </a:lnTo>
                  <a:cubicBezTo>
                    <a:pt x="983" y="68"/>
                    <a:pt x="989" y="76"/>
                    <a:pt x="989" y="85"/>
                  </a:cubicBezTo>
                  <a:cubicBezTo>
                    <a:pt x="988" y="94"/>
                    <a:pt x="980" y="100"/>
                    <a:pt x="971" y="99"/>
                  </a:cubicBezTo>
                  <a:lnTo>
                    <a:pt x="934" y="96"/>
                  </a:lnTo>
                  <a:lnTo>
                    <a:pt x="908" y="94"/>
                  </a:lnTo>
                  <a:cubicBezTo>
                    <a:pt x="899" y="93"/>
                    <a:pt x="892" y="86"/>
                    <a:pt x="893" y="77"/>
                  </a:cubicBezTo>
                  <a:cubicBezTo>
                    <a:pt x="894" y="68"/>
                    <a:pt x="901" y="62"/>
                    <a:pt x="910" y="62"/>
                  </a:cubicBezTo>
                  <a:close/>
                  <a:moveTo>
                    <a:pt x="1038" y="73"/>
                  </a:moveTo>
                  <a:lnTo>
                    <a:pt x="1094" y="78"/>
                  </a:lnTo>
                  <a:lnTo>
                    <a:pt x="1102" y="78"/>
                  </a:lnTo>
                  <a:cubicBezTo>
                    <a:pt x="1111" y="79"/>
                    <a:pt x="1117" y="87"/>
                    <a:pt x="1116" y="96"/>
                  </a:cubicBezTo>
                  <a:cubicBezTo>
                    <a:pt x="1115" y="105"/>
                    <a:pt x="1107" y="111"/>
                    <a:pt x="1099" y="110"/>
                  </a:cubicBezTo>
                  <a:lnTo>
                    <a:pt x="1091" y="109"/>
                  </a:lnTo>
                  <a:lnTo>
                    <a:pt x="1035" y="105"/>
                  </a:lnTo>
                  <a:cubicBezTo>
                    <a:pt x="1026" y="104"/>
                    <a:pt x="1020" y="96"/>
                    <a:pt x="1021" y="87"/>
                  </a:cubicBezTo>
                  <a:cubicBezTo>
                    <a:pt x="1021" y="79"/>
                    <a:pt x="1029" y="72"/>
                    <a:pt x="1038" y="73"/>
                  </a:cubicBezTo>
                  <a:close/>
                  <a:moveTo>
                    <a:pt x="1165" y="85"/>
                  </a:moveTo>
                  <a:lnTo>
                    <a:pt x="1186" y="87"/>
                  </a:lnTo>
                  <a:lnTo>
                    <a:pt x="1229" y="90"/>
                  </a:lnTo>
                  <a:cubicBezTo>
                    <a:pt x="1238" y="91"/>
                    <a:pt x="1244" y="99"/>
                    <a:pt x="1244" y="108"/>
                  </a:cubicBezTo>
                  <a:cubicBezTo>
                    <a:pt x="1243" y="116"/>
                    <a:pt x="1235" y="123"/>
                    <a:pt x="1226" y="122"/>
                  </a:cubicBezTo>
                  <a:lnTo>
                    <a:pt x="1183" y="118"/>
                  </a:lnTo>
                  <a:lnTo>
                    <a:pt x="1162" y="116"/>
                  </a:lnTo>
                  <a:cubicBezTo>
                    <a:pt x="1154" y="116"/>
                    <a:pt x="1147" y="108"/>
                    <a:pt x="1148" y="99"/>
                  </a:cubicBezTo>
                  <a:cubicBezTo>
                    <a:pt x="1149" y="90"/>
                    <a:pt x="1157" y="84"/>
                    <a:pt x="1165" y="85"/>
                  </a:cubicBezTo>
                  <a:close/>
                  <a:moveTo>
                    <a:pt x="1293" y="96"/>
                  </a:moveTo>
                  <a:lnTo>
                    <a:pt x="1327" y="99"/>
                  </a:lnTo>
                  <a:lnTo>
                    <a:pt x="1357" y="101"/>
                  </a:lnTo>
                  <a:cubicBezTo>
                    <a:pt x="1365" y="102"/>
                    <a:pt x="1372" y="110"/>
                    <a:pt x="1371" y="119"/>
                  </a:cubicBezTo>
                  <a:cubicBezTo>
                    <a:pt x="1370" y="127"/>
                    <a:pt x="1363" y="134"/>
                    <a:pt x="1354" y="133"/>
                  </a:cubicBezTo>
                  <a:lnTo>
                    <a:pt x="1324" y="130"/>
                  </a:lnTo>
                  <a:lnTo>
                    <a:pt x="1290" y="128"/>
                  </a:lnTo>
                  <a:cubicBezTo>
                    <a:pt x="1281" y="127"/>
                    <a:pt x="1275" y="119"/>
                    <a:pt x="1275" y="111"/>
                  </a:cubicBezTo>
                  <a:cubicBezTo>
                    <a:pt x="1276" y="102"/>
                    <a:pt x="1284" y="95"/>
                    <a:pt x="1293" y="96"/>
                  </a:cubicBezTo>
                  <a:close/>
                  <a:moveTo>
                    <a:pt x="1420" y="106"/>
                  </a:moveTo>
                  <a:lnTo>
                    <a:pt x="1428" y="107"/>
                  </a:lnTo>
                  <a:lnTo>
                    <a:pt x="1484" y="111"/>
                  </a:lnTo>
                  <a:cubicBezTo>
                    <a:pt x="1493" y="112"/>
                    <a:pt x="1499" y="120"/>
                    <a:pt x="1499" y="128"/>
                  </a:cubicBezTo>
                  <a:cubicBezTo>
                    <a:pt x="1498" y="137"/>
                    <a:pt x="1490" y="144"/>
                    <a:pt x="1482" y="143"/>
                  </a:cubicBezTo>
                  <a:lnTo>
                    <a:pt x="1425" y="138"/>
                  </a:lnTo>
                  <a:lnTo>
                    <a:pt x="1418" y="138"/>
                  </a:lnTo>
                  <a:cubicBezTo>
                    <a:pt x="1409" y="137"/>
                    <a:pt x="1402" y="130"/>
                    <a:pt x="1403" y="121"/>
                  </a:cubicBezTo>
                  <a:cubicBezTo>
                    <a:pt x="1404" y="112"/>
                    <a:pt x="1411" y="105"/>
                    <a:pt x="1420" y="106"/>
                  </a:cubicBezTo>
                  <a:close/>
                  <a:moveTo>
                    <a:pt x="1548" y="116"/>
                  </a:moveTo>
                  <a:lnTo>
                    <a:pt x="1585" y="120"/>
                  </a:lnTo>
                  <a:lnTo>
                    <a:pt x="1612" y="122"/>
                  </a:lnTo>
                  <a:cubicBezTo>
                    <a:pt x="1620" y="122"/>
                    <a:pt x="1627" y="130"/>
                    <a:pt x="1626" y="139"/>
                  </a:cubicBezTo>
                  <a:cubicBezTo>
                    <a:pt x="1626" y="148"/>
                    <a:pt x="1618" y="154"/>
                    <a:pt x="1609" y="154"/>
                  </a:cubicBezTo>
                  <a:lnTo>
                    <a:pt x="1582" y="151"/>
                  </a:lnTo>
                  <a:lnTo>
                    <a:pt x="1545" y="148"/>
                  </a:lnTo>
                  <a:cubicBezTo>
                    <a:pt x="1536" y="148"/>
                    <a:pt x="1530" y="140"/>
                    <a:pt x="1531" y="131"/>
                  </a:cubicBezTo>
                  <a:cubicBezTo>
                    <a:pt x="1531" y="122"/>
                    <a:pt x="1539" y="116"/>
                    <a:pt x="1548" y="116"/>
                  </a:cubicBezTo>
                  <a:close/>
                  <a:moveTo>
                    <a:pt x="1675" y="127"/>
                  </a:moveTo>
                  <a:lnTo>
                    <a:pt x="1739" y="132"/>
                  </a:lnTo>
                  <a:cubicBezTo>
                    <a:pt x="1748" y="133"/>
                    <a:pt x="1755" y="140"/>
                    <a:pt x="1754" y="149"/>
                  </a:cubicBezTo>
                  <a:cubicBezTo>
                    <a:pt x="1753" y="158"/>
                    <a:pt x="1745" y="165"/>
                    <a:pt x="1737" y="164"/>
                  </a:cubicBezTo>
                  <a:lnTo>
                    <a:pt x="1673" y="159"/>
                  </a:lnTo>
                  <a:cubicBezTo>
                    <a:pt x="1664" y="158"/>
                    <a:pt x="1658" y="150"/>
                    <a:pt x="1658" y="141"/>
                  </a:cubicBezTo>
                  <a:cubicBezTo>
                    <a:pt x="1659" y="132"/>
                    <a:pt x="1667" y="126"/>
                    <a:pt x="1675" y="127"/>
                  </a:cubicBezTo>
                  <a:close/>
                  <a:moveTo>
                    <a:pt x="1803" y="137"/>
                  </a:moveTo>
                  <a:lnTo>
                    <a:pt x="1867" y="142"/>
                  </a:lnTo>
                  <a:cubicBezTo>
                    <a:pt x="1876" y="143"/>
                    <a:pt x="1882" y="150"/>
                    <a:pt x="1882" y="159"/>
                  </a:cubicBezTo>
                  <a:cubicBezTo>
                    <a:pt x="1881" y="168"/>
                    <a:pt x="1873" y="175"/>
                    <a:pt x="1864" y="174"/>
                  </a:cubicBezTo>
                  <a:lnTo>
                    <a:pt x="1801" y="169"/>
                  </a:lnTo>
                  <a:cubicBezTo>
                    <a:pt x="1792" y="168"/>
                    <a:pt x="1785" y="161"/>
                    <a:pt x="1786" y="152"/>
                  </a:cubicBezTo>
                  <a:cubicBezTo>
                    <a:pt x="1786" y="143"/>
                    <a:pt x="1794" y="136"/>
                    <a:pt x="1803" y="137"/>
                  </a:cubicBezTo>
                  <a:close/>
                  <a:moveTo>
                    <a:pt x="1931" y="147"/>
                  </a:moveTo>
                  <a:lnTo>
                    <a:pt x="1983" y="151"/>
                  </a:lnTo>
                  <a:lnTo>
                    <a:pt x="1994" y="151"/>
                  </a:lnTo>
                  <a:cubicBezTo>
                    <a:pt x="2003" y="152"/>
                    <a:pt x="2010" y="159"/>
                    <a:pt x="2009" y="168"/>
                  </a:cubicBezTo>
                  <a:cubicBezTo>
                    <a:pt x="2009" y="177"/>
                    <a:pt x="2001" y="184"/>
                    <a:pt x="1992" y="183"/>
                  </a:cubicBezTo>
                  <a:lnTo>
                    <a:pt x="1980" y="182"/>
                  </a:lnTo>
                  <a:lnTo>
                    <a:pt x="1928" y="179"/>
                  </a:lnTo>
                  <a:cubicBezTo>
                    <a:pt x="1919" y="178"/>
                    <a:pt x="1913" y="170"/>
                    <a:pt x="1913" y="161"/>
                  </a:cubicBezTo>
                  <a:cubicBezTo>
                    <a:pt x="1914" y="153"/>
                    <a:pt x="1922" y="146"/>
                    <a:pt x="1931" y="147"/>
                  </a:cubicBezTo>
                  <a:close/>
                  <a:moveTo>
                    <a:pt x="2058" y="155"/>
                  </a:moveTo>
                  <a:lnTo>
                    <a:pt x="2122" y="159"/>
                  </a:lnTo>
                  <a:cubicBezTo>
                    <a:pt x="2131" y="160"/>
                    <a:pt x="2137" y="168"/>
                    <a:pt x="2137" y="176"/>
                  </a:cubicBezTo>
                  <a:cubicBezTo>
                    <a:pt x="2136" y="185"/>
                    <a:pt x="2129" y="192"/>
                    <a:pt x="2120" y="191"/>
                  </a:cubicBezTo>
                  <a:lnTo>
                    <a:pt x="2056" y="187"/>
                  </a:lnTo>
                  <a:cubicBezTo>
                    <a:pt x="2047" y="187"/>
                    <a:pt x="2041" y="179"/>
                    <a:pt x="2041" y="170"/>
                  </a:cubicBezTo>
                  <a:cubicBezTo>
                    <a:pt x="2042" y="161"/>
                    <a:pt x="2049" y="155"/>
                    <a:pt x="2058" y="155"/>
                  </a:cubicBezTo>
                  <a:close/>
                  <a:moveTo>
                    <a:pt x="2186" y="164"/>
                  </a:moveTo>
                  <a:lnTo>
                    <a:pt x="2215" y="166"/>
                  </a:lnTo>
                  <a:lnTo>
                    <a:pt x="2250" y="167"/>
                  </a:lnTo>
                  <a:cubicBezTo>
                    <a:pt x="2258" y="168"/>
                    <a:pt x="2265" y="175"/>
                    <a:pt x="2265" y="184"/>
                  </a:cubicBezTo>
                  <a:cubicBezTo>
                    <a:pt x="2264" y="193"/>
                    <a:pt x="2257" y="200"/>
                    <a:pt x="2248" y="199"/>
                  </a:cubicBezTo>
                  <a:lnTo>
                    <a:pt x="2213" y="197"/>
                  </a:lnTo>
                  <a:lnTo>
                    <a:pt x="2184" y="196"/>
                  </a:lnTo>
                  <a:cubicBezTo>
                    <a:pt x="2175" y="195"/>
                    <a:pt x="2168" y="187"/>
                    <a:pt x="2169" y="179"/>
                  </a:cubicBezTo>
                  <a:cubicBezTo>
                    <a:pt x="2169" y="170"/>
                    <a:pt x="2177" y="163"/>
                    <a:pt x="2186" y="164"/>
                  </a:cubicBezTo>
                  <a:close/>
                  <a:moveTo>
                    <a:pt x="2314" y="171"/>
                  </a:moveTo>
                  <a:lnTo>
                    <a:pt x="2324" y="171"/>
                  </a:lnTo>
                  <a:lnTo>
                    <a:pt x="2377" y="175"/>
                  </a:lnTo>
                  <a:cubicBezTo>
                    <a:pt x="2386" y="175"/>
                    <a:pt x="2393" y="183"/>
                    <a:pt x="2392" y="192"/>
                  </a:cubicBezTo>
                  <a:cubicBezTo>
                    <a:pt x="2392" y="201"/>
                    <a:pt x="2384" y="207"/>
                    <a:pt x="2376" y="207"/>
                  </a:cubicBezTo>
                  <a:lnTo>
                    <a:pt x="2323" y="203"/>
                  </a:lnTo>
                  <a:lnTo>
                    <a:pt x="2312" y="203"/>
                  </a:lnTo>
                  <a:cubicBezTo>
                    <a:pt x="2303" y="202"/>
                    <a:pt x="2296" y="195"/>
                    <a:pt x="2297" y="186"/>
                  </a:cubicBezTo>
                  <a:cubicBezTo>
                    <a:pt x="2297" y="177"/>
                    <a:pt x="2305" y="170"/>
                    <a:pt x="2314" y="171"/>
                  </a:cubicBezTo>
                  <a:close/>
                  <a:moveTo>
                    <a:pt x="2441" y="179"/>
                  </a:moveTo>
                  <a:lnTo>
                    <a:pt x="2505" y="183"/>
                  </a:lnTo>
                  <a:cubicBezTo>
                    <a:pt x="2514" y="183"/>
                    <a:pt x="2521" y="191"/>
                    <a:pt x="2520" y="199"/>
                  </a:cubicBezTo>
                  <a:cubicBezTo>
                    <a:pt x="2520" y="208"/>
                    <a:pt x="2512" y="215"/>
                    <a:pt x="2503" y="215"/>
                  </a:cubicBezTo>
                  <a:lnTo>
                    <a:pt x="2439" y="211"/>
                  </a:lnTo>
                  <a:cubicBezTo>
                    <a:pt x="2431" y="210"/>
                    <a:pt x="2424" y="203"/>
                    <a:pt x="2424" y="194"/>
                  </a:cubicBezTo>
                  <a:cubicBezTo>
                    <a:pt x="2425" y="185"/>
                    <a:pt x="2433" y="178"/>
                    <a:pt x="2441" y="179"/>
                  </a:cubicBezTo>
                  <a:close/>
                  <a:moveTo>
                    <a:pt x="2569" y="186"/>
                  </a:moveTo>
                  <a:lnTo>
                    <a:pt x="2633" y="190"/>
                  </a:lnTo>
                  <a:cubicBezTo>
                    <a:pt x="2642" y="190"/>
                    <a:pt x="2649" y="198"/>
                    <a:pt x="2648" y="207"/>
                  </a:cubicBezTo>
                  <a:cubicBezTo>
                    <a:pt x="2648" y="215"/>
                    <a:pt x="2640" y="222"/>
                    <a:pt x="2631" y="222"/>
                  </a:cubicBezTo>
                  <a:lnTo>
                    <a:pt x="2567" y="218"/>
                  </a:lnTo>
                  <a:cubicBezTo>
                    <a:pt x="2558" y="218"/>
                    <a:pt x="2552" y="210"/>
                    <a:pt x="2552" y="201"/>
                  </a:cubicBezTo>
                  <a:cubicBezTo>
                    <a:pt x="2553" y="193"/>
                    <a:pt x="2560" y="186"/>
                    <a:pt x="2569" y="186"/>
                  </a:cubicBezTo>
                  <a:close/>
                  <a:moveTo>
                    <a:pt x="2697" y="193"/>
                  </a:moveTo>
                  <a:lnTo>
                    <a:pt x="2761" y="196"/>
                  </a:lnTo>
                  <a:cubicBezTo>
                    <a:pt x="2770" y="197"/>
                    <a:pt x="2776" y="204"/>
                    <a:pt x="2776" y="213"/>
                  </a:cubicBezTo>
                  <a:cubicBezTo>
                    <a:pt x="2775" y="222"/>
                    <a:pt x="2768" y="229"/>
                    <a:pt x="2759" y="228"/>
                  </a:cubicBezTo>
                  <a:lnTo>
                    <a:pt x="2695" y="225"/>
                  </a:lnTo>
                  <a:cubicBezTo>
                    <a:pt x="2686" y="225"/>
                    <a:pt x="2680" y="217"/>
                    <a:pt x="2680" y="208"/>
                  </a:cubicBezTo>
                  <a:cubicBezTo>
                    <a:pt x="2680" y="200"/>
                    <a:pt x="2688" y="193"/>
                    <a:pt x="2697" y="193"/>
                  </a:cubicBezTo>
                  <a:close/>
                  <a:moveTo>
                    <a:pt x="2824" y="200"/>
                  </a:moveTo>
                  <a:lnTo>
                    <a:pt x="2888" y="202"/>
                  </a:lnTo>
                  <a:cubicBezTo>
                    <a:pt x="2897" y="202"/>
                    <a:pt x="2904" y="209"/>
                    <a:pt x="2904" y="218"/>
                  </a:cubicBezTo>
                  <a:cubicBezTo>
                    <a:pt x="2903" y="227"/>
                    <a:pt x="2896" y="234"/>
                    <a:pt x="2887" y="234"/>
                  </a:cubicBezTo>
                  <a:lnTo>
                    <a:pt x="2823" y="232"/>
                  </a:lnTo>
                  <a:cubicBezTo>
                    <a:pt x="2814" y="231"/>
                    <a:pt x="2808" y="224"/>
                    <a:pt x="2808" y="215"/>
                  </a:cubicBezTo>
                  <a:cubicBezTo>
                    <a:pt x="2808" y="206"/>
                    <a:pt x="2815" y="199"/>
                    <a:pt x="2824" y="200"/>
                  </a:cubicBezTo>
                  <a:close/>
                  <a:moveTo>
                    <a:pt x="2952" y="204"/>
                  </a:moveTo>
                  <a:lnTo>
                    <a:pt x="2981" y="204"/>
                  </a:lnTo>
                  <a:lnTo>
                    <a:pt x="3016" y="205"/>
                  </a:lnTo>
                  <a:cubicBezTo>
                    <a:pt x="3025" y="206"/>
                    <a:pt x="3032" y="213"/>
                    <a:pt x="3032" y="222"/>
                  </a:cubicBezTo>
                  <a:cubicBezTo>
                    <a:pt x="3031" y="231"/>
                    <a:pt x="3024" y="238"/>
                    <a:pt x="3015" y="237"/>
                  </a:cubicBezTo>
                  <a:lnTo>
                    <a:pt x="2980" y="236"/>
                  </a:lnTo>
                  <a:lnTo>
                    <a:pt x="2951" y="236"/>
                  </a:lnTo>
                  <a:cubicBezTo>
                    <a:pt x="2942" y="235"/>
                    <a:pt x="2935" y="228"/>
                    <a:pt x="2936" y="219"/>
                  </a:cubicBezTo>
                  <a:cubicBezTo>
                    <a:pt x="2936" y="210"/>
                    <a:pt x="2943" y="203"/>
                    <a:pt x="2952" y="204"/>
                  </a:cubicBezTo>
                  <a:close/>
                  <a:moveTo>
                    <a:pt x="3080" y="207"/>
                  </a:moveTo>
                  <a:lnTo>
                    <a:pt x="3144" y="209"/>
                  </a:lnTo>
                  <a:cubicBezTo>
                    <a:pt x="3153" y="209"/>
                    <a:pt x="3160" y="217"/>
                    <a:pt x="3160" y="226"/>
                  </a:cubicBezTo>
                  <a:cubicBezTo>
                    <a:pt x="3159" y="234"/>
                    <a:pt x="3152" y="241"/>
                    <a:pt x="3143" y="241"/>
                  </a:cubicBezTo>
                  <a:lnTo>
                    <a:pt x="3079" y="239"/>
                  </a:lnTo>
                  <a:cubicBezTo>
                    <a:pt x="3070" y="239"/>
                    <a:pt x="3063" y="232"/>
                    <a:pt x="3064" y="223"/>
                  </a:cubicBezTo>
                  <a:cubicBezTo>
                    <a:pt x="3064" y="214"/>
                    <a:pt x="3071" y="207"/>
                    <a:pt x="3080" y="207"/>
                  </a:cubicBezTo>
                  <a:close/>
                  <a:moveTo>
                    <a:pt x="3208" y="210"/>
                  </a:moveTo>
                  <a:lnTo>
                    <a:pt x="3257" y="211"/>
                  </a:lnTo>
                  <a:lnTo>
                    <a:pt x="3272" y="212"/>
                  </a:lnTo>
                  <a:cubicBezTo>
                    <a:pt x="3281" y="212"/>
                    <a:pt x="3288" y="219"/>
                    <a:pt x="3288" y="228"/>
                  </a:cubicBezTo>
                  <a:cubicBezTo>
                    <a:pt x="3287" y="237"/>
                    <a:pt x="3280" y="244"/>
                    <a:pt x="3271" y="244"/>
                  </a:cubicBezTo>
                  <a:lnTo>
                    <a:pt x="3256" y="243"/>
                  </a:lnTo>
                  <a:lnTo>
                    <a:pt x="3207" y="242"/>
                  </a:lnTo>
                  <a:cubicBezTo>
                    <a:pt x="3198" y="242"/>
                    <a:pt x="3191" y="235"/>
                    <a:pt x="3192" y="226"/>
                  </a:cubicBezTo>
                  <a:cubicBezTo>
                    <a:pt x="3192" y="217"/>
                    <a:pt x="3199" y="210"/>
                    <a:pt x="3208" y="210"/>
                  </a:cubicBezTo>
                  <a:close/>
                  <a:moveTo>
                    <a:pt x="3336" y="213"/>
                  </a:moveTo>
                  <a:lnTo>
                    <a:pt x="3361" y="213"/>
                  </a:lnTo>
                  <a:lnTo>
                    <a:pt x="3400" y="214"/>
                  </a:lnTo>
                  <a:cubicBezTo>
                    <a:pt x="3409" y="214"/>
                    <a:pt x="3416" y="222"/>
                    <a:pt x="3416" y="230"/>
                  </a:cubicBezTo>
                  <a:cubicBezTo>
                    <a:pt x="3415" y="239"/>
                    <a:pt x="3408" y="246"/>
                    <a:pt x="3399" y="246"/>
                  </a:cubicBezTo>
                  <a:lnTo>
                    <a:pt x="3360" y="245"/>
                  </a:lnTo>
                  <a:lnTo>
                    <a:pt x="3335" y="245"/>
                  </a:lnTo>
                  <a:cubicBezTo>
                    <a:pt x="3326" y="245"/>
                    <a:pt x="3319" y="238"/>
                    <a:pt x="3320" y="229"/>
                  </a:cubicBezTo>
                  <a:cubicBezTo>
                    <a:pt x="3320" y="220"/>
                    <a:pt x="3327" y="213"/>
                    <a:pt x="3336" y="213"/>
                  </a:cubicBezTo>
                  <a:close/>
                  <a:moveTo>
                    <a:pt x="3464" y="215"/>
                  </a:moveTo>
                  <a:lnTo>
                    <a:pt x="3486" y="215"/>
                  </a:lnTo>
                  <a:lnTo>
                    <a:pt x="3528" y="216"/>
                  </a:lnTo>
                  <a:cubicBezTo>
                    <a:pt x="3537" y="216"/>
                    <a:pt x="3544" y="223"/>
                    <a:pt x="3544" y="232"/>
                  </a:cubicBezTo>
                  <a:cubicBezTo>
                    <a:pt x="3544" y="241"/>
                    <a:pt x="3536" y="248"/>
                    <a:pt x="3527" y="248"/>
                  </a:cubicBezTo>
                  <a:lnTo>
                    <a:pt x="3485" y="247"/>
                  </a:lnTo>
                  <a:lnTo>
                    <a:pt x="3463" y="247"/>
                  </a:lnTo>
                  <a:cubicBezTo>
                    <a:pt x="3455" y="247"/>
                    <a:pt x="3447" y="240"/>
                    <a:pt x="3448" y="231"/>
                  </a:cubicBezTo>
                  <a:cubicBezTo>
                    <a:pt x="3448" y="222"/>
                    <a:pt x="3455" y="215"/>
                    <a:pt x="3464" y="215"/>
                  </a:cubicBezTo>
                  <a:close/>
                  <a:moveTo>
                    <a:pt x="3592" y="216"/>
                  </a:moveTo>
                  <a:lnTo>
                    <a:pt x="3622" y="216"/>
                  </a:lnTo>
                  <a:lnTo>
                    <a:pt x="3656" y="217"/>
                  </a:lnTo>
                  <a:cubicBezTo>
                    <a:pt x="3665" y="217"/>
                    <a:pt x="3672" y="224"/>
                    <a:pt x="3672" y="233"/>
                  </a:cubicBezTo>
                  <a:cubicBezTo>
                    <a:pt x="3672" y="242"/>
                    <a:pt x="3664" y="249"/>
                    <a:pt x="3655" y="249"/>
                  </a:cubicBezTo>
                  <a:lnTo>
                    <a:pt x="3621" y="248"/>
                  </a:lnTo>
                  <a:lnTo>
                    <a:pt x="3591" y="248"/>
                  </a:lnTo>
                  <a:cubicBezTo>
                    <a:pt x="3583" y="248"/>
                    <a:pt x="3576" y="241"/>
                    <a:pt x="3576" y="232"/>
                  </a:cubicBezTo>
                  <a:cubicBezTo>
                    <a:pt x="3576" y="223"/>
                    <a:pt x="3583" y="216"/>
                    <a:pt x="3592" y="216"/>
                  </a:cubicBezTo>
                  <a:close/>
                  <a:moveTo>
                    <a:pt x="3720" y="217"/>
                  </a:moveTo>
                  <a:lnTo>
                    <a:pt x="3767" y="217"/>
                  </a:lnTo>
                  <a:lnTo>
                    <a:pt x="3784" y="218"/>
                  </a:lnTo>
                  <a:cubicBezTo>
                    <a:pt x="3793" y="218"/>
                    <a:pt x="3800" y="225"/>
                    <a:pt x="3800" y="234"/>
                  </a:cubicBezTo>
                  <a:cubicBezTo>
                    <a:pt x="3800" y="243"/>
                    <a:pt x="3792" y="250"/>
                    <a:pt x="3783" y="250"/>
                  </a:cubicBezTo>
                  <a:lnTo>
                    <a:pt x="3766" y="249"/>
                  </a:lnTo>
                  <a:lnTo>
                    <a:pt x="3719" y="249"/>
                  </a:lnTo>
                  <a:cubicBezTo>
                    <a:pt x="3711" y="249"/>
                    <a:pt x="3704" y="242"/>
                    <a:pt x="3704" y="233"/>
                  </a:cubicBezTo>
                  <a:cubicBezTo>
                    <a:pt x="3704" y="224"/>
                    <a:pt x="3711" y="217"/>
                    <a:pt x="3720" y="217"/>
                  </a:cubicBezTo>
                  <a:close/>
                  <a:moveTo>
                    <a:pt x="3848" y="218"/>
                  </a:moveTo>
                  <a:lnTo>
                    <a:pt x="3912" y="218"/>
                  </a:lnTo>
                  <a:cubicBezTo>
                    <a:pt x="3921" y="218"/>
                    <a:pt x="3928" y="226"/>
                    <a:pt x="3928" y="235"/>
                  </a:cubicBezTo>
                  <a:cubicBezTo>
                    <a:pt x="3928" y="243"/>
                    <a:pt x="3920" y="250"/>
                    <a:pt x="3911" y="250"/>
                  </a:cubicBezTo>
                  <a:lnTo>
                    <a:pt x="3847" y="250"/>
                  </a:lnTo>
                  <a:cubicBezTo>
                    <a:pt x="3839" y="250"/>
                    <a:pt x="3832" y="243"/>
                    <a:pt x="3832" y="234"/>
                  </a:cubicBezTo>
                  <a:cubicBezTo>
                    <a:pt x="3832" y="225"/>
                    <a:pt x="3839" y="218"/>
                    <a:pt x="3848" y="218"/>
                  </a:cubicBezTo>
                  <a:close/>
                  <a:moveTo>
                    <a:pt x="3976" y="218"/>
                  </a:moveTo>
                  <a:lnTo>
                    <a:pt x="4040" y="218"/>
                  </a:lnTo>
                  <a:cubicBezTo>
                    <a:pt x="4048" y="218"/>
                    <a:pt x="4056" y="226"/>
                    <a:pt x="4056" y="234"/>
                  </a:cubicBezTo>
                  <a:cubicBezTo>
                    <a:pt x="4056" y="243"/>
                    <a:pt x="4048" y="250"/>
                    <a:pt x="4040" y="250"/>
                  </a:cubicBezTo>
                  <a:lnTo>
                    <a:pt x="3976" y="250"/>
                  </a:lnTo>
                  <a:cubicBezTo>
                    <a:pt x="3967" y="250"/>
                    <a:pt x="3960" y="243"/>
                    <a:pt x="3960" y="234"/>
                  </a:cubicBezTo>
                  <a:cubicBezTo>
                    <a:pt x="3960" y="226"/>
                    <a:pt x="3967" y="218"/>
                    <a:pt x="3976" y="218"/>
                  </a:cubicBezTo>
                  <a:close/>
                  <a:moveTo>
                    <a:pt x="4104" y="219"/>
                  </a:moveTo>
                  <a:lnTo>
                    <a:pt x="4168" y="219"/>
                  </a:lnTo>
                  <a:cubicBezTo>
                    <a:pt x="4177" y="219"/>
                    <a:pt x="4184" y="226"/>
                    <a:pt x="4184" y="235"/>
                  </a:cubicBezTo>
                  <a:cubicBezTo>
                    <a:pt x="4184" y="244"/>
                    <a:pt x="4176" y="251"/>
                    <a:pt x="4168" y="251"/>
                  </a:cubicBezTo>
                  <a:lnTo>
                    <a:pt x="4104" y="251"/>
                  </a:lnTo>
                  <a:cubicBezTo>
                    <a:pt x="4095" y="251"/>
                    <a:pt x="4088" y="243"/>
                    <a:pt x="4088" y="234"/>
                  </a:cubicBezTo>
                  <a:cubicBezTo>
                    <a:pt x="4088" y="226"/>
                    <a:pt x="4095" y="219"/>
                    <a:pt x="4104" y="219"/>
                  </a:cubicBezTo>
                  <a:close/>
                  <a:moveTo>
                    <a:pt x="4232" y="219"/>
                  </a:moveTo>
                  <a:lnTo>
                    <a:pt x="4251" y="219"/>
                  </a:lnTo>
                  <a:lnTo>
                    <a:pt x="4296" y="220"/>
                  </a:lnTo>
                  <a:cubicBezTo>
                    <a:pt x="4304" y="220"/>
                    <a:pt x="4312" y="227"/>
                    <a:pt x="4312" y="236"/>
                  </a:cubicBezTo>
                  <a:cubicBezTo>
                    <a:pt x="4312" y="244"/>
                    <a:pt x="4304" y="252"/>
                    <a:pt x="4296" y="252"/>
                  </a:cubicBezTo>
                  <a:lnTo>
                    <a:pt x="4250" y="251"/>
                  </a:lnTo>
                  <a:lnTo>
                    <a:pt x="4232" y="251"/>
                  </a:lnTo>
                  <a:cubicBezTo>
                    <a:pt x="4223" y="251"/>
                    <a:pt x="4216" y="244"/>
                    <a:pt x="4216" y="235"/>
                  </a:cubicBezTo>
                  <a:cubicBezTo>
                    <a:pt x="4216" y="226"/>
                    <a:pt x="4223" y="219"/>
                    <a:pt x="4232" y="219"/>
                  </a:cubicBezTo>
                  <a:close/>
                  <a:moveTo>
                    <a:pt x="4360" y="220"/>
                  </a:moveTo>
                  <a:lnTo>
                    <a:pt x="4424" y="220"/>
                  </a:lnTo>
                  <a:cubicBezTo>
                    <a:pt x="4432" y="220"/>
                    <a:pt x="4440" y="227"/>
                    <a:pt x="4440" y="236"/>
                  </a:cubicBezTo>
                  <a:cubicBezTo>
                    <a:pt x="4440" y="245"/>
                    <a:pt x="4432" y="252"/>
                    <a:pt x="4424" y="252"/>
                  </a:cubicBezTo>
                  <a:lnTo>
                    <a:pt x="4360" y="252"/>
                  </a:lnTo>
                  <a:cubicBezTo>
                    <a:pt x="4351" y="252"/>
                    <a:pt x="4344" y="245"/>
                    <a:pt x="4344" y="236"/>
                  </a:cubicBezTo>
                  <a:cubicBezTo>
                    <a:pt x="4344" y="227"/>
                    <a:pt x="4351" y="220"/>
                    <a:pt x="4360" y="220"/>
                  </a:cubicBezTo>
                  <a:close/>
                  <a:moveTo>
                    <a:pt x="4488" y="220"/>
                  </a:moveTo>
                  <a:lnTo>
                    <a:pt x="4552" y="220"/>
                  </a:lnTo>
                  <a:cubicBezTo>
                    <a:pt x="4560" y="220"/>
                    <a:pt x="4568" y="228"/>
                    <a:pt x="4568" y="236"/>
                  </a:cubicBezTo>
                  <a:cubicBezTo>
                    <a:pt x="4568" y="245"/>
                    <a:pt x="4560" y="252"/>
                    <a:pt x="4552" y="252"/>
                  </a:cubicBezTo>
                  <a:lnTo>
                    <a:pt x="4488" y="252"/>
                  </a:lnTo>
                  <a:cubicBezTo>
                    <a:pt x="4479" y="252"/>
                    <a:pt x="4472" y="245"/>
                    <a:pt x="4472" y="236"/>
                  </a:cubicBezTo>
                  <a:cubicBezTo>
                    <a:pt x="4472" y="227"/>
                    <a:pt x="4479" y="220"/>
                    <a:pt x="4488" y="220"/>
                  </a:cubicBezTo>
                  <a:close/>
                  <a:moveTo>
                    <a:pt x="4616" y="220"/>
                  </a:moveTo>
                  <a:lnTo>
                    <a:pt x="4680" y="220"/>
                  </a:lnTo>
                  <a:cubicBezTo>
                    <a:pt x="4688" y="220"/>
                    <a:pt x="4696" y="228"/>
                    <a:pt x="4696" y="236"/>
                  </a:cubicBezTo>
                  <a:cubicBezTo>
                    <a:pt x="4696" y="245"/>
                    <a:pt x="4688" y="252"/>
                    <a:pt x="4680" y="252"/>
                  </a:cubicBezTo>
                  <a:lnTo>
                    <a:pt x="4616" y="252"/>
                  </a:lnTo>
                  <a:cubicBezTo>
                    <a:pt x="4607" y="252"/>
                    <a:pt x="4600" y="245"/>
                    <a:pt x="4600" y="236"/>
                  </a:cubicBezTo>
                  <a:cubicBezTo>
                    <a:pt x="4600" y="228"/>
                    <a:pt x="4607" y="220"/>
                    <a:pt x="4616" y="220"/>
                  </a:cubicBezTo>
                  <a:close/>
                  <a:moveTo>
                    <a:pt x="4744" y="220"/>
                  </a:moveTo>
                  <a:lnTo>
                    <a:pt x="4808" y="220"/>
                  </a:lnTo>
                  <a:cubicBezTo>
                    <a:pt x="4816" y="220"/>
                    <a:pt x="4824" y="228"/>
                    <a:pt x="4824" y="236"/>
                  </a:cubicBezTo>
                  <a:cubicBezTo>
                    <a:pt x="4824" y="245"/>
                    <a:pt x="4816" y="252"/>
                    <a:pt x="4808" y="252"/>
                  </a:cubicBezTo>
                  <a:lnTo>
                    <a:pt x="4744" y="252"/>
                  </a:lnTo>
                  <a:cubicBezTo>
                    <a:pt x="4735" y="252"/>
                    <a:pt x="4728" y="245"/>
                    <a:pt x="4728" y="236"/>
                  </a:cubicBezTo>
                  <a:cubicBezTo>
                    <a:pt x="4728" y="228"/>
                    <a:pt x="4735" y="220"/>
                    <a:pt x="4744" y="220"/>
                  </a:cubicBezTo>
                  <a:close/>
                  <a:moveTo>
                    <a:pt x="4872" y="220"/>
                  </a:moveTo>
                  <a:lnTo>
                    <a:pt x="4936" y="220"/>
                  </a:lnTo>
                  <a:cubicBezTo>
                    <a:pt x="4944" y="220"/>
                    <a:pt x="4952" y="228"/>
                    <a:pt x="4952" y="236"/>
                  </a:cubicBezTo>
                  <a:cubicBezTo>
                    <a:pt x="4952" y="245"/>
                    <a:pt x="4944" y="252"/>
                    <a:pt x="4936" y="252"/>
                  </a:cubicBezTo>
                  <a:lnTo>
                    <a:pt x="4872" y="252"/>
                  </a:lnTo>
                  <a:cubicBezTo>
                    <a:pt x="4863" y="252"/>
                    <a:pt x="4856" y="245"/>
                    <a:pt x="4856" y="236"/>
                  </a:cubicBezTo>
                  <a:cubicBezTo>
                    <a:pt x="4856" y="228"/>
                    <a:pt x="4863" y="220"/>
                    <a:pt x="4872" y="220"/>
                  </a:cubicBezTo>
                  <a:close/>
                  <a:moveTo>
                    <a:pt x="5000" y="220"/>
                  </a:moveTo>
                  <a:lnTo>
                    <a:pt x="5064" y="220"/>
                  </a:lnTo>
                  <a:cubicBezTo>
                    <a:pt x="5072" y="220"/>
                    <a:pt x="5080" y="228"/>
                    <a:pt x="5080" y="236"/>
                  </a:cubicBezTo>
                  <a:cubicBezTo>
                    <a:pt x="5080" y="245"/>
                    <a:pt x="5072" y="252"/>
                    <a:pt x="5064" y="252"/>
                  </a:cubicBezTo>
                  <a:lnTo>
                    <a:pt x="5000" y="252"/>
                  </a:lnTo>
                  <a:cubicBezTo>
                    <a:pt x="4991" y="252"/>
                    <a:pt x="4984" y="245"/>
                    <a:pt x="4984" y="236"/>
                  </a:cubicBezTo>
                  <a:cubicBezTo>
                    <a:pt x="4984" y="228"/>
                    <a:pt x="4991" y="220"/>
                    <a:pt x="5000" y="220"/>
                  </a:cubicBezTo>
                  <a:close/>
                  <a:moveTo>
                    <a:pt x="5128" y="220"/>
                  </a:moveTo>
                  <a:lnTo>
                    <a:pt x="5192" y="220"/>
                  </a:lnTo>
                  <a:cubicBezTo>
                    <a:pt x="5200" y="220"/>
                    <a:pt x="5208" y="228"/>
                    <a:pt x="5208" y="236"/>
                  </a:cubicBezTo>
                  <a:cubicBezTo>
                    <a:pt x="5208" y="245"/>
                    <a:pt x="5200" y="252"/>
                    <a:pt x="5192" y="252"/>
                  </a:cubicBezTo>
                  <a:lnTo>
                    <a:pt x="5128" y="252"/>
                  </a:lnTo>
                  <a:cubicBezTo>
                    <a:pt x="5119" y="252"/>
                    <a:pt x="5112" y="245"/>
                    <a:pt x="5112" y="236"/>
                  </a:cubicBezTo>
                  <a:cubicBezTo>
                    <a:pt x="5112" y="228"/>
                    <a:pt x="5119" y="220"/>
                    <a:pt x="5128" y="220"/>
                  </a:cubicBezTo>
                  <a:close/>
                  <a:moveTo>
                    <a:pt x="5256" y="220"/>
                  </a:moveTo>
                  <a:lnTo>
                    <a:pt x="5320" y="220"/>
                  </a:lnTo>
                  <a:cubicBezTo>
                    <a:pt x="5328" y="220"/>
                    <a:pt x="5336" y="228"/>
                    <a:pt x="5336" y="236"/>
                  </a:cubicBezTo>
                  <a:cubicBezTo>
                    <a:pt x="5336" y="245"/>
                    <a:pt x="5328" y="252"/>
                    <a:pt x="5320" y="252"/>
                  </a:cubicBezTo>
                  <a:lnTo>
                    <a:pt x="5256" y="252"/>
                  </a:lnTo>
                  <a:cubicBezTo>
                    <a:pt x="5247" y="252"/>
                    <a:pt x="5240" y="245"/>
                    <a:pt x="5240" y="236"/>
                  </a:cubicBezTo>
                  <a:cubicBezTo>
                    <a:pt x="5240" y="228"/>
                    <a:pt x="5247" y="220"/>
                    <a:pt x="5256" y="220"/>
                  </a:cubicBezTo>
                  <a:close/>
                  <a:moveTo>
                    <a:pt x="5384" y="220"/>
                  </a:moveTo>
                  <a:lnTo>
                    <a:pt x="5448" y="220"/>
                  </a:lnTo>
                  <a:cubicBezTo>
                    <a:pt x="5456" y="220"/>
                    <a:pt x="5464" y="228"/>
                    <a:pt x="5464" y="236"/>
                  </a:cubicBezTo>
                  <a:cubicBezTo>
                    <a:pt x="5464" y="245"/>
                    <a:pt x="5456" y="252"/>
                    <a:pt x="5448" y="252"/>
                  </a:cubicBezTo>
                  <a:lnTo>
                    <a:pt x="5384" y="252"/>
                  </a:lnTo>
                  <a:cubicBezTo>
                    <a:pt x="5375" y="252"/>
                    <a:pt x="5368" y="245"/>
                    <a:pt x="5368" y="236"/>
                  </a:cubicBezTo>
                  <a:cubicBezTo>
                    <a:pt x="5368" y="228"/>
                    <a:pt x="5375" y="220"/>
                    <a:pt x="5384" y="220"/>
                  </a:cubicBezTo>
                  <a:close/>
                  <a:moveTo>
                    <a:pt x="5512" y="220"/>
                  </a:moveTo>
                  <a:lnTo>
                    <a:pt x="5576" y="220"/>
                  </a:lnTo>
                  <a:cubicBezTo>
                    <a:pt x="5584" y="220"/>
                    <a:pt x="5592" y="228"/>
                    <a:pt x="5592" y="236"/>
                  </a:cubicBezTo>
                  <a:cubicBezTo>
                    <a:pt x="5592" y="245"/>
                    <a:pt x="5584" y="252"/>
                    <a:pt x="5576" y="252"/>
                  </a:cubicBezTo>
                  <a:lnTo>
                    <a:pt x="5512" y="252"/>
                  </a:lnTo>
                  <a:cubicBezTo>
                    <a:pt x="5503" y="252"/>
                    <a:pt x="5496" y="245"/>
                    <a:pt x="5496" y="236"/>
                  </a:cubicBezTo>
                  <a:cubicBezTo>
                    <a:pt x="5496" y="228"/>
                    <a:pt x="5503" y="220"/>
                    <a:pt x="5512" y="220"/>
                  </a:cubicBezTo>
                  <a:close/>
                  <a:moveTo>
                    <a:pt x="5640" y="220"/>
                  </a:moveTo>
                  <a:lnTo>
                    <a:pt x="5688" y="220"/>
                  </a:lnTo>
                  <a:lnTo>
                    <a:pt x="5704" y="221"/>
                  </a:lnTo>
                  <a:cubicBezTo>
                    <a:pt x="5712" y="221"/>
                    <a:pt x="5720" y="228"/>
                    <a:pt x="5720" y="237"/>
                  </a:cubicBezTo>
                  <a:cubicBezTo>
                    <a:pt x="5720" y="245"/>
                    <a:pt x="5712" y="253"/>
                    <a:pt x="5704" y="253"/>
                  </a:cubicBezTo>
                  <a:lnTo>
                    <a:pt x="5688" y="252"/>
                  </a:lnTo>
                  <a:lnTo>
                    <a:pt x="5640" y="252"/>
                  </a:lnTo>
                  <a:cubicBezTo>
                    <a:pt x="5631" y="252"/>
                    <a:pt x="5624" y="245"/>
                    <a:pt x="5624" y="236"/>
                  </a:cubicBezTo>
                  <a:cubicBezTo>
                    <a:pt x="5624" y="228"/>
                    <a:pt x="5631" y="220"/>
                    <a:pt x="5640" y="220"/>
                  </a:cubicBezTo>
                  <a:close/>
                  <a:moveTo>
                    <a:pt x="5768" y="221"/>
                  </a:moveTo>
                  <a:lnTo>
                    <a:pt x="5832" y="221"/>
                  </a:lnTo>
                  <a:cubicBezTo>
                    <a:pt x="5840" y="221"/>
                    <a:pt x="5848" y="228"/>
                    <a:pt x="5848" y="237"/>
                  </a:cubicBezTo>
                  <a:cubicBezTo>
                    <a:pt x="5848" y="246"/>
                    <a:pt x="5840" y="253"/>
                    <a:pt x="5832" y="253"/>
                  </a:cubicBezTo>
                  <a:lnTo>
                    <a:pt x="5768" y="253"/>
                  </a:lnTo>
                  <a:cubicBezTo>
                    <a:pt x="5759" y="253"/>
                    <a:pt x="5752" y="245"/>
                    <a:pt x="5752" y="237"/>
                  </a:cubicBezTo>
                  <a:cubicBezTo>
                    <a:pt x="5752" y="228"/>
                    <a:pt x="5759" y="221"/>
                    <a:pt x="5768" y="221"/>
                  </a:cubicBezTo>
                  <a:close/>
                  <a:moveTo>
                    <a:pt x="5896" y="221"/>
                  </a:moveTo>
                  <a:lnTo>
                    <a:pt x="5960" y="221"/>
                  </a:lnTo>
                  <a:cubicBezTo>
                    <a:pt x="5968" y="221"/>
                    <a:pt x="5976" y="228"/>
                    <a:pt x="5976" y="237"/>
                  </a:cubicBezTo>
                  <a:cubicBezTo>
                    <a:pt x="5976" y="246"/>
                    <a:pt x="5968" y="253"/>
                    <a:pt x="5960" y="253"/>
                  </a:cubicBezTo>
                  <a:lnTo>
                    <a:pt x="5896" y="253"/>
                  </a:lnTo>
                  <a:cubicBezTo>
                    <a:pt x="5887" y="253"/>
                    <a:pt x="5880" y="246"/>
                    <a:pt x="5880" y="237"/>
                  </a:cubicBezTo>
                  <a:cubicBezTo>
                    <a:pt x="5880" y="228"/>
                    <a:pt x="5887" y="221"/>
                    <a:pt x="5896" y="221"/>
                  </a:cubicBezTo>
                  <a:close/>
                  <a:moveTo>
                    <a:pt x="6024" y="221"/>
                  </a:moveTo>
                  <a:lnTo>
                    <a:pt x="6034" y="221"/>
                  </a:lnTo>
                  <a:cubicBezTo>
                    <a:pt x="6042" y="221"/>
                    <a:pt x="6049" y="229"/>
                    <a:pt x="6049" y="238"/>
                  </a:cubicBezTo>
                  <a:cubicBezTo>
                    <a:pt x="6049" y="246"/>
                    <a:pt x="6042" y="253"/>
                    <a:pt x="6033" y="253"/>
                  </a:cubicBezTo>
                  <a:lnTo>
                    <a:pt x="6024" y="253"/>
                  </a:lnTo>
                  <a:cubicBezTo>
                    <a:pt x="6015" y="253"/>
                    <a:pt x="6008" y="246"/>
                    <a:pt x="6008" y="237"/>
                  </a:cubicBezTo>
                  <a:cubicBezTo>
                    <a:pt x="6008" y="229"/>
                    <a:pt x="6015" y="221"/>
                    <a:pt x="6024" y="22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 cap="flat">
              <a:solidFill>
                <a:schemeClr val="bg1">
                  <a:lumMod val="75000"/>
                </a:schemeClr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55" name="Rectangle 107"/>
            <p:cNvSpPr>
              <a:spLocks noChangeArrowheads="1"/>
            </p:cNvSpPr>
            <p:nvPr/>
          </p:nvSpPr>
          <p:spPr bwMode="auto">
            <a:xfrm>
              <a:off x="478259" y="2122472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56" name="Freeform 108"/>
            <p:cNvSpPr>
              <a:spLocks noEditPoints="1"/>
            </p:cNvSpPr>
            <p:nvPr/>
          </p:nvSpPr>
          <p:spPr bwMode="auto">
            <a:xfrm>
              <a:off x="475084" y="2119297"/>
              <a:ext cx="41275" cy="4445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72"/>
                </a:cxn>
                <a:cxn ang="0">
                  <a:pos x="16" y="72"/>
                </a:cxn>
                <a:cxn ang="0">
                  <a:pos x="16" y="120"/>
                </a:cxn>
                <a:cxn ang="0">
                  <a:pos x="0" y="120"/>
                </a:cxn>
                <a:cxn ang="0">
                  <a:pos x="0" y="5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56"/>
                </a:cxn>
                <a:cxn ang="0">
                  <a:pos x="0" y="56"/>
                </a:cxn>
                <a:cxn ang="0">
                  <a:pos x="24" y="0"/>
                </a:cxn>
                <a:cxn ang="0">
                  <a:pos x="72" y="0"/>
                </a:cxn>
                <a:cxn ang="0">
                  <a:pos x="72" y="16"/>
                </a:cxn>
                <a:cxn ang="0">
                  <a:pos x="24" y="16"/>
                </a:cxn>
                <a:cxn ang="0">
                  <a:pos x="24" y="0"/>
                </a:cxn>
                <a:cxn ang="0">
                  <a:pos x="8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25"/>
                </a:cxn>
                <a:cxn ang="0">
                  <a:pos x="112" y="25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8" y="16"/>
                </a:cxn>
                <a:cxn ang="0">
                  <a:pos x="88" y="0"/>
                </a:cxn>
                <a:cxn ang="0">
                  <a:pos x="128" y="41"/>
                </a:cxn>
                <a:cxn ang="0">
                  <a:pos x="128" y="89"/>
                </a:cxn>
                <a:cxn ang="0">
                  <a:pos x="112" y="89"/>
                </a:cxn>
                <a:cxn ang="0">
                  <a:pos x="112" y="41"/>
                </a:cxn>
                <a:cxn ang="0">
                  <a:pos x="128" y="41"/>
                </a:cxn>
                <a:cxn ang="0">
                  <a:pos x="128" y="105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8" y="128"/>
                </a:cxn>
                <a:cxn ang="0">
                  <a:pos x="8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105"/>
                </a:cxn>
                <a:cxn ang="0">
                  <a:pos x="128" y="105"/>
                </a:cxn>
                <a:cxn ang="0">
                  <a:pos x="71" y="128"/>
                </a:cxn>
                <a:cxn ang="0">
                  <a:pos x="23" y="128"/>
                </a:cxn>
                <a:cxn ang="0">
                  <a:pos x="23" y="112"/>
                </a:cxn>
                <a:cxn ang="0">
                  <a:pos x="71" y="112"/>
                </a:cxn>
                <a:cxn ang="0">
                  <a:pos x="71" y="128"/>
                </a:cxn>
              </a:cxnLst>
              <a:rect l="0" t="0" r="r" b="b"/>
              <a:pathLst>
                <a:path w="128" h="128">
                  <a:moveTo>
                    <a:pt x="0" y="120"/>
                  </a:moveTo>
                  <a:lnTo>
                    <a:pt x="0" y="72"/>
                  </a:lnTo>
                  <a:lnTo>
                    <a:pt x="16" y="72"/>
                  </a:lnTo>
                  <a:lnTo>
                    <a:pt x="16" y="120"/>
                  </a:lnTo>
                  <a:lnTo>
                    <a:pt x="0" y="120"/>
                  </a:lnTo>
                  <a:close/>
                  <a:moveTo>
                    <a:pt x="0" y="56"/>
                  </a:moveTo>
                  <a:lnTo>
                    <a:pt x="0" y="8"/>
                  </a:lnTo>
                  <a:cubicBezTo>
                    <a:pt x="0" y="4"/>
                    <a:pt x="3" y="0"/>
                    <a:pt x="8" y="0"/>
                  </a:cubicBezTo>
                  <a:lnTo>
                    <a:pt x="8" y="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56"/>
                  </a:lnTo>
                  <a:lnTo>
                    <a:pt x="0" y="56"/>
                  </a:lnTo>
                  <a:close/>
                  <a:moveTo>
                    <a:pt x="24" y="0"/>
                  </a:moveTo>
                  <a:lnTo>
                    <a:pt x="72" y="0"/>
                  </a:lnTo>
                  <a:lnTo>
                    <a:pt x="72" y="16"/>
                  </a:lnTo>
                  <a:lnTo>
                    <a:pt x="24" y="16"/>
                  </a:lnTo>
                  <a:lnTo>
                    <a:pt x="24" y="0"/>
                  </a:lnTo>
                  <a:close/>
                  <a:moveTo>
                    <a:pt x="88" y="0"/>
                  </a:move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lnTo>
                    <a:pt x="128" y="25"/>
                  </a:lnTo>
                  <a:lnTo>
                    <a:pt x="112" y="25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8" y="0"/>
                  </a:lnTo>
                  <a:close/>
                  <a:moveTo>
                    <a:pt x="128" y="41"/>
                  </a:moveTo>
                  <a:lnTo>
                    <a:pt x="128" y="89"/>
                  </a:lnTo>
                  <a:lnTo>
                    <a:pt x="112" y="89"/>
                  </a:lnTo>
                  <a:lnTo>
                    <a:pt x="112" y="41"/>
                  </a:lnTo>
                  <a:lnTo>
                    <a:pt x="128" y="41"/>
                  </a:lnTo>
                  <a:close/>
                  <a:moveTo>
                    <a:pt x="128" y="105"/>
                  </a:moveTo>
                  <a:lnTo>
                    <a:pt x="128" y="120"/>
                  </a:lnTo>
                  <a:cubicBezTo>
                    <a:pt x="128" y="125"/>
                    <a:pt x="124" y="128"/>
                    <a:pt x="120" y="128"/>
                  </a:cubicBezTo>
                  <a:lnTo>
                    <a:pt x="88" y="128"/>
                  </a:lnTo>
                  <a:lnTo>
                    <a:pt x="8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105"/>
                  </a:lnTo>
                  <a:lnTo>
                    <a:pt x="128" y="105"/>
                  </a:lnTo>
                  <a:close/>
                  <a:moveTo>
                    <a:pt x="71" y="128"/>
                  </a:moveTo>
                  <a:lnTo>
                    <a:pt x="23" y="128"/>
                  </a:lnTo>
                  <a:lnTo>
                    <a:pt x="23" y="112"/>
                  </a:lnTo>
                  <a:lnTo>
                    <a:pt x="71" y="112"/>
                  </a:lnTo>
                  <a:lnTo>
                    <a:pt x="71" y="1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57" name="Rectangle 109"/>
            <p:cNvSpPr>
              <a:spLocks noChangeArrowheads="1"/>
            </p:cNvSpPr>
            <p:nvPr/>
          </p:nvSpPr>
          <p:spPr bwMode="auto">
            <a:xfrm>
              <a:off x="546521" y="2114535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58" name="Freeform 110"/>
            <p:cNvSpPr>
              <a:spLocks noEditPoints="1"/>
            </p:cNvSpPr>
            <p:nvPr/>
          </p:nvSpPr>
          <p:spPr bwMode="auto">
            <a:xfrm>
              <a:off x="543346" y="2111360"/>
              <a:ext cx="41275" cy="4445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72"/>
                </a:cxn>
                <a:cxn ang="0">
                  <a:pos x="16" y="72"/>
                </a:cxn>
                <a:cxn ang="0">
                  <a:pos x="16" y="120"/>
                </a:cxn>
                <a:cxn ang="0">
                  <a:pos x="0" y="120"/>
                </a:cxn>
                <a:cxn ang="0">
                  <a:pos x="0" y="5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56"/>
                </a:cxn>
                <a:cxn ang="0">
                  <a:pos x="0" y="56"/>
                </a:cxn>
                <a:cxn ang="0">
                  <a:pos x="24" y="0"/>
                </a:cxn>
                <a:cxn ang="0">
                  <a:pos x="72" y="0"/>
                </a:cxn>
                <a:cxn ang="0">
                  <a:pos x="72" y="16"/>
                </a:cxn>
                <a:cxn ang="0">
                  <a:pos x="24" y="16"/>
                </a:cxn>
                <a:cxn ang="0">
                  <a:pos x="24" y="0"/>
                </a:cxn>
                <a:cxn ang="0">
                  <a:pos x="8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24"/>
                </a:cxn>
                <a:cxn ang="0">
                  <a:pos x="112" y="24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8" y="16"/>
                </a:cxn>
                <a:cxn ang="0">
                  <a:pos x="88" y="0"/>
                </a:cxn>
                <a:cxn ang="0">
                  <a:pos x="128" y="40"/>
                </a:cxn>
                <a:cxn ang="0">
                  <a:pos x="128" y="89"/>
                </a:cxn>
                <a:cxn ang="0">
                  <a:pos x="112" y="89"/>
                </a:cxn>
                <a:cxn ang="0">
                  <a:pos x="112" y="40"/>
                </a:cxn>
                <a:cxn ang="0">
                  <a:pos x="128" y="40"/>
                </a:cxn>
                <a:cxn ang="0">
                  <a:pos x="128" y="105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8" y="128"/>
                </a:cxn>
                <a:cxn ang="0">
                  <a:pos x="8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105"/>
                </a:cxn>
                <a:cxn ang="0">
                  <a:pos x="128" y="105"/>
                </a:cxn>
                <a:cxn ang="0">
                  <a:pos x="72" y="128"/>
                </a:cxn>
                <a:cxn ang="0">
                  <a:pos x="23" y="128"/>
                </a:cxn>
                <a:cxn ang="0">
                  <a:pos x="23" y="112"/>
                </a:cxn>
                <a:cxn ang="0">
                  <a:pos x="72" y="112"/>
                </a:cxn>
                <a:cxn ang="0">
                  <a:pos x="72" y="128"/>
                </a:cxn>
              </a:cxnLst>
              <a:rect l="0" t="0" r="r" b="b"/>
              <a:pathLst>
                <a:path w="128" h="128">
                  <a:moveTo>
                    <a:pt x="0" y="120"/>
                  </a:moveTo>
                  <a:lnTo>
                    <a:pt x="0" y="72"/>
                  </a:lnTo>
                  <a:lnTo>
                    <a:pt x="16" y="72"/>
                  </a:lnTo>
                  <a:lnTo>
                    <a:pt x="16" y="120"/>
                  </a:lnTo>
                  <a:lnTo>
                    <a:pt x="0" y="120"/>
                  </a:lnTo>
                  <a:close/>
                  <a:moveTo>
                    <a:pt x="0" y="56"/>
                  </a:moveTo>
                  <a:lnTo>
                    <a:pt x="0" y="8"/>
                  </a:lnTo>
                  <a:cubicBezTo>
                    <a:pt x="0" y="4"/>
                    <a:pt x="3" y="0"/>
                    <a:pt x="8" y="0"/>
                  </a:cubicBezTo>
                  <a:lnTo>
                    <a:pt x="8" y="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56"/>
                  </a:lnTo>
                  <a:lnTo>
                    <a:pt x="0" y="56"/>
                  </a:lnTo>
                  <a:close/>
                  <a:moveTo>
                    <a:pt x="24" y="0"/>
                  </a:moveTo>
                  <a:lnTo>
                    <a:pt x="72" y="0"/>
                  </a:lnTo>
                  <a:lnTo>
                    <a:pt x="72" y="16"/>
                  </a:lnTo>
                  <a:lnTo>
                    <a:pt x="24" y="16"/>
                  </a:lnTo>
                  <a:lnTo>
                    <a:pt x="24" y="0"/>
                  </a:lnTo>
                  <a:close/>
                  <a:moveTo>
                    <a:pt x="88" y="0"/>
                  </a:move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lnTo>
                    <a:pt x="128" y="24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8" y="0"/>
                  </a:lnTo>
                  <a:close/>
                  <a:moveTo>
                    <a:pt x="128" y="40"/>
                  </a:moveTo>
                  <a:lnTo>
                    <a:pt x="128" y="89"/>
                  </a:lnTo>
                  <a:lnTo>
                    <a:pt x="112" y="89"/>
                  </a:lnTo>
                  <a:lnTo>
                    <a:pt x="112" y="40"/>
                  </a:lnTo>
                  <a:lnTo>
                    <a:pt x="128" y="40"/>
                  </a:lnTo>
                  <a:close/>
                  <a:moveTo>
                    <a:pt x="128" y="105"/>
                  </a:moveTo>
                  <a:lnTo>
                    <a:pt x="128" y="120"/>
                  </a:lnTo>
                  <a:cubicBezTo>
                    <a:pt x="128" y="125"/>
                    <a:pt x="124" y="128"/>
                    <a:pt x="120" y="128"/>
                  </a:cubicBezTo>
                  <a:lnTo>
                    <a:pt x="88" y="128"/>
                  </a:lnTo>
                  <a:lnTo>
                    <a:pt x="8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105"/>
                  </a:lnTo>
                  <a:lnTo>
                    <a:pt x="128" y="105"/>
                  </a:lnTo>
                  <a:close/>
                  <a:moveTo>
                    <a:pt x="72" y="128"/>
                  </a:moveTo>
                  <a:lnTo>
                    <a:pt x="23" y="128"/>
                  </a:lnTo>
                  <a:lnTo>
                    <a:pt x="23" y="112"/>
                  </a:lnTo>
                  <a:lnTo>
                    <a:pt x="72" y="112"/>
                  </a:lnTo>
                  <a:lnTo>
                    <a:pt x="72" y="1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59" name="Rectangle 111"/>
            <p:cNvSpPr>
              <a:spLocks noChangeArrowheads="1"/>
            </p:cNvSpPr>
            <p:nvPr/>
          </p:nvSpPr>
          <p:spPr bwMode="auto">
            <a:xfrm>
              <a:off x="603671" y="2120885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60" name="Freeform 112"/>
            <p:cNvSpPr>
              <a:spLocks noEditPoints="1"/>
            </p:cNvSpPr>
            <p:nvPr/>
          </p:nvSpPr>
          <p:spPr bwMode="auto">
            <a:xfrm>
              <a:off x="600496" y="2117710"/>
              <a:ext cx="41275" cy="4445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72"/>
                </a:cxn>
                <a:cxn ang="0">
                  <a:pos x="16" y="72"/>
                </a:cxn>
                <a:cxn ang="0">
                  <a:pos x="16" y="120"/>
                </a:cxn>
                <a:cxn ang="0">
                  <a:pos x="0" y="120"/>
                </a:cxn>
                <a:cxn ang="0">
                  <a:pos x="0" y="5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56"/>
                </a:cxn>
                <a:cxn ang="0">
                  <a:pos x="0" y="56"/>
                </a:cxn>
                <a:cxn ang="0">
                  <a:pos x="24" y="0"/>
                </a:cxn>
                <a:cxn ang="0">
                  <a:pos x="72" y="0"/>
                </a:cxn>
                <a:cxn ang="0">
                  <a:pos x="72" y="16"/>
                </a:cxn>
                <a:cxn ang="0">
                  <a:pos x="24" y="16"/>
                </a:cxn>
                <a:cxn ang="0">
                  <a:pos x="24" y="0"/>
                </a:cxn>
                <a:cxn ang="0">
                  <a:pos x="8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24"/>
                </a:cxn>
                <a:cxn ang="0">
                  <a:pos x="112" y="24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8" y="16"/>
                </a:cxn>
                <a:cxn ang="0">
                  <a:pos x="88" y="0"/>
                </a:cxn>
                <a:cxn ang="0">
                  <a:pos x="128" y="40"/>
                </a:cxn>
                <a:cxn ang="0">
                  <a:pos x="128" y="89"/>
                </a:cxn>
                <a:cxn ang="0">
                  <a:pos x="112" y="89"/>
                </a:cxn>
                <a:cxn ang="0">
                  <a:pos x="112" y="40"/>
                </a:cxn>
                <a:cxn ang="0">
                  <a:pos x="128" y="40"/>
                </a:cxn>
                <a:cxn ang="0">
                  <a:pos x="128" y="105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8" y="128"/>
                </a:cxn>
                <a:cxn ang="0">
                  <a:pos x="8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105"/>
                </a:cxn>
                <a:cxn ang="0">
                  <a:pos x="128" y="105"/>
                </a:cxn>
                <a:cxn ang="0">
                  <a:pos x="72" y="128"/>
                </a:cxn>
                <a:cxn ang="0">
                  <a:pos x="24" y="128"/>
                </a:cxn>
                <a:cxn ang="0">
                  <a:pos x="24" y="112"/>
                </a:cxn>
                <a:cxn ang="0">
                  <a:pos x="72" y="112"/>
                </a:cxn>
                <a:cxn ang="0">
                  <a:pos x="72" y="128"/>
                </a:cxn>
              </a:cxnLst>
              <a:rect l="0" t="0" r="r" b="b"/>
              <a:pathLst>
                <a:path w="128" h="128">
                  <a:moveTo>
                    <a:pt x="0" y="120"/>
                  </a:moveTo>
                  <a:lnTo>
                    <a:pt x="0" y="72"/>
                  </a:lnTo>
                  <a:lnTo>
                    <a:pt x="16" y="72"/>
                  </a:lnTo>
                  <a:lnTo>
                    <a:pt x="16" y="120"/>
                  </a:lnTo>
                  <a:lnTo>
                    <a:pt x="0" y="120"/>
                  </a:lnTo>
                  <a:close/>
                  <a:moveTo>
                    <a:pt x="0" y="56"/>
                  </a:moveTo>
                  <a:lnTo>
                    <a:pt x="0" y="8"/>
                  </a:lnTo>
                  <a:cubicBezTo>
                    <a:pt x="0" y="4"/>
                    <a:pt x="4" y="0"/>
                    <a:pt x="8" y="0"/>
                  </a:cubicBezTo>
                  <a:lnTo>
                    <a:pt x="8" y="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56"/>
                  </a:lnTo>
                  <a:lnTo>
                    <a:pt x="0" y="56"/>
                  </a:lnTo>
                  <a:close/>
                  <a:moveTo>
                    <a:pt x="24" y="0"/>
                  </a:moveTo>
                  <a:lnTo>
                    <a:pt x="72" y="0"/>
                  </a:lnTo>
                  <a:lnTo>
                    <a:pt x="72" y="16"/>
                  </a:lnTo>
                  <a:lnTo>
                    <a:pt x="24" y="16"/>
                  </a:lnTo>
                  <a:lnTo>
                    <a:pt x="24" y="0"/>
                  </a:lnTo>
                  <a:close/>
                  <a:moveTo>
                    <a:pt x="88" y="0"/>
                  </a:moveTo>
                  <a:lnTo>
                    <a:pt x="120" y="0"/>
                  </a:lnTo>
                  <a:cubicBezTo>
                    <a:pt x="125" y="0"/>
                    <a:pt x="128" y="4"/>
                    <a:pt x="128" y="8"/>
                  </a:cubicBezTo>
                  <a:lnTo>
                    <a:pt x="128" y="24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8" y="0"/>
                  </a:lnTo>
                  <a:close/>
                  <a:moveTo>
                    <a:pt x="128" y="40"/>
                  </a:moveTo>
                  <a:lnTo>
                    <a:pt x="128" y="89"/>
                  </a:lnTo>
                  <a:lnTo>
                    <a:pt x="112" y="89"/>
                  </a:lnTo>
                  <a:lnTo>
                    <a:pt x="112" y="40"/>
                  </a:lnTo>
                  <a:lnTo>
                    <a:pt x="128" y="40"/>
                  </a:lnTo>
                  <a:close/>
                  <a:moveTo>
                    <a:pt x="128" y="105"/>
                  </a:moveTo>
                  <a:lnTo>
                    <a:pt x="128" y="120"/>
                  </a:lnTo>
                  <a:cubicBezTo>
                    <a:pt x="128" y="125"/>
                    <a:pt x="125" y="128"/>
                    <a:pt x="120" y="128"/>
                  </a:cubicBezTo>
                  <a:lnTo>
                    <a:pt x="88" y="128"/>
                  </a:lnTo>
                  <a:lnTo>
                    <a:pt x="8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105"/>
                  </a:lnTo>
                  <a:lnTo>
                    <a:pt x="128" y="105"/>
                  </a:lnTo>
                  <a:close/>
                  <a:moveTo>
                    <a:pt x="72" y="128"/>
                  </a:moveTo>
                  <a:lnTo>
                    <a:pt x="24" y="128"/>
                  </a:lnTo>
                  <a:lnTo>
                    <a:pt x="24" y="112"/>
                  </a:lnTo>
                  <a:lnTo>
                    <a:pt x="72" y="112"/>
                  </a:lnTo>
                  <a:lnTo>
                    <a:pt x="72" y="1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61" name="Rectangle 113"/>
            <p:cNvSpPr>
              <a:spLocks noChangeArrowheads="1"/>
            </p:cNvSpPr>
            <p:nvPr/>
          </p:nvSpPr>
          <p:spPr bwMode="auto">
            <a:xfrm>
              <a:off x="819571" y="2139935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62" name="Freeform 114"/>
            <p:cNvSpPr>
              <a:spLocks noEditPoints="1"/>
            </p:cNvSpPr>
            <p:nvPr/>
          </p:nvSpPr>
          <p:spPr bwMode="auto">
            <a:xfrm>
              <a:off x="816396" y="2136760"/>
              <a:ext cx="41275" cy="4445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72"/>
                </a:cxn>
                <a:cxn ang="0">
                  <a:pos x="16" y="72"/>
                </a:cxn>
                <a:cxn ang="0">
                  <a:pos x="16" y="120"/>
                </a:cxn>
                <a:cxn ang="0">
                  <a:pos x="0" y="120"/>
                </a:cxn>
                <a:cxn ang="0">
                  <a:pos x="0" y="5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56"/>
                </a:cxn>
                <a:cxn ang="0">
                  <a:pos x="0" y="56"/>
                </a:cxn>
                <a:cxn ang="0">
                  <a:pos x="24" y="0"/>
                </a:cxn>
                <a:cxn ang="0">
                  <a:pos x="72" y="0"/>
                </a:cxn>
                <a:cxn ang="0">
                  <a:pos x="72" y="16"/>
                </a:cxn>
                <a:cxn ang="0">
                  <a:pos x="24" y="16"/>
                </a:cxn>
                <a:cxn ang="0">
                  <a:pos x="24" y="0"/>
                </a:cxn>
                <a:cxn ang="0">
                  <a:pos x="8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24"/>
                </a:cxn>
                <a:cxn ang="0">
                  <a:pos x="112" y="24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8" y="16"/>
                </a:cxn>
                <a:cxn ang="0">
                  <a:pos x="88" y="0"/>
                </a:cxn>
                <a:cxn ang="0">
                  <a:pos x="128" y="40"/>
                </a:cxn>
                <a:cxn ang="0">
                  <a:pos x="128" y="88"/>
                </a:cxn>
                <a:cxn ang="0">
                  <a:pos x="112" y="88"/>
                </a:cxn>
                <a:cxn ang="0">
                  <a:pos x="112" y="40"/>
                </a:cxn>
                <a:cxn ang="0">
                  <a:pos x="128" y="40"/>
                </a:cxn>
                <a:cxn ang="0">
                  <a:pos x="128" y="104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8" y="128"/>
                </a:cxn>
                <a:cxn ang="0">
                  <a:pos x="8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104"/>
                </a:cxn>
                <a:cxn ang="0">
                  <a:pos x="128" y="104"/>
                </a:cxn>
                <a:cxn ang="0">
                  <a:pos x="72" y="128"/>
                </a:cxn>
                <a:cxn ang="0">
                  <a:pos x="24" y="128"/>
                </a:cxn>
                <a:cxn ang="0">
                  <a:pos x="24" y="112"/>
                </a:cxn>
                <a:cxn ang="0">
                  <a:pos x="72" y="112"/>
                </a:cxn>
                <a:cxn ang="0">
                  <a:pos x="72" y="128"/>
                </a:cxn>
              </a:cxnLst>
              <a:rect l="0" t="0" r="r" b="b"/>
              <a:pathLst>
                <a:path w="128" h="128">
                  <a:moveTo>
                    <a:pt x="0" y="120"/>
                  </a:moveTo>
                  <a:lnTo>
                    <a:pt x="0" y="72"/>
                  </a:lnTo>
                  <a:lnTo>
                    <a:pt x="16" y="72"/>
                  </a:lnTo>
                  <a:lnTo>
                    <a:pt x="16" y="120"/>
                  </a:lnTo>
                  <a:lnTo>
                    <a:pt x="0" y="120"/>
                  </a:lnTo>
                  <a:close/>
                  <a:moveTo>
                    <a:pt x="0" y="56"/>
                  </a:moveTo>
                  <a:lnTo>
                    <a:pt x="0" y="8"/>
                  </a:lnTo>
                  <a:cubicBezTo>
                    <a:pt x="0" y="4"/>
                    <a:pt x="4" y="0"/>
                    <a:pt x="8" y="0"/>
                  </a:cubicBezTo>
                  <a:lnTo>
                    <a:pt x="8" y="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56"/>
                  </a:lnTo>
                  <a:lnTo>
                    <a:pt x="0" y="56"/>
                  </a:lnTo>
                  <a:close/>
                  <a:moveTo>
                    <a:pt x="24" y="0"/>
                  </a:moveTo>
                  <a:lnTo>
                    <a:pt x="72" y="0"/>
                  </a:lnTo>
                  <a:lnTo>
                    <a:pt x="72" y="16"/>
                  </a:lnTo>
                  <a:lnTo>
                    <a:pt x="24" y="16"/>
                  </a:lnTo>
                  <a:lnTo>
                    <a:pt x="24" y="0"/>
                  </a:lnTo>
                  <a:close/>
                  <a:moveTo>
                    <a:pt x="88" y="0"/>
                  </a:move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lnTo>
                    <a:pt x="128" y="24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8" y="0"/>
                  </a:lnTo>
                  <a:close/>
                  <a:moveTo>
                    <a:pt x="128" y="40"/>
                  </a:moveTo>
                  <a:lnTo>
                    <a:pt x="128" y="88"/>
                  </a:lnTo>
                  <a:lnTo>
                    <a:pt x="112" y="88"/>
                  </a:lnTo>
                  <a:lnTo>
                    <a:pt x="112" y="40"/>
                  </a:lnTo>
                  <a:lnTo>
                    <a:pt x="128" y="40"/>
                  </a:lnTo>
                  <a:close/>
                  <a:moveTo>
                    <a:pt x="128" y="104"/>
                  </a:moveTo>
                  <a:lnTo>
                    <a:pt x="128" y="120"/>
                  </a:lnTo>
                  <a:cubicBezTo>
                    <a:pt x="128" y="125"/>
                    <a:pt x="124" y="128"/>
                    <a:pt x="120" y="128"/>
                  </a:cubicBezTo>
                  <a:lnTo>
                    <a:pt x="88" y="128"/>
                  </a:lnTo>
                  <a:lnTo>
                    <a:pt x="8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104"/>
                  </a:lnTo>
                  <a:lnTo>
                    <a:pt x="128" y="104"/>
                  </a:lnTo>
                  <a:close/>
                  <a:moveTo>
                    <a:pt x="72" y="128"/>
                  </a:moveTo>
                  <a:lnTo>
                    <a:pt x="24" y="128"/>
                  </a:lnTo>
                  <a:lnTo>
                    <a:pt x="24" y="112"/>
                  </a:lnTo>
                  <a:lnTo>
                    <a:pt x="72" y="112"/>
                  </a:lnTo>
                  <a:lnTo>
                    <a:pt x="72" y="1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63" name="Rectangle 115"/>
            <p:cNvSpPr>
              <a:spLocks noChangeArrowheads="1"/>
            </p:cNvSpPr>
            <p:nvPr/>
          </p:nvSpPr>
          <p:spPr bwMode="auto">
            <a:xfrm>
              <a:off x="925934" y="2149460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64" name="Freeform 116"/>
            <p:cNvSpPr>
              <a:spLocks noEditPoints="1"/>
            </p:cNvSpPr>
            <p:nvPr/>
          </p:nvSpPr>
          <p:spPr bwMode="auto">
            <a:xfrm>
              <a:off x="922759" y="2146285"/>
              <a:ext cx="41275" cy="4445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72"/>
                </a:cxn>
                <a:cxn ang="0">
                  <a:pos x="16" y="72"/>
                </a:cxn>
                <a:cxn ang="0">
                  <a:pos x="16" y="120"/>
                </a:cxn>
                <a:cxn ang="0">
                  <a:pos x="0" y="120"/>
                </a:cxn>
                <a:cxn ang="0">
                  <a:pos x="0" y="5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56"/>
                </a:cxn>
                <a:cxn ang="0">
                  <a:pos x="0" y="56"/>
                </a:cxn>
                <a:cxn ang="0">
                  <a:pos x="24" y="0"/>
                </a:cxn>
                <a:cxn ang="0">
                  <a:pos x="72" y="0"/>
                </a:cxn>
                <a:cxn ang="0">
                  <a:pos x="72" y="16"/>
                </a:cxn>
                <a:cxn ang="0">
                  <a:pos x="24" y="16"/>
                </a:cxn>
                <a:cxn ang="0">
                  <a:pos x="24" y="0"/>
                </a:cxn>
                <a:cxn ang="0">
                  <a:pos x="8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24"/>
                </a:cxn>
                <a:cxn ang="0">
                  <a:pos x="112" y="24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8" y="16"/>
                </a:cxn>
                <a:cxn ang="0">
                  <a:pos x="88" y="0"/>
                </a:cxn>
                <a:cxn ang="0">
                  <a:pos x="128" y="40"/>
                </a:cxn>
                <a:cxn ang="0">
                  <a:pos x="128" y="88"/>
                </a:cxn>
                <a:cxn ang="0">
                  <a:pos x="112" y="88"/>
                </a:cxn>
                <a:cxn ang="0">
                  <a:pos x="112" y="40"/>
                </a:cxn>
                <a:cxn ang="0">
                  <a:pos x="128" y="40"/>
                </a:cxn>
                <a:cxn ang="0">
                  <a:pos x="128" y="104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7" y="128"/>
                </a:cxn>
                <a:cxn ang="0">
                  <a:pos x="87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104"/>
                </a:cxn>
                <a:cxn ang="0">
                  <a:pos x="128" y="104"/>
                </a:cxn>
                <a:cxn ang="0">
                  <a:pos x="71" y="128"/>
                </a:cxn>
                <a:cxn ang="0">
                  <a:pos x="23" y="128"/>
                </a:cxn>
                <a:cxn ang="0">
                  <a:pos x="23" y="112"/>
                </a:cxn>
                <a:cxn ang="0">
                  <a:pos x="71" y="112"/>
                </a:cxn>
                <a:cxn ang="0">
                  <a:pos x="71" y="128"/>
                </a:cxn>
              </a:cxnLst>
              <a:rect l="0" t="0" r="r" b="b"/>
              <a:pathLst>
                <a:path w="128" h="128">
                  <a:moveTo>
                    <a:pt x="0" y="120"/>
                  </a:moveTo>
                  <a:lnTo>
                    <a:pt x="0" y="72"/>
                  </a:lnTo>
                  <a:lnTo>
                    <a:pt x="16" y="72"/>
                  </a:lnTo>
                  <a:lnTo>
                    <a:pt x="16" y="120"/>
                  </a:lnTo>
                  <a:lnTo>
                    <a:pt x="0" y="120"/>
                  </a:lnTo>
                  <a:close/>
                  <a:moveTo>
                    <a:pt x="0" y="56"/>
                  </a:moveTo>
                  <a:lnTo>
                    <a:pt x="0" y="8"/>
                  </a:lnTo>
                  <a:cubicBezTo>
                    <a:pt x="0" y="3"/>
                    <a:pt x="3" y="0"/>
                    <a:pt x="8" y="0"/>
                  </a:cubicBezTo>
                  <a:lnTo>
                    <a:pt x="8" y="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56"/>
                  </a:lnTo>
                  <a:lnTo>
                    <a:pt x="0" y="56"/>
                  </a:lnTo>
                  <a:close/>
                  <a:moveTo>
                    <a:pt x="24" y="0"/>
                  </a:moveTo>
                  <a:lnTo>
                    <a:pt x="72" y="0"/>
                  </a:lnTo>
                  <a:lnTo>
                    <a:pt x="72" y="16"/>
                  </a:lnTo>
                  <a:lnTo>
                    <a:pt x="24" y="16"/>
                  </a:lnTo>
                  <a:lnTo>
                    <a:pt x="24" y="0"/>
                  </a:lnTo>
                  <a:close/>
                  <a:moveTo>
                    <a:pt x="88" y="0"/>
                  </a:moveTo>
                  <a:lnTo>
                    <a:pt x="120" y="0"/>
                  </a:lnTo>
                  <a:cubicBezTo>
                    <a:pt x="124" y="0"/>
                    <a:pt x="128" y="3"/>
                    <a:pt x="128" y="8"/>
                  </a:cubicBezTo>
                  <a:lnTo>
                    <a:pt x="128" y="24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8" y="0"/>
                  </a:lnTo>
                  <a:close/>
                  <a:moveTo>
                    <a:pt x="128" y="40"/>
                  </a:moveTo>
                  <a:lnTo>
                    <a:pt x="128" y="88"/>
                  </a:lnTo>
                  <a:lnTo>
                    <a:pt x="112" y="88"/>
                  </a:lnTo>
                  <a:lnTo>
                    <a:pt x="112" y="40"/>
                  </a:lnTo>
                  <a:lnTo>
                    <a:pt x="128" y="40"/>
                  </a:lnTo>
                  <a:close/>
                  <a:moveTo>
                    <a:pt x="128" y="104"/>
                  </a:moveTo>
                  <a:lnTo>
                    <a:pt x="128" y="120"/>
                  </a:lnTo>
                  <a:cubicBezTo>
                    <a:pt x="128" y="124"/>
                    <a:pt x="124" y="128"/>
                    <a:pt x="120" y="128"/>
                  </a:cubicBezTo>
                  <a:lnTo>
                    <a:pt x="87" y="128"/>
                  </a:lnTo>
                  <a:lnTo>
                    <a:pt x="87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104"/>
                  </a:lnTo>
                  <a:lnTo>
                    <a:pt x="128" y="104"/>
                  </a:lnTo>
                  <a:close/>
                  <a:moveTo>
                    <a:pt x="71" y="128"/>
                  </a:moveTo>
                  <a:lnTo>
                    <a:pt x="23" y="128"/>
                  </a:lnTo>
                  <a:lnTo>
                    <a:pt x="23" y="112"/>
                  </a:lnTo>
                  <a:lnTo>
                    <a:pt x="71" y="112"/>
                  </a:lnTo>
                  <a:lnTo>
                    <a:pt x="71" y="1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65" name="Rectangle 117"/>
            <p:cNvSpPr>
              <a:spLocks noChangeArrowheads="1"/>
            </p:cNvSpPr>
            <p:nvPr/>
          </p:nvSpPr>
          <p:spPr bwMode="auto">
            <a:xfrm>
              <a:off x="1176759" y="2168510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66" name="Freeform 118"/>
            <p:cNvSpPr>
              <a:spLocks noEditPoints="1"/>
            </p:cNvSpPr>
            <p:nvPr/>
          </p:nvSpPr>
          <p:spPr bwMode="auto">
            <a:xfrm>
              <a:off x="1173584" y="2165335"/>
              <a:ext cx="41275" cy="4445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72"/>
                </a:cxn>
                <a:cxn ang="0">
                  <a:pos x="16" y="72"/>
                </a:cxn>
                <a:cxn ang="0">
                  <a:pos x="16" y="120"/>
                </a:cxn>
                <a:cxn ang="0">
                  <a:pos x="0" y="120"/>
                </a:cxn>
                <a:cxn ang="0">
                  <a:pos x="0" y="5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56"/>
                </a:cxn>
                <a:cxn ang="0">
                  <a:pos x="0" y="56"/>
                </a:cxn>
                <a:cxn ang="0">
                  <a:pos x="24" y="0"/>
                </a:cxn>
                <a:cxn ang="0">
                  <a:pos x="72" y="0"/>
                </a:cxn>
                <a:cxn ang="0">
                  <a:pos x="72" y="16"/>
                </a:cxn>
                <a:cxn ang="0">
                  <a:pos x="24" y="16"/>
                </a:cxn>
                <a:cxn ang="0">
                  <a:pos x="24" y="0"/>
                </a:cxn>
                <a:cxn ang="0">
                  <a:pos x="8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24"/>
                </a:cxn>
                <a:cxn ang="0">
                  <a:pos x="112" y="24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8" y="16"/>
                </a:cxn>
                <a:cxn ang="0">
                  <a:pos x="88" y="0"/>
                </a:cxn>
                <a:cxn ang="0">
                  <a:pos x="128" y="40"/>
                </a:cxn>
                <a:cxn ang="0">
                  <a:pos x="128" y="88"/>
                </a:cxn>
                <a:cxn ang="0">
                  <a:pos x="112" y="88"/>
                </a:cxn>
                <a:cxn ang="0">
                  <a:pos x="112" y="40"/>
                </a:cxn>
                <a:cxn ang="0">
                  <a:pos x="128" y="40"/>
                </a:cxn>
                <a:cxn ang="0">
                  <a:pos x="128" y="104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8" y="128"/>
                </a:cxn>
                <a:cxn ang="0">
                  <a:pos x="8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104"/>
                </a:cxn>
                <a:cxn ang="0">
                  <a:pos x="128" y="104"/>
                </a:cxn>
                <a:cxn ang="0">
                  <a:pos x="72" y="128"/>
                </a:cxn>
                <a:cxn ang="0">
                  <a:pos x="24" y="128"/>
                </a:cxn>
                <a:cxn ang="0">
                  <a:pos x="24" y="112"/>
                </a:cxn>
                <a:cxn ang="0">
                  <a:pos x="72" y="112"/>
                </a:cxn>
                <a:cxn ang="0">
                  <a:pos x="72" y="128"/>
                </a:cxn>
              </a:cxnLst>
              <a:rect l="0" t="0" r="r" b="b"/>
              <a:pathLst>
                <a:path w="128" h="128">
                  <a:moveTo>
                    <a:pt x="0" y="120"/>
                  </a:moveTo>
                  <a:lnTo>
                    <a:pt x="0" y="72"/>
                  </a:lnTo>
                  <a:lnTo>
                    <a:pt x="16" y="72"/>
                  </a:lnTo>
                  <a:lnTo>
                    <a:pt x="16" y="120"/>
                  </a:lnTo>
                  <a:lnTo>
                    <a:pt x="0" y="120"/>
                  </a:lnTo>
                  <a:close/>
                  <a:moveTo>
                    <a:pt x="0" y="56"/>
                  </a:move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  <a:lnTo>
                    <a:pt x="8" y="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56"/>
                  </a:lnTo>
                  <a:lnTo>
                    <a:pt x="0" y="56"/>
                  </a:lnTo>
                  <a:close/>
                  <a:moveTo>
                    <a:pt x="24" y="0"/>
                  </a:moveTo>
                  <a:lnTo>
                    <a:pt x="72" y="0"/>
                  </a:lnTo>
                  <a:lnTo>
                    <a:pt x="72" y="16"/>
                  </a:lnTo>
                  <a:lnTo>
                    <a:pt x="24" y="16"/>
                  </a:lnTo>
                  <a:lnTo>
                    <a:pt x="24" y="0"/>
                  </a:lnTo>
                  <a:close/>
                  <a:moveTo>
                    <a:pt x="88" y="0"/>
                  </a:moveTo>
                  <a:lnTo>
                    <a:pt x="120" y="0"/>
                  </a:lnTo>
                  <a:cubicBezTo>
                    <a:pt x="124" y="0"/>
                    <a:pt x="128" y="3"/>
                    <a:pt x="128" y="8"/>
                  </a:cubicBezTo>
                  <a:lnTo>
                    <a:pt x="128" y="24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8" y="0"/>
                  </a:lnTo>
                  <a:close/>
                  <a:moveTo>
                    <a:pt x="128" y="40"/>
                  </a:moveTo>
                  <a:lnTo>
                    <a:pt x="128" y="88"/>
                  </a:lnTo>
                  <a:lnTo>
                    <a:pt x="112" y="88"/>
                  </a:lnTo>
                  <a:lnTo>
                    <a:pt x="112" y="40"/>
                  </a:lnTo>
                  <a:lnTo>
                    <a:pt x="128" y="40"/>
                  </a:lnTo>
                  <a:close/>
                  <a:moveTo>
                    <a:pt x="128" y="104"/>
                  </a:moveTo>
                  <a:lnTo>
                    <a:pt x="128" y="120"/>
                  </a:lnTo>
                  <a:cubicBezTo>
                    <a:pt x="128" y="124"/>
                    <a:pt x="124" y="128"/>
                    <a:pt x="120" y="128"/>
                  </a:cubicBezTo>
                  <a:lnTo>
                    <a:pt x="88" y="128"/>
                  </a:lnTo>
                  <a:lnTo>
                    <a:pt x="8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104"/>
                  </a:lnTo>
                  <a:lnTo>
                    <a:pt x="128" y="104"/>
                  </a:lnTo>
                  <a:close/>
                  <a:moveTo>
                    <a:pt x="72" y="128"/>
                  </a:moveTo>
                  <a:lnTo>
                    <a:pt x="24" y="128"/>
                  </a:lnTo>
                  <a:lnTo>
                    <a:pt x="24" y="112"/>
                  </a:lnTo>
                  <a:lnTo>
                    <a:pt x="72" y="112"/>
                  </a:lnTo>
                  <a:lnTo>
                    <a:pt x="72" y="1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69" name="Rectangle 121"/>
            <p:cNvSpPr>
              <a:spLocks noChangeArrowheads="1"/>
            </p:cNvSpPr>
            <p:nvPr/>
          </p:nvSpPr>
          <p:spPr bwMode="auto">
            <a:xfrm>
              <a:off x="2391196" y="2187560"/>
              <a:ext cx="34925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70" name="Freeform 122"/>
            <p:cNvSpPr>
              <a:spLocks noEditPoints="1"/>
            </p:cNvSpPr>
            <p:nvPr/>
          </p:nvSpPr>
          <p:spPr bwMode="auto">
            <a:xfrm>
              <a:off x="2388021" y="2184385"/>
              <a:ext cx="41275" cy="4445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72"/>
                </a:cxn>
                <a:cxn ang="0">
                  <a:pos x="16" y="72"/>
                </a:cxn>
                <a:cxn ang="0">
                  <a:pos x="16" y="120"/>
                </a:cxn>
                <a:cxn ang="0">
                  <a:pos x="0" y="120"/>
                </a:cxn>
                <a:cxn ang="0">
                  <a:pos x="0" y="5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56"/>
                </a:cxn>
                <a:cxn ang="0">
                  <a:pos x="0" y="56"/>
                </a:cxn>
                <a:cxn ang="0">
                  <a:pos x="24" y="0"/>
                </a:cxn>
                <a:cxn ang="0">
                  <a:pos x="72" y="0"/>
                </a:cxn>
                <a:cxn ang="0">
                  <a:pos x="72" y="16"/>
                </a:cxn>
                <a:cxn ang="0">
                  <a:pos x="24" y="16"/>
                </a:cxn>
                <a:cxn ang="0">
                  <a:pos x="24" y="0"/>
                </a:cxn>
                <a:cxn ang="0">
                  <a:pos x="8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24"/>
                </a:cxn>
                <a:cxn ang="0">
                  <a:pos x="112" y="24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8" y="16"/>
                </a:cxn>
                <a:cxn ang="0">
                  <a:pos x="88" y="0"/>
                </a:cxn>
                <a:cxn ang="0">
                  <a:pos x="128" y="40"/>
                </a:cxn>
                <a:cxn ang="0">
                  <a:pos x="128" y="88"/>
                </a:cxn>
                <a:cxn ang="0">
                  <a:pos x="112" y="88"/>
                </a:cxn>
                <a:cxn ang="0">
                  <a:pos x="112" y="40"/>
                </a:cxn>
                <a:cxn ang="0">
                  <a:pos x="128" y="40"/>
                </a:cxn>
                <a:cxn ang="0">
                  <a:pos x="128" y="104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7" y="128"/>
                </a:cxn>
                <a:cxn ang="0">
                  <a:pos x="87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104"/>
                </a:cxn>
                <a:cxn ang="0">
                  <a:pos x="128" y="104"/>
                </a:cxn>
                <a:cxn ang="0">
                  <a:pos x="71" y="128"/>
                </a:cxn>
                <a:cxn ang="0">
                  <a:pos x="23" y="128"/>
                </a:cxn>
                <a:cxn ang="0">
                  <a:pos x="23" y="112"/>
                </a:cxn>
                <a:cxn ang="0">
                  <a:pos x="71" y="112"/>
                </a:cxn>
                <a:cxn ang="0">
                  <a:pos x="71" y="128"/>
                </a:cxn>
              </a:cxnLst>
              <a:rect l="0" t="0" r="r" b="b"/>
              <a:pathLst>
                <a:path w="128" h="128">
                  <a:moveTo>
                    <a:pt x="0" y="120"/>
                  </a:moveTo>
                  <a:lnTo>
                    <a:pt x="0" y="72"/>
                  </a:lnTo>
                  <a:lnTo>
                    <a:pt x="16" y="72"/>
                  </a:lnTo>
                  <a:lnTo>
                    <a:pt x="16" y="120"/>
                  </a:lnTo>
                  <a:lnTo>
                    <a:pt x="0" y="120"/>
                  </a:lnTo>
                  <a:close/>
                  <a:moveTo>
                    <a:pt x="0" y="56"/>
                  </a:moveTo>
                  <a:lnTo>
                    <a:pt x="0" y="8"/>
                  </a:lnTo>
                  <a:cubicBezTo>
                    <a:pt x="0" y="3"/>
                    <a:pt x="3" y="0"/>
                    <a:pt x="8" y="0"/>
                  </a:cubicBezTo>
                  <a:lnTo>
                    <a:pt x="8" y="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56"/>
                  </a:lnTo>
                  <a:lnTo>
                    <a:pt x="0" y="56"/>
                  </a:lnTo>
                  <a:close/>
                  <a:moveTo>
                    <a:pt x="24" y="0"/>
                  </a:moveTo>
                  <a:lnTo>
                    <a:pt x="72" y="0"/>
                  </a:lnTo>
                  <a:lnTo>
                    <a:pt x="72" y="16"/>
                  </a:lnTo>
                  <a:lnTo>
                    <a:pt x="24" y="16"/>
                  </a:lnTo>
                  <a:lnTo>
                    <a:pt x="24" y="0"/>
                  </a:lnTo>
                  <a:close/>
                  <a:moveTo>
                    <a:pt x="88" y="0"/>
                  </a:moveTo>
                  <a:lnTo>
                    <a:pt x="120" y="0"/>
                  </a:lnTo>
                  <a:cubicBezTo>
                    <a:pt x="124" y="0"/>
                    <a:pt x="128" y="3"/>
                    <a:pt x="128" y="8"/>
                  </a:cubicBezTo>
                  <a:lnTo>
                    <a:pt x="128" y="24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8" y="0"/>
                  </a:lnTo>
                  <a:close/>
                  <a:moveTo>
                    <a:pt x="128" y="40"/>
                  </a:moveTo>
                  <a:lnTo>
                    <a:pt x="128" y="88"/>
                  </a:lnTo>
                  <a:lnTo>
                    <a:pt x="112" y="88"/>
                  </a:lnTo>
                  <a:lnTo>
                    <a:pt x="112" y="40"/>
                  </a:lnTo>
                  <a:lnTo>
                    <a:pt x="128" y="40"/>
                  </a:lnTo>
                  <a:close/>
                  <a:moveTo>
                    <a:pt x="128" y="104"/>
                  </a:moveTo>
                  <a:lnTo>
                    <a:pt x="128" y="120"/>
                  </a:lnTo>
                  <a:cubicBezTo>
                    <a:pt x="128" y="124"/>
                    <a:pt x="124" y="128"/>
                    <a:pt x="120" y="128"/>
                  </a:cubicBezTo>
                  <a:lnTo>
                    <a:pt x="87" y="128"/>
                  </a:lnTo>
                  <a:lnTo>
                    <a:pt x="87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104"/>
                  </a:lnTo>
                  <a:lnTo>
                    <a:pt x="128" y="104"/>
                  </a:lnTo>
                  <a:close/>
                  <a:moveTo>
                    <a:pt x="71" y="128"/>
                  </a:moveTo>
                  <a:lnTo>
                    <a:pt x="23" y="128"/>
                  </a:lnTo>
                  <a:lnTo>
                    <a:pt x="23" y="112"/>
                  </a:lnTo>
                  <a:lnTo>
                    <a:pt x="71" y="112"/>
                  </a:lnTo>
                  <a:lnTo>
                    <a:pt x="71" y="1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71" name="Freeform 123"/>
            <p:cNvSpPr>
              <a:spLocks/>
            </p:cNvSpPr>
            <p:nvPr/>
          </p:nvSpPr>
          <p:spPr bwMode="auto">
            <a:xfrm>
              <a:off x="489371" y="1439847"/>
              <a:ext cx="1924050" cy="863600"/>
            </a:xfrm>
            <a:custGeom>
              <a:avLst/>
              <a:gdLst/>
              <a:ahLst/>
              <a:cxnLst>
                <a:cxn ang="0">
                  <a:pos x="121" y="2434"/>
                </a:cxn>
                <a:cxn ang="0">
                  <a:pos x="227" y="2383"/>
                </a:cxn>
                <a:cxn ang="0">
                  <a:pos x="299" y="2354"/>
                </a:cxn>
                <a:cxn ang="0">
                  <a:pos x="410" y="2333"/>
                </a:cxn>
                <a:cxn ang="0">
                  <a:pos x="555" y="2324"/>
                </a:cxn>
                <a:cxn ang="0">
                  <a:pos x="743" y="2318"/>
                </a:cxn>
                <a:cxn ang="0">
                  <a:pos x="936" y="2314"/>
                </a:cxn>
                <a:cxn ang="0">
                  <a:pos x="1093" y="2313"/>
                </a:cxn>
                <a:cxn ang="0">
                  <a:pos x="1186" y="2316"/>
                </a:cxn>
                <a:cxn ang="0">
                  <a:pos x="1290" y="2327"/>
                </a:cxn>
                <a:cxn ang="0">
                  <a:pos x="1372" y="2331"/>
                </a:cxn>
                <a:cxn ang="0">
                  <a:pos x="1503" y="2343"/>
                </a:cxn>
                <a:cxn ang="0">
                  <a:pos x="1679" y="2393"/>
                </a:cxn>
                <a:cxn ang="0">
                  <a:pos x="1878" y="2431"/>
                </a:cxn>
                <a:cxn ang="0">
                  <a:pos x="1984" y="2426"/>
                </a:cxn>
                <a:cxn ang="0">
                  <a:pos x="2094" y="2392"/>
                </a:cxn>
                <a:cxn ang="0">
                  <a:pos x="2206" y="2325"/>
                </a:cxn>
                <a:cxn ang="0">
                  <a:pos x="2320" y="2211"/>
                </a:cxn>
                <a:cxn ang="0">
                  <a:pos x="2427" y="2052"/>
                </a:cxn>
                <a:cxn ang="0">
                  <a:pos x="2538" y="1862"/>
                </a:cxn>
                <a:cxn ang="0">
                  <a:pos x="2790" y="1433"/>
                </a:cxn>
                <a:cxn ang="0">
                  <a:pos x="2946" y="1221"/>
                </a:cxn>
                <a:cxn ang="0">
                  <a:pos x="3131" y="1025"/>
                </a:cxn>
                <a:cxn ang="0">
                  <a:pos x="3352" y="859"/>
                </a:cxn>
                <a:cxn ang="0">
                  <a:pos x="3615" y="722"/>
                </a:cxn>
                <a:cxn ang="0">
                  <a:pos x="3917" y="601"/>
                </a:cxn>
                <a:cxn ang="0">
                  <a:pos x="4247" y="492"/>
                </a:cxn>
                <a:cxn ang="0">
                  <a:pos x="4960" y="296"/>
                </a:cxn>
                <a:cxn ang="0">
                  <a:pos x="5685" y="105"/>
                </a:cxn>
                <a:cxn ang="0">
                  <a:pos x="6050" y="13"/>
                </a:cxn>
                <a:cxn ang="0">
                  <a:pos x="5694" y="136"/>
                </a:cxn>
                <a:cxn ang="0">
                  <a:pos x="4969" y="327"/>
                </a:cxn>
                <a:cxn ang="0">
                  <a:pos x="4256" y="523"/>
                </a:cxn>
                <a:cxn ang="0">
                  <a:pos x="3928" y="630"/>
                </a:cxn>
                <a:cxn ang="0">
                  <a:pos x="3629" y="751"/>
                </a:cxn>
                <a:cxn ang="0">
                  <a:pos x="3371" y="886"/>
                </a:cxn>
                <a:cxn ang="0">
                  <a:pos x="3154" y="1048"/>
                </a:cxn>
                <a:cxn ang="0">
                  <a:pos x="2971" y="1240"/>
                </a:cxn>
                <a:cxn ang="0">
                  <a:pos x="2817" y="1450"/>
                </a:cxn>
                <a:cxn ang="0">
                  <a:pos x="2565" y="1877"/>
                </a:cxn>
                <a:cxn ang="0">
                  <a:pos x="2454" y="2069"/>
                </a:cxn>
                <a:cxn ang="0">
                  <a:pos x="2343" y="2232"/>
                </a:cxn>
                <a:cxn ang="0">
                  <a:pos x="2225" y="2352"/>
                </a:cxn>
                <a:cxn ang="0">
                  <a:pos x="2105" y="2422"/>
                </a:cxn>
                <a:cxn ang="0">
                  <a:pos x="1987" y="2457"/>
                </a:cxn>
                <a:cxn ang="0">
                  <a:pos x="1874" y="2462"/>
                </a:cxn>
                <a:cxn ang="0">
                  <a:pos x="1670" y="2424"/>
                </a:cxn>
                <a:cxn ang="0">
                  <a:pos x="1498" y="2374"/>
                </a:cxn>
                <a:cxn ang="0">
                  <a:pos x="1371" y="2363"/>
                </a:cxn>
                <a:cxn ang="0">
                  <a:pos x="1287" y="2358"/>
                </a:cxn>
                <a:cxn ang="0">
                  <a:pos x="1185" y="2348"/>
                </a:cxn>
                <a:cxn ang="0">
                  <a:pos x="1093" y="2345"/>
                </a:cxn>
                <a:cxn ang="0">
                  <a:pos x="937" y="2346"/>
                </a:cxn>
                <a:cxn ang="0">
                  <a:pos x="744" y="2350"/>
                </a:cxn>
                <a:cxn ang="0">
                  <a:pos x="556" y="2356"/>
                </a:cxn>
                <a:cxn ang="0">
                  <a:pos x="415" y="2364"/>
                </a:cxn>
                <a:cxn ang="0">
                  <a:pos x="310" y="2384"/>
                </a:cxn>
                <a:cxn ang="0">
                  <a:pos x="240" y="2412"/>
                </a:cxn>
                <a:cxn ang="0">
                  <a:pos x="136" y="2463"/>
                </a:cxn>
                <a:cxn ang="0">
                  <a:pos x="4" y="2514"/>
                </a:cxn>
              </a:cxnLst>
              <a:rect l="0" t="0" r="r" b="b"/>
              <a:pathLst>
                <a:path w="6052" h="2525">
                  <a:moveTo>
                    <a:pt x="11" y="2492"/>
                  </a:moveTo>
                  <a:lnTo>
                    <a:pt x="121" y="2434"/>
                  </a:lnTo>
                  <a:lnTo>
                    <a:pt x="175" y="2406"/>
                  </a:lnTo>
                  <a:lnTo>
                    <a:pt x="227" y="2383"/>
                  </a:lnTo>
                  <a:lnTo>
                    <a:pt x="260" y="2369"/>
                  </a:lnTo>
                  <a:lnTo>
                    <a:pt x="299" y="2354"/>
                  </a:lnTo>
                  <a:lnTo>
                    <a:pt x="347" y="2341"/>
                  </a:lnTo>
                  <a:lnTo>
                    <a:pt x="410" y="2333"/>
                  </a:lnTo>
                  <a:lnTo>
                    <a:pt x="475" y="2328"/>
                  </a:lnTo>
                  <a:lnTo>
                    <a:pt x="555" y="2324"/>
                  </a:lnTo>
                  <a:lnTo>
                    <a:pt x="646" y="2321"/>
                  </a:lnTo>
                  <a:lnTo>
                    <a:pt x="743" y="2318"/>
                  </a:lnTo>
                  <a:lnTo>
                    <a:pt x="841" y="2316"/>
                  </a:lnTo>
                  <a:lnTo>
                    <a:pt x="936" y="2314"/>
                  </a:lnTo>
                  <a:lnTo>
                    <a:pt x="1021" y="2313"/>
                  </a:lnTo>
                  <a:lnTo>
                    <a:pt x="1093" y="2313"/>
                  </a:lnTo>
                  <a:lnTo>
                    <a:pt x="1145" y="2314"/>
                  </a:lnTo>
                  <a:lnTo>
                    <a:pt x="1186" y="2316"/>
                  </a:lnTo>
                  <a:lnTo>
                    <a:pt x="1256" y="2323"/>
                  </a:lnTo>
                  <a:lnTo>
                    <a:pt x="1290" y="2327"/>
                  </a:lnTo>
                  <a:lnTo>
                    <a:pt x="1328" y="2330"/>
                  </a:lnTo>
                  <a:lnTo>
                    <a:pt x="1372" y="2331"/>
                  </a:lnTo>
                  <a:lnTo>
                    <a:pt x="1428" y="2332"/>
                  </a:lnTo>
                  <a:lnTo>
                    <a:pt x="1503" y="2343"/>
                  </a:lnTo>
                  <a:lnTo>
                    <a:pt x="1588" y="2365"/>
                  </a:lnTo>
                  <a:lnTo>
                    <a:pt x="1679" y="2393"/>
                  </a:lnTo>
                  <a:lnTo>
                    <a:pt x="1776" y="2418"/>
                  </a:lnTo>
                  <a:lnTo>
                    <a:pt x="1878" y="2431"/>
                  </a:lnTo>
                  <a:lnTo>
                    <a:pt x="1930" y="2430"/>
                  </a:lnTo>
                  <a:lnTo>
                    <a:pt x="1984" y="2426"/>
                  </a:lnTo>
                  <a:lnTo>
                    <a:pt x="2039" y="2413"/>
                  </a:lnTo>
                  <a:lnTo>
                    <a:pt x="2094" y="2392"/>
                  </a:lnTo>
                  <a:lnTo>
                    <a:pt x="2150" y="2364"/>
                  </a:lnTo>
                  <a:lnTo>
                    <a:pt x="2206" y="2325"/>
                  </a:lnTo>
                  <a:lnTo>
                    <a:pt x="2264" y="2274"/>
                  </a:lnTo>
                  <a:lnTo>
                    <a:pt x="2320" y="2211"/>
                  </a:lnTo>
                  <a:lnTo>
                    <a:pt x="2374" y="2136"/>
                  </a:lnTo>
                  <a:lnTo>
                    <a:pt x="2427" y="2052"/>
                  </a:lnTo>
                  <a:lnTo>
                    <a:pt x="2482" y="1959"/>
                  </a:lnTo>
                  <a:lnTo>
                    <a:pt x="2538" y="1862"/>
                  </a:lnTo>
                  <a:lnTo>
                    <a:pt x="2657" y="1651"/>
                  </a:lnTo>
                  <a:lnTo>
                    <a:pt x="2790" y="1433"/>
                  </a:lnTo>
                  <a:lnTo>
                    <a:pt x="2865" y="1325"/>
                  </a:lnTo>
                  <a:lnTo>
                    <a:pt x="2946" y="1221"/>
                  </a:lnTo>
                  <a:lnTo>
                    <a:pt x="3034" y="1120"/>
                  </a:lnTo>
                  <a:lnTo>
                    <a:pt x="3131" y="1025"/>
                  </a:lnTo>
                  <a:lnTo>
                    <a:pt x="3237" y="938"/>
                  </a:lnTo>
                  <a:lnTo>
                    <a:pt x="3352" y="859"/>
                  </a:lnTo>
                  <a:lnTo>
                    <a:pt x="3479" y="789"/>
                  </a:lnTo>
                  <a:lnTo>
                    <a:pt x="3615" y="722"/>
                  </a:lnTo>
                  <a:lnTo>
                    <a:pt x="3761" y="660"/>
                  </a:lnTo>
                  <a:lnTo>
                    <a:pt x="3917" y="601"/>
                  </a:lnTo>
                  <a:lnTo>
                    <a:pt x="4078" y="545"/>
                  </a:lnTo>
                  <a:lnTo>
                    <a:pt x="4247" y="492"/>
                  </a:lnTo>
                  <a:lnTo>
                    <a:pt x="4598" y="391"/>
                  </a:lnTo>
                  <a:lnTo>
                    <a:pt x="4960" y="296"/>
                  </a:lnTo>
                  <a:lnTo>
                    <a:pt x="5326" y="201"/>
                  </a:lnTo>
                  <a:lnTo>
                    <a:pt x="5685" y="105"/>
                  </a:lnTo>
                  <a:lnTo>
                    <a:pt x="6030" y="2"/>
                  </a:lnTo>
                  <a:cubicBezTo>
                    <a:pt x="6038" y="0"/>
                    <a:pt x="6047" y="4"/>
                    <a:pt x="6050" y="13"/>
                  </a:cubicBezTo>
                  <a:cubicBezTo>
                    <a:pt x="6052" y="21"/>
                    <a:pt x="6048" y="30"/>
                    <a:pt x="6039" y="33"/>
                  </a:cubicBezTo>
                  <a:lnTo>
                    <a:pt x="5694" y="136"/>
                  </a:lnTo>
                  <a:lnTo>
                    <a:pt x="5334" y="232"/>
                  </a:lnTo>
                  <a:lnTo>
                    <a:pt x="4969" y="327"/>
                  </a:lnTo>
                  <a:lnTo>
                    <a:pt x="4607" y="422"/>
                  </a:lnTo>
                  <a:lnTo>
                    <a:pt x="4256" y="523"/>
                  </a:lnTo>
                  <a:lnTo>
                    <a:pt x="4089" y="576"/>
                  </a:lnTo>
                  <a:lnTo>
                    <a:pt x="3928" y="630"/>
                  </a:lnTo>
                  <a:lnTo>
                    <a:pt x="3774" y="689"/>
                  </a:lnTo>
                  <a:lnTo>
                    <a:pt x="3629" y="751"/>
                  </a:lnTo>
                  <a:lnTo>
                    <a:pt x="3494" y="816"/>
                  </a:lnTo>
                  <a:lnTo>
                    <a:pt x="3371" y="886"/>
                  </a:lnTo>
                  <a:lnTo>
                    <a:pt x="3258" y="963"/>
                  </a:lnTo>
                  <a:lnTo>
                    <a:pt x="3154" y="1048"/>
                  </a:lnTo>
                  <a:lnTo>
                    <a:pt x="3058" y="1141"/>
                  </a:lnTo>
                  <a:lnTo>
                    <a:pt x="2971" y="1240"/>
                  </a:lnTo>
                  <a:lnTo>
                    <a:pt x="2892" y="1344"/>
                  </a:lnTo>
                  <a:lnTo>
                    <a:pt x="2817" y="1450"/>
                  </a:lnTo>
                  <a:lnTo>
                    <a:pt x="2684" y="1666"/>
                  </a:lnTo>
                  <a:lnTo>
                    <a:pt x="2565" y="1877"/>
                  </a:lnTo>
                  <a:lnTo>
                    <a:pt x="2509" y="1976"/>
                  </a:lnTo>
                  <a:lnTo>
                    <a:pt x="2454" y="2069"/>
                  </a:lnTo>
                  <a:lnTo>
                    <a:pt x="2399" y="2155"/>
                  </a:lnTo>
                  <a:lnTo>
                    <a:pt x="2343" y="2232"/>
                  </a:lnTo>
                  <a:lnTo>
                    <a:pt x="2285" y="2297"/>
                  </a:lnTo>
                  <a:lnTo>
                    <a:pt x="2225" y="2352"/>
                  </a:lnTo>
                  <a:lnTo>
                    <a:pt x="2165" y="2393"/>
                  </a:lnTo>
                  <a:lnTo>
                    <a:pt x="2105" y="2422"/>
                  </a:lnTo>
                  <a:lnTo>
                    <a:pt x="2046" y="2444"/>
                  </a:lnTo>
                  <a:lnTo>
                    <a:pt x="1987" y="2457"/>
                  </a:lnTo>
                  <a:lnTo>
                    <a:pt x="1930" y="2462"/>
                  </a:lnTo>
                  <a:lnTo>
                    <a:pt x="1874" y="2462"/>
                  </a:lnTo>
                  <a:lnTo>
                    <a:pt x="1769" y="2449"/>
                  </a:lnTo>
                  <a:lnTo>
                    <a:pt x="1670" y="2424"/>
                  </a:lnTo>
                  <a:lnTo>
                    <a:pt x="1579" y="2396"/>
                  </a:lnTo>
                  <a:lnTo>
                    <a:pt x="1498" y="2374"/>
                  </a:lnTo>
                  <a:lnTo>
                    <a:pt x="1427" y="2364"/>
                  </a:lnTo>
                  <a:lnTo>
                    <a:pt x="1371" y="2363"/>
                  </a:lnTo>
                  <a:lnTo>
                    <a:pt x="1325" y="2361"/>
                  </a:lnTo>
                  <a:lnTo>
                    <a:pt x="1287" y="2358"/>
                  </a:lnTo>
                  <a:lnTo>
                    <a:pt x="1253" y="2354"/>
                  </a:lnTo>
                  <a:lnTo>
                    <a:pt x="1185" y="2348"/>
                  </a:lnTo>
                  <a:lnTo>
                    <a:pt x="1144" y="2346"/>
                  </a:lnTo>
                  <a:lnTo>
                    <a:pt x="1093" y="2345"/>
                  </a:lnTo>
                  <a:lnTo>
                    <a:pt x="1022" y="2345"/>
                  </a:lnTo>
                  <a:lnTo>
                    <a:pt x="937" y="2346"/>
                  </a:lnTo>
                  <a:lnTo>
                    <a:pt x="842" y="2348"/>
                  </a:lnTo>
                  <a:lnTo>
                    <a:pt x="744" y="2350"/>
                  </a:lnTo>
                  <a:lnTo>
                    <a:pt x="647" y="2353"/>
                  </a:lnTo>
                  <a:lnTo>
                    <a:pt x="556" y="2356"/>
                  </a:lnTo>
                  <a:lnTo>
                    <a:pt x="477" y="2360"/>
                  </a:lnTo>
                  <a:lnTo>
                    <a:pt x="415" y="2364"/>
                  </a:lnTo>
                  <a:lnTo>
                    <a:pt x="356" y="2372"/>
                  </a:lnTo>
                  <a:lnTo>
                    <a:pt x="310" y="2384"/>
                  </a:lnTo>
                  <a:lnTo>
                    <a:pt x="273" y="2398"/>
                  </a:lnTo>
                  <a:lnTo>
                    <a:pt x="240" y="2412"/>
                  </a:lnTo>
                  <a:lnTo>
                    <a:pt x="190" y="2435"/>
                  </a:lnTo>
                  <a:lnTo>
                    <a:pt x="136" y="2463"/>
                  </a:lnTo>
                  <a:lnTo>
                    <a:pt x="26" y="2521"/>
                  </a:lnTo>
                  <a:cubicBezTo>
                    <a:pt x="18" y="2525"/>
                    <a:pt x="8" y="2522"/>
                    <a:pt x="4" y="2514"/>
                  </a:cubicBezTo>
                  <a:cubicBezTo>
                    <a:pt x="0" y="2506"/>
                    <a:pt x="3" y="2496"/>
                    <a:pt x="11" y="2492"/>
                  </a:cubicBezTo>
                  <a:close/>
                </a:path>
              </a:pathLst>
            </a:custGeom>
            <a:solidFill>
              <a:schemeClr val="tx1"/>
            </a:solidFill>
            <a:ln w="3175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72" name="Freeform 124"/>
            <p:cNvSpPr>
              <a:spLocks/>
            </p:cNvSpPr>
            <p:nvPr/>
          </p:nvSpPr>
          <p:spPr bwMode="auto">
            <a:xfrm>
              <a:off x="475084" y="2279635"/>
              <a:ext cx="41275" cy="444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8"/>
                </a:cxn>
                <a:cxn ang="0">
                  <a:pos x="0" y="28"/>
                </a:cxn>
                <a:cxn ang="0">
                  <a:pos x="13" y="0"/>
                </a:cxn>
              </a:cxnLst>
              <a:rect l="0" t="0" r="r" b="b"/>
              <a:pathLst>
                <a:path w="26" h="28">
                  <a:moveTo>
                    <a:pt x="13" y="0"/>
                  </a:moveTo>
                  <a:lnTo>
                    <a:pt x="26" y="28"/>
                  </a:lnTo>
                  <a:lnTo>
                    <a:pt x="0" y="2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73" name="Freeform 125"/>
            <p:cNvSpPr>
              <a:spLocks noEditPoints="1"/>
            </p:cNvSpPr>
            <p:nvPr/>
          </p:nvSpPr>
          <p:spPr bwMode="auto">
            <a:xfrm>
              <a:off x="471909" y="2278047"/>
              <a:ext cx="46038" cy="49212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73" y="0"/>
                </a:cxn>
                <a:cxn ang="0">
                  <a:pos x="80" y="4"/>
                </a:cxn>
                <a:cxn ang="0">
                  <a:pos x="144" y="132"/>
                </a:cxn>
                <a:cxn ang="0">
                  <a:pos x="144" y="140"/>
                </a:cxn>
                <a:cxn ang="0">
                  <a:pos x="137" y="144"/>
                </a:cxn>
                <a:cxn ang="0">
                  <a:pos x="9" y="144"/>
                </a:cxn>
                <a:cxn ang="0">
                  <a:pos x="2" y="140"/>
                </a:cxn>
                <a:cxn ang="0">
                  <a:pos x="2" y="132"/>
                </a:cxn>
                <a:cxn ang="0">
                  <a:pos x="66" y="4"/>
                </a:cxn>
                <a:cxn ang="0">
                  <a:pos x="16" y="139"/>
                </a:cxn>
                <a:cxn ang="0">
                  <a:pos x="9" y="128"/>
                </a:cxn>
                <a:cxn ang="0">
                  <a:pos x="137" y="128"/>
                </a:cxn>
                <a:cxn ang="0">
                  <a:pos x="130" y="139"/>
                </a:cxn>
                <a:cxn ang="0">
                  <a:pos x="66" y="11"/>
                </a:cxn>
                <a:cxn ang="0">
                  <a:pos x="80" y="11"/>
                </a:cxn>
                <a:cxn ang="0">
                  <a:pos x="16" y="139"/>
                </a:cxn>
              </a:cxnLst>
              <a:rect l="0" t="0" r="r" b="b"/>
              <a:pathLst>
                <a:path w="145" h="144">
                  <a:moveTo>
                    <a:pt x="66" y="4"/>
                  </a:moveTo>
                  <a:cubicBezTo>
                    <a:pt x="67" y="1"/>
                    <a:pt x="70" y="0"/>
                    <a:pt x="73" y="0"/>
                  </a:cubicBezTo>
                  <a:cubicBezTo>
                    <a:pt x="76" y="0"/>
                    <a:pt x="79" y="1"/>
                    <a:pt x="80" y="4"/>
                  </a:cubicBezTo>
                  <a:lnTo>
                    <a:pt x="144" y="132"/>
                  </a:lnTo>
                  <a:cubicBezTo>
                    <a:pt x="145" y="135"/>
                    <a:pt x="145" y="138"/>
                    <a:pt x="144" y="140"/>
                  </a:cubicBezTo>
                  <a:cubicBezTo>
                    <a:pt x="142" y="142"/>
                    <a:pt x="140" y="144"/>
                    <a:pt x="137" y="144"/>
                  </a:cubicBezTo>
                  <a:lnTo>
                    <a:pt x="9" y="144"/>
                  </a:lnTo>
                  <a:cubicBezTo>
                    <a:pt x="6" y="144"/>
                    <a:pt x="4" y="142"/>
                    <a:pt x="2" y="140"/>
                  </a:cubicBezTo>
                  <a:cubicBezTo>
                    <a:pt x="1" y="138"/>
                    <a:pt x="0" y="135"/>
                    <a:pt x="2" y="132"/>
                  </a:cubicBezTo>
                  <a:lnTo>
                    <a:pt x="66" y="4"/>
                  </a:lnTo>
                  <a:close/>
                  <a:moveTo>
                    <a:pt x="16" y="139"/>
                  </a:moveTo>
                  <a:lnTo>
                    <a:pt x="9" y="128"/>
                  </a:lnTo>
                  <a:lnTo>
                    <a:pt x="137" y="128"/>
                  </a:lnTo>
                  <a:lnTo>
                    <a:pt x="130" y="139"/>
                  </a:lnTo>
                  <a:lnTo>
                    <a:pt x="66" y="11"/>
                  </a:lnTo>
                  <a:lnTo>
                    <a:pt x="80" y="11"/>
                  </a:lnTo>
                  <a:lnTo>
                    <a:pt x="16" y="139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74" name="Freeform 126"/>
            <p:cNvSpPr>
              <a:spLocks/>
            </p:cNvSpPr>
            <p:nvPr/>
          </p:nvSpPr>
          <p:spPr bwMode="auto">
            <a:xfrm>
              <a:off x="543346" y="2243122"/>
              <a:ext cx="41275" cy="4286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7"/>
                </a:cxn>
                <a:cxn ang="0">
                  <a:pos x="0" y="27"/>
                </a:cxn>
                <a:cxn ang="0">
                  <a:pos x="13" y="0"/>
                </a:cxn>
              </a:cxnLst>
              <a:rect l="0" t="0" r="r" b="b"/>
              <a:pathLst>
                <a:path w="26" h="27">
                  <a:moveTo>
                    <a:pt x="13" y="0"/>
                  </a:moveTo>
                  <a:lnTo>
                    <a:pt x="26" y="27"/>
                  </a:lnTo>
                  <a:lnTo>
                    <a:pt x="0" y="2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75" name="Freeform 127"/>
            <p:cNvSpPr>
              <a:spLocks noEditPoints="1"/>
            </p:cNvSpPr>
            <p:nvPr/>
          </p:nvSpPr>
          <p:spPr bwMode="auto">
            <a:xfrm>
              <a:off x="541759" y="2239947"/>
              <a:ext cx="44450" cy="49212"/>
            </a:xfrm>
            <a:custGeom>
              <a:avLst/>
              <a:gdLst/>
              <a:ahLst/>
              <a:cxnLst>
                <a:cxn ang="0">
                  <a:pos x="65" y="5"/>
                </a:cxn>
                <a:cxn ang="0">
                  <a:pos x="72" y="0"/>
                </a:cxn>
                <a:cxn ang="0">
                  <a:pos x="79" y="5"/>
                </a:cxn>
                <a:cxn ang="0">
                  <a:pos x="143" y="133"/>
                </a:cxn>
                <a:cxn ang="0">
                  <a:pos x="143" y="140"/>
                </a:cxn>
                <a:cxn ang="0">
                  <a:pos x="136" y="144"/>
                </a:cxn>
                <a:cxn ang="0">
                  <a:pos x="8" y="144"/>
                </a:cxn>
                <a:cxn ang="0">
                  <a:pos x="1" y="140"/>
                </a:cxn>
                <a:cxn ang="0">
                  <a:pos x="1" y="133"/>
                </a:cxn>
                <a:cxn ang="0">
                  <a:pos x="65" y="5"/>
                </a:cxn>
                <a:cxn ang="0">
                  <a:pos x="15" y="140"/>
                </a:cxn>
                <a:cxn ang="0">
                  <a:pos x="8" y="128"/>
                </a:cxn>
                <a:cxn ang="0">
                  <a:pos x="136" y="128"/>
                </a:cxn>
                <a:cxn ang="0">
                  <a:pos x="129" y="140"/>
                </a:cxn>
                <a:cxn ang="0">
                  <a:pos x="65" y="12"/>
                </a:cxn>
                <a:cxn ang="0">
                  <a:pos x="79" y="12"/>
                </a:cxn>
                <a:cxn ang="0">
                  <a:pos x="15" y="140"/>
                </a:cxn>
              </a:cxnLst>
              <a:rect l="0" t="0" r="r" b="b"/>
              <a:pathLst>
                <a:path w="144" h="144">
                  <a:moveTo>
                    <a:pt x="65" y="5"/>
                  </a:moveTo>
                  <a:cubicBezTo>
                    <a:pt x="66" y="2"/>
                    <a:pt x="69" y="0"/>
                    <a:pt x="72" y="0"/>
                  </a:cubicBezTo>
                  <a:cubicBezTo>
                    <a:pt x="75" y="0"/>
                    <a:pt x="78" y="2"/>
                    <a:pt x="79" y="5"/>
                  </a:cubicBezTo>
                  <a:lnTo>
                    <a:pt x="143" y="133"/>
                  </a:lnTo>
                  <a:cubicBezTo>
                    <a:pt x="144" y="135"/>
                    <a:pt x="144" y="138"/>
                    <a:pt x="143" y="140"/>
                  </a:cubicBezTo>
                  <a:cubicBezTo>
                    <a:pt x="141" y="143"/>
                    <a:pt x="139" y="144"/>
                    <a:pt x="136" y="144"/>
                  </a:cubicBezTo>
                  <a:lnTo>
                    <a:pt x="8" y="144"/>
                  </a:lnTo>
                  <a:cubicBezTo>
                    <a:pt x="5" y="144"/>
                    <a:pt x="3" y="143"/>
                    <a:pt x="1" y="140"/>
                  </a:cubicBezTo>
                  <a:cubicBezTo>
                    <a:pt x="0" y="138"/>
                    <a:pt x="0" y="135"/>
                    <a:pt x="1" y="133"/>
                  </a:cubicBezTo>
                  <a:lnTo>
                    <a:pt x="65" y="5"/>
                  </a:lnTo>
                  <a:close/>
                  <a:moveTo>
                    <a:pt x="15" y="140"/>
                  </a:moveTo>
                  <a:lnTo>
                    <a:pt x="8" y="128"/>
                  </a:lnTo>
                  <a:lnTo>
                    <a:pt x="136" y="128"/>
                  </a:lnTo>
                  <a:lnTo>
                    <a:pt x="129" y="140"/>
                  </a:lnTo>
                  <a:lnTo>
                    <a:pt x="65" y="12"/>
                  </a:lnTo>
                  <a:lnTo>
                    <a:pt x="79" y="12"/>
                  </a:lnTo>
                  <a:lnTo>
                    <a:pt x="15" y="140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76" name="Freeform 128"/>
            <p:cNvSpPr>
              <a:spLocks/>
            </p:cNvSpPr>
            <p:nvPr/>
          </p:nvSpPr>
          <p:spPr bwMode="auto">
            <a:xfrm>
              <a:off x="600496" y="2225660"/>
              <a:ext cx="41275" cy="444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8"/>
                </a:cxn>
                <a:cxn ang="0">
                  <a:pos x="0" y="28"/>
                </a:cxn>
                <a:cxn ang="0">
                  <a:pos x="13" y="0"/>
                </a:cxn>
              </a:cxnLst>
              <a:rect l="0" t="0" r="r" b="b"/>
              <a:pathLst>
                <a:path w="26" h="28">
                  <a:moveTo>
                    <a:pt x="13" y="0"/>
                  </a:moveTo>
                  <a:lnTo>
                    <a:pt x="26" y="28"/>
                  </a:lnTo>
                  <a:lnTo>
                    <a:pt x="0" y="2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77" name="Freeform 129"/>
            <p:cNvSpPr>
              <a:spLocks noEditPoints="1"/>
            </p:cNvSpPr>
            <p:nvPr/>
          </p:nvSpPr>
          <p:spPr bwMode="auto">
            <a:xfrm>
              <a:off x="597321" y="2222485"/>
              <a:ext cx="46038" cy="49212"/>
            </a:xfrm>
            <a:custGeom>
              <a:avLst/>
              <a:gdLst/>
              <a:ahLst/>
              <a:cxnLst>
                <a:cxn ang="0">
                  <a:pos x="65" y="5"/>
                </a:cxn>
                <a:cxn ang="0">
                  <a:pos x="72" y="0"/>
                </a:cxn>
                <a:cxn ang="0">
                  <a:pos x="79" y="5"/>
                </a:cxn>
                <a:cxn ang="0">
                  <a:pos x="143" y="133"/>
                </a:cxn>
                <a:cxn ang="0">
                  <a:pos x="143" y="140"/>
                </a:cxn>
                <a:cxn ang="0">
                  <a:pos x="136" y="144"/>
                </a:cxn>
                <a:cxn ang="0">
                  <a:pos x="8" y="144"/>
                </a:cxn>
                <a:cxn ang="0">
                  <a:pos x="1" y="140"/>
                </a:cxn>
                <a:cxn ang="0">
                  <a:pos x="1" y="133"/>
                </a:cxn>
                <a:cxn ang="0">
                  <a:pos x="65" y="5"/>
                </a:cxn>
                <a:cxn ang="0">
                  <a:pos x="15" y="140"/>
                </a:cxn>
                <a:cxn ang="0">
                  <a:pos x="8" y="128"/>
                </a:cxn>
                <a:cxn ang="0">
                  <a:pos x="136" y="128"/>
                </a:cxn>
                <a:cxn ang="0">
                  <a:pos x="129" y="140"/>
                </a:cxn>
                <a:cxn ang="0">
                  <a:pos x="65" y="12"/>
                </a:cxn>
                <a:cxn ang="0">
                  <a:pos x="79" y="12"/>
                </a:cxn>
                <a:cxn ang="0">
                  <a:pos x="15" y="140"/>
                </a:cxn>
              </a:cxnLst>
              <a:rect l="0" t="0" r="r" b="b"/>
              <a:pathLst>
                <a:path w="145" h="144">
                  <a:moveTo>
                    <a:pt x="65" y="5"/>
                  </a:moveTo>
                  <a:cubicBezTo>
                    <a:pt x="66" y="2"/>
                    <a:pt x="69" y="0"/>
                    <a:pt x="72" y="0"/>
                  </a:cubicBezTo>
                  <a:cubicBezTo>
                    <a:pt x="75" y="0"/>
                    <a:pt x="78" y="2"/>
                    <a:pt x="79" y="5"/>
                  </a:cubicBezTo>
                  <a:lnTo>
                    <a:pt x="143" y="133"/>
                  </a:lnTo>
                  <a:cubicBezTo>
                    <a:pt x="145" y="135"/>
                    <a:pt x="144" y="138"/>
                    <a:pt x="143" y="140"/>
                  </a:cubicBezTo>
                  <a:cubicBezTo>
                    <a:pt x="141" y="143"/>
                    <a:pt x="139" y="144"/>
                    <a:pt x="136" y="144"/>
                  </a:cubicBezTo>
                  <a:lnTo>
                    <a:pt x="8" y="144"/>
                  </a:lnTo>
                  <a:cubicBezTo>
                    <a:pt x="5" y="144"/>
                    <a:pt x="3" y="143"/>
                    <a:pt x="1" y="140"/>
                  </a:cubicBezTo>
                  <a:cubicBezTo>
                    <a:pt x="0" y="138"/>
                    <a:pt x="0" y="135"/>
                    <a:pt x="1" y="133"/>
                  </a:cubicBezTo>
                  <a:lnTo>
                    <a:pt x="65" y="5"/>
                  </a:lnTo>
                  <a:close/>
                  <a:moveTo>
                    <a:pt x="15" y="140"/>
                  </a:moveTo>
                  <a:lnTo>
                    <a:pt x="8" y="128"/>
                  </a:lnTo>
                  <a:lnTo>
                    <a:pt x="136" y="128"/>
                  </a:lnTo>
                  <a:lnTo>
                    <a:pt x="129" y="140"/>
                  </a:lnTo>
                  <a:lnTo>
                    <a:pt x="65" y="12"/>
                  </a:lnTo>
                  <a:lnTo>
                    <a:pt x="79" y="12"/>
                  </a:lnTo>
                  <a:lnTo>
                    <a:pt x="15" y="140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78" name="Freeform 130"/>
            <p:cNvSpPr>
              <a:spLocks/>
            </p:cNvSpPr>
            <p:nvPr/>
          </p:nvSpPr>
          <p:spPr bwMode="auto">
            <a:xfrm>
              <a:off x="816396" y="2219310"/>
              <a:ext cx="41275" cy="444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8"/>
                </a:cxn>
                <a:cxn ang="0">
                  <a:pos x="0" y="28"/>
                </a:cxn>
                <a:cxn ang="0">
                  <a:pos x="13" y="0"/>
                </a:cxn>
              </a:cxnLst>
              <a:rect l="0" t="0" r="r" b="b"/>
              <a:pathLst>
                <a:path w="26" h="28">
                  <a:moveTo>
                    <a:pt x="13" y="0"/>
                  </a:moveTo>
                  <a:lnTo>
                    <a:pt x="26" y="28"/>
                  </a:lnTo>
                  <a:lnTo>
                    <a:pt x="0" y="2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79" name="Freeform 131"/>
            <p:cNvSpPr>
              <a:spLocks noEditPoints="1"/>
            </p:cNvSpPr>
            <p:nvPr/>
          </p:nvSpPr>
          <p:spPr bwMode="auto">
            <a:xfrm>
              <a:off x="814809" y="2216135"/>
              <a:ext cx="44450" cy="49212"/>
            </a:xfrm>
            <a:custGeom>
              <a:avLst/>
              <a:gdLst/>
              <a:ahLst/>
              <a:cxnLst>
                <a:cxn ang="0">
                  <a:pos x="65" y="4"/>
                </a:cxn>
                <a:cxn ang="0">
                  <a:pos x="72" y="0"/>
                </a:cxn>
                <a:cxn ang="0">
                  <a:pos x="79" y="4"/>
                </a:cxn>
                <a:cxn ang="0">
                  <a:pos x="143" y="132"/>
                </a:cxn>
                <a:cxn ang="0">
                  <a:pos x="143" y="140"/>
                </a:cxn>
                <a:cxn ang="0">
                  <a:pos x="136" y="144"/>
                </a:cxn>
                <a:cxn ang="0">
                  <a:pos x="8" y="144"/>
                </a:cxn>
                <a:cxn ang="0">
                  <a:pos x="1" y="140"/>
                </a:cxn>
                <a:cxn ang="0">
                  <a:pos x="1" y="132"/>
                </a:cxn>
                <a:cxn ang="0">
                  <a:pos x="65" y="4"/>
                </a:cxn>
                <a:cxn ang="0">
                  <a:pos x="15" y="139"/>
                </a:cxn>
                <a:cxn ang="0">
                  <a:pos x="8" y="128"/>
                </a:cxn>
                <a:cxn ang="0">
                  <a:pos x="136" y="128"/>
                </a:cxn>
                <a:cxn ang="0">
                  <a:pos x="129" y="139"/>
                </a:cxn>
                <a:cxn ang="0">
                  <a:pos x="65" y="11"/>
                </a:cxn>
                <a:cxn ang="0">
                  <a:pos x="79" y="11"/>
                </a:cxn>
                <a:cxn ang="0">
                  <a:pos x="15" y="139"/>
                </a:cxn>
              </a:cxnLst>
              <a:rect l="0" t="0" r="r" b="b"/>
              <a:pathLst>
                <a:path w="144" h="144">
                  <a:moveTo>
                    <a:pt x="65" y="4"/>
                  </a:moveTo>
                  <a:cubicBezTo>
                    <a:pt x="66" y="1"/>
                    <a:pt x="69" y="0"/>
                    <a:pt x="72" y="0"/>
                  </a:cubicBezTo>
                  <a:cubicBezTo>
                    <a:pt x="75" y="0"/>
                    <a:pt x="78" y="1"/>
                    <a:pt x="79" y="4"/>
                  </a:cubicBezTo>
                  <a:lnTo>
                    <a:pt x="143" y="132"/>
                  </a:lnTo>
                  <a:cubicBezTo>
                    <a:pt x="144" y="134"/>
                    <a:pt x="144" y="137"/>
                    <a:pt x="143" y="140"/>
                  </a:cubicBezTo>
                  <a:cubicBezTo>
                    <a:pt x="141" y="142"/>
                    <a:pt x="139" y="144"/>
                    <a:pt x="136" y="144"/>
                  </a:cubicBezTo>
                  <a:lnTo>
                    <a:pt x="8" y="144"/>
                  </a:lnTo>
                  <a:cubicBezTo>
                    <a:pt x="5" y="144"/>
                    <a:pt x="3" y="142"/>
                    <a:pt x="1" y="140"/>
                  </a:cubicBezTo>
                  <a:cubicBezTo>
                    <a:pt x="0" y="137"/>
                    <a:pt x="0" y="134"/>
                    <a:pt x="1" y="132"/>
                  </a:cubicBezTo>
                  <a:lnTo>
                    <a:pt x="65" y="4"/>
                  </a:lnTo>
                  <a:close/>
                  <a:moveTo>
                    <a:pt x="15" y="139"/>
                  </a:moveTo>
                  <a:lnTo>
                    <a:pt x="8" y="128"/>
                  </a:lnTo>
                  <a:lnTo>
                    <a:pt x="136" y="128"/>
                  </a:lnTo>
                  <a:lnTo>
                    <a:pt x="129" y="139"/>
                  </a:lnTo>
                  <a:lnTo>
                    <a:pt x="65" y="11"/>
                  </a:lnTo>
                  <a:lnTo>
                    <a:pt x="79" y="11"/>
                  </a:lnTo>
                  <a:lnTo>
                    <a:pt x="15" y="139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80" name="Freeform 132"/>
            <p:cNvSpPr>
              <a:spLocks/>
            </p:cNvSpPr>
            <p:nvPr/>
          </p:nvSpPr>
          <p:spPr bwMode="auto">
            <a:xfrm>
              <a:off x="922759" y="2225660"/>
              <a:ext cx="41275" cy="444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8"/>
                </a:cxn>
                <a:cxn ang="0">
                  <a:pos x="0" y="28"/>
                </a:cxn>
                <a:cxn ang="0">
                  <a:pos x="13" y="0"/>
                </a:cxn>
              </a:cxnLst>
              <a:rect l="0" t="0" r="r" b="b"/>
              <a:pathLst>
                <a:path w="26" h="28">
                  <a:moveTo>
                    <a:pt x="13" y="0"/>
                  </a:moveTo>
                  <a:lnTo>
                    <a:pt x="26" y="28"/>
                  </a:lnTo>
                  <a:lnTo>
                    <a:pt x="0" y="2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81" name="Freeform 133"/>
            <p:cNvSpPr>
              <a:spLocks noEditPoints="1"/>
            </p:cNvSpPr>
            <p:nvPr/>
          </p:nvSpPr>
          <p:spPr bwMode="auto">
            <a:xfrm>
              <a:off x="919584" y="2222485"/>
              <a:ext cx="46038" cy="49212"/>
            </a:xfrm>
            <a:custGeom>
              <a:avLst/>
              <a:gdLst/>
              <a:ahLst/>
              <a:cxnLst>
                <a:cxn ang="0">
                  <a:pos x="65" y="5"/>
                </a:cxn>
                <a:cxn ang="0">
                  <a:pos x="73" y="0"/>
                </a:cxn>
                <a:cxn ang="0">
                  <a:pos x="80" y="5"/>
                </a:cxn>
                <a:cxn ang="0">
                  <a:pos x="144" y="133"/>
                </a:cxn>
                <a:cxn ang="0">
                  <a:pos x="143" y="140"/>
                </a:cxn>
                <a:cxn ang="0">
                  <a:pos x="137" y="144"/>
                </a:cxn>
                <a:cxn ang="0">
                  <a:pos x="9" y="144"/>
                </a:cxn>
                <a:cxn ang="0">
                  <a:pos x="2" y="140"/>
                </a:cxn>
                <a:cxn ang="0">
                  <a:pos x="1" y="133"/>
                </a:cxn>
                <a:cxn ang="0">
                  <a:pos x="65" y="5"/>
                </a:cxn>
                <a:cxn ang="0">
                  <a:pos x="16" y="140"/>
                </a:cxn>
                <a:cxn ang="0">
                  <a:pos x="9" y="128"/>
                </a:cxn>
                <a:cxn ang="0">
                  <a:pos x="137" y="128"/>
                </a:cxn>
                <a:cxn ang="0">
                  <a:pos x="129" y="140"/>
                </a:cxn>
                <a:cxn ang="0">
                  <a:pos x="65" y="12"/>
                </a:cxn>
                <a:cxn ang="0">
                  <a:pos x="80" y="12"/>
                </a:cxn>
                <a:cxn ang="0">
                  <a:pos x="16" y="140"/>
                </a:cxn>
              </a:cxnLst>
              <a:rect l="0" t="0" r="r" b="b"/>
              <a:pathLst>
                <a:path w="145" h="144">
                  <a:moveTo>
                    <a:pt x="65" y="5"/>
                  </a:moveTo>
                  <a:cubicBezTo>
                    <a:pt x="67" y="2"/>
                    <a:pt x="69" y="0"/>
                    <a:pt x="73" y="0"/>
                  </a:cubicBezTo>
                  <a:cubicBezTo>
                    <a:pt x="76" y="0"/>
                    <a:pt x="78" y="2"/>
                    <a:pt x="80" y="5"/>
                  </a:cubicBezTo>
                  <a:lnTo>
                    <a:pt x="144" y="133"/>
                  </a:lnTo>
                  <a:cubicBezTo>
                    <a:pt x="145" y="135"/>
                    <a:pt x="145" y="138"/>
                    <a:pt x="143" y="140"/>
                  </a:cubicBezTo>
                  <a:cubicBezTo>
                    <a:pt x="142" y="143"/>
                    <a:pt x="139" y="144"/>
                    <a:pt x="137" y="144"/>
                  </a:cubicBezTo>
                  <a:lnTo>
                    <a:pt x="9" y="144"/>
                  </a:lnTo>
                  <a:cubicBezTo>
                    <a:pt x="6" y="144"/>
                    <a:pt x="3" y="143"/>
                    <a:pt x="2" y="140"/>
                  </a:cubicBezTo>
                  <a:cubicBezTo>
                    <a:pt x="0" y="138"/>
                    <a:pt x="0" y="135"/>
                    <a:pt x="1" y="133"/>
                  </a:cubicBezTo>
                  <a:lnTo>
                    <a:pt x="65" y="5"/>
                  </a:lnTo>
                  <a:close/>
                  <a:moveTo>
                    <a:pt x="16" y="140"/>
                  </a:moveTo>
                  <a:lnTo>
                    <a:pt x="9" y="128"/>
                  </a:lnTo>
                  <a:lnTo>
                    <a:pt x="137" y="128"/>
                  </a:lnTo>
                  <a:lnTo>
                    <a:pt x="129" y="140"/>
                  </a:lnTo>
                  <a:lnTo>
                    <a:pt x="65" y="12"/>
                  </a:lnTo>
                  <a:lnTo>
                    <a:pt x="80" y="12"/>
                  </a:lnTo>
                  <a:lnTo>
                    <a:pt x="16" y="140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82" name="Freeform 134"/>
            <p:cNvSpPr>
              <a:spLocks/>
            </p:cNvSpPr>
            <p:nvPr/>
          </p:nvSpPr>
          <p:spPr bwMode="auto">
            <a:xfrm>
              <a:off x="1173584" y="2222485"/>
              <a:ext cx="41275" cy="444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8"/>
                </a:cxn>
                <a:cxn ang="0">
                  <a:pos x="0" y="28"/>
                </a:cxn>
                <a:cxn ang="0">
                  <a:pos x="13" y="0"/>
                </a:cxn>
              </a:cxnLst>
              <a:rect l="0" t="0" r="r" b="b"/>
              <a:pathLst>
                <a:path w="26" h="28">
                  <a:moveTo>
                    <a:pt x="13" y="0"/>
                  </a:moveTo>
                  <a:lnTo>
                    <a:pt x="26" y="28"/>
                  </a:lnTo>
                  <a:lnTo>
                    <a:pt x="0" y="2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83" name="Freeform 135"/>
            <p:cNvSpPr>
              <a:spLocks noEditPoints="1"/>
            </p:cNvSpPr>
            <p:nvPr/>
          </p:nvSpPr>
          <p:spPr bwMode="auto">
            <a:xfrm>
              <a:off x="1170409" y="2219310"/>
              <a:ext cx="46038" cy="49212"/>
            </a:xfrm>
            <a:custGeom>
              <a:avLst/>
              <a:gdLst/>
              <a:ahLst/>
              <a:cxnLst>
                <a:cxn ang="0">
                  <a:pos x="65" y="4"/>
                </a:cxn>
                <a:cxn ang="0">
                  <a:pos x="72" y="0"/>
                </a:cxn>
                <a:cxn ang="0">
                  <a:pos x="79" y="4"/>
                </a:cxn>
                <a:cxn ang="0">
                  <a:pos x="143" y="132"/>
                </a:cxn>
                <a:cxn ang="0">
                  <a:pos x="143" y="140"/>
                </a:cxn>
                <a:cxn ang="0">
                  <a:pos x="136" y="144"/>
                </a:cxn>
                <a:cxn ang="0">
                  <a:pos x="8" y="144"/>
                </a:cxn>
                <a:cxn ang="0">
                  <a:pos x="1" y="140"/>
                </a:cxn>
                <a:cxn ang="0">
                  <a:pos x="1" y="132"/>
                </a:cxn>
                <a:cxn ang="0">
                  <a:pos x="65" y="4"/>
                </a:cxn>
                <a:cxn ang="0">
                  <a:pos x="15" y="139"/>
                </a:cxn>
                <a:cxn ang="0">
                  <a:pos x="8" y="128"/>
                </a:cxn>
                <a:cxn ang="0">
                  <a:pos x="136" y="128"/>
                </a:cxn>
                <a:cxn ang="0">
                  <a:pos x="129" y="139"/>
                </a:cxn>
                <a:cxn ang="0">
                  <a:pos x="65" y="11"/>
                </a:cxn>
                <a:cxn ang="0">
                  <a:pos x="79" y="11"/>
                </a:cxn>
                <a:cxn ang="0">
                  <a:pos x="15" y="139"/>
                </a:cxn>
              </a:cxnLst>
              <a:rect l="0" t="0" r="r" b="b"/>
              <a:pathLst>
                <a:path w="144" h="144">
                  <a:moveTo>
                    <a:pt x="65" y="4"/>
                  </a:moveTo>
                  <a:cubicBezTo>
                    <a:pt x="66" y="2"/>
                    <a:pt x="69" y="0"/>
                    <a:pt x="72" y="0"/>
                  </a:cubicBezTo>
                  <a:cubicBezTo>
                    <a:pt x="75" y="0"/>
                    <a:pt x="78" y="2"/>
                    <a:pt x="79" y="4"/>
                  </a:cubicBezTo>
                  <a:lnTo>
                    <a:pt x="143" y="132"/>
                  </a:lnTo>
                  <a:cubicBezTo>
                    <a:pt x="144" y="135"/>
                    <a:pt x="144" y="138"/>
                    <a:pt x="143" y="140"/>
                  </a:cubicBezTo>
                  <a:cubicBezTo>
                    <a:pt x="141" y="142"/>
                    <a:pt x="139" y="144"/>
                    <a:pt x="136" y="144"/>
                  </a:cubicBezTo>
                  <a:lnTo>
                    <a:pt x="8" y="144"/>
                  </a:lnTo>
                  <a:cubicBezTo>
                    <a:pt x="5" y="144"/>
                    <a:pt x="3" y="142"/>
                    <a:pt x="1" y="140"/>
                  </a:cubicBezTo>
                  <a:cubicBezTo>
                    <a:pt x="0" y="138"/>
                    <a:pt x="0" y="135"/>
                    <a:pt x="1" y="132"/>
                  </a:cubicBezTo>
                  <a:lnTo>
                    <a:pt x="65" y="4"/>
                  </a:lnTo>
                  <a:close/>
                  <a:moveTo>
                    <a:pt x="15" y="139"/>
                  </a:moveTo>
                  <a:lnTo>
                    <a:pt x="8" y="128"/>
                  </a:lnTo>
                  <a:lnTo>
                    <a:pt x="136" y="128"/>
                  </a:lnTo>
                  <a:lnTo>
                    <a:pt x="129" y="139"/>
                  </a:lnTo>
                  <a:lnTo>
                    <a:pt x="65" y="11"/>
                  </a:lnTo>
                  <a:lnTo>
                    <a:pt x="79" y="11"/>
                  </a:lnTo>
                  <a:lnTo>
                    <a:pt x="15" y="139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84" name="Freeform 136"/>
            <p:cNvSpPr>
              <a:spLocks/>
            </p:cNvSpPr>
            <p:nvPr/>
          </p:nvSpPr>
          <p:spPr bwMode="auto">
            <a:xfrm>
              <a:off x="1537121" y="1720835"/>
              <a:ext cx="41275" cy="4286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7"/>
                </a:cxn>
                <a:cxn ang="0">
                  <a:pos x="0" y="27"/>
                </a:cxn>
                <a:cxn ang="0">
                  <a:pos x="13" y="0"/>
                </a:cxn>
              </a:cxnLst>
              <a:rect l="0" t="0" r="r" b="b"/>
              <a:pathLst>
                <a:path w="26" h="27">
                  <a:moveTo>
                    <a:pt x="13" y="0"/>
                  </a:moveTo>
                  <a:lnTo>
                    <a:pt x="26" y="27"/>
                  </a:lnTo>
                  <a:lnTo>
                    <a:pt x="0" y="2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85" name="Freeform 137"/>
            <p:cNvSpPr>
              <a:spLocks noEditPoints="1"/>
            </p:cNvSpPr>
            <p:nvPr/>
          </p:nvSpPr>
          <p:spPr bwMode="auto">
            <a:xfrm>
              <a:off x="1535534" y="1717660"/>
              <a:ext cx="46038" cy="49212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73" y="0"/>
                </a:cxn>
                <a:cxn ang="0">
                  <a:pos x="80" y="4"/>
                </a:cxn>
                <a:cxn ang="0">
                  <a:pos x="144" y="132"/>
                </a:cxn>
                <a:cxn ang="0">
                  <a:pos x="144" y="140"/>
                </a:cxn>
                <a:cxn ang="0">
                  <a:pos x="137" y="144"/>
                </a:cxn>
                <a:cxn ang="0">
                  <a:pos x="9" y="144"/>
                </a:cxn>
                <a:cxn ang="0">
                  <a:pos x="2" y="140"/>
                </a:cxn>
                <a:cxn ang="0">
                  <a:pos x="2" y="132"/>
                </a:cxn>
                <a:cxn ang="0">
                  <a:pos x="66" y="4"/>
                </a:cxn>
                <a:cxn ang="0">
                  <a:pos x="16" y="139"/>
                </a:cxn>
                <a:cxn ang="0">
                  <a:pos x="9" y="128"/>
                </a:cxn>
                <a:cxn ang="0">
                  <a:pos x="137" y="128"/>
                </a:cxn>
                <a:cxn ang="0">
                  <a:pos x="130" y="139"/>
                </a:cxn>
                <a:cxn ang="0">
                  <a:pos x="66" y="11"/>
                </a:cxn>
                <a:cxn ang="0">
                  <a:pos x="80" y="11"/>
                </a:cxn>
                <a:cxn ang="0">
                  <a:pos x="16" y="139"/>
                </a:cxn>
              </a:cxnLst>
              <a:rect l="0" t="0" r="r" b="b"/>
              <a:pathLst>
                <a:path w="145" h="144">
                  <a:moveTo>
                    <a:pt x="66" y="4"/>
                  </a:moveTo>
                  <a:cubicBezTo>
                    <a:pt x="67" y="1"/>
                    <a:pt x="70" y="0"/>
                    <a:pt x="73" y="0"/>
                  </a:cubicBezTo>
                  <a:cubicBezTo>
                    <a:pt x="76" y="0"/>
                    <a:pt x="79" y="1"/>
                    <a:pt x="80" y="4"/>
                  </a:cubicBezTo>
                  <a:lnTo>
                    <a:pt x="144" y="132"/>
                  </a:lnTo>
                  <a:cubicBezTo>
                    <a:pt x="145" y="134"/>
                    <a:pt x="145" y="137"/>
                    <a:pt x="144" y="140"/>
                  </a:cubicBezTo>
                  <a:cubicBezTo>
                    <a:pt x="142" y="142"/>
                    <a:pt x="140" y="144"/>
                    <a:pt x="137" y="144"/>
                  </a:cubicBezTo>
                  <a:lnTo>
                    <a:pt x="9" y="144"/>
                  </a:lnTo>
                  <a:cubicBezTo>
                    <a:pt x="6" y="144"/>
                    <a:pt x="3" y="142"/>
                    <a:pt x="2" y="140"/>
                  </a:cubicBezTo>
                  <a:cubicBezTo>
                    <a:pt x="1" y="137"/>
                    <a:pt x="0" y="134"/>
                    <a:pt x="2" y="132"/>
                  </a:cubicBezTo>
                  <a:lnTo>
                    <a:pt x="66" y="4"/>
                  </a:lnTo>
                  <a:close/>
                  <a:moveTo>
                    <a:pt x="16" y="139"/>
                  </a:moveTo>
                  <a:lnTo>
                    <a:pt x="9" y="128"/>
                  </a:lnTo>
                  <a:lnTo>
                    <a:pt x="137" y="128"/>
                  </a:lnTo>
                  <a:lnTo>
                    <a:pt x="130" y="139"/>
                  </a:lnTo>
                  <a:lnTo>
                    <a:pt x="66" y="11"/>
                  </a:lnTo>
                  <a:lnTo>
                    <a:pt x="80" y="11"/>
                  </a:lnTo>
                  <a:lnTo>
                    <a:pt x="16" y="139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86" name="Freeform 138"/>
            <p:cNvSpPr>
              <a:spLocks/>
            </p:cNvSpPr>
            <p:nvPr/>
          </p:nvSpPr>
          <p:spPr bwMode="auto">
            <a:xfrm>
              <a:off x="2388021" y="1427147"/>
              <a:ext cx="41275" cy="444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8"/>
                </a:cxn>
                <a:cxn ang="0">
                  <a:pos x="0" y="28"/>
                </a:cxn>
                <a:cxn ang="0">
                  <a:pos x="13" y="0"/>
                </a:cxn>
              </a:cxnLst>
              <a:rect l="0" t="0" r="r" b="b"/>
              <a:pathLst>
                <a:path w="26" h="28">
                  <a:moveTo>
                    <a:pt x="13" y="0"/>
                  </a:moveTo>
                  <a:lnTo>
                    <a:pt x="26" y="28"/>
                  </a:lnTo>
                  <a:lnTo>
                    <a:pt x="0" y="2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87" name="Freeform 139"/>
            <p:cNvSpPr>
              <a:spLocks noEditPoints="1"/>
            </p:cNvSpPr>
            <p:nvPr/>
          </p:nvSpPr>
          <p:spPr bwMode="auto">
            <a:xfrm>
              <a:off x="2384846" y="1425560"/>
              <a:ext cx="46038" cy="49212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73" y="0"/>
                </a:cxn>
                <a:cxn ang="0">
                  <a:pos x="80" y="4"/>
                </a:cxn>
                <a:cxn ang="0">
                  <a:pos x="144" y="132"/>
                </a:cxn>
                <a:cxn ang="0">
                  <a:pos x="144" y="140"/>
                </a:cxn>
                <a:cxn ang="0">
                  <a:pos x="137" y="144"/>
                </a:cxn>
                <a:cxn ang="0">
                  <a:pos x="9" y="144"/>
                </a:cxn>
                <a:cxn ang="0">
                  <a:pos x="2" y="140"/>
                </a:cxn>
                <a:cxn ang="0">
                  <a:pos x="2" y="132"/>
                </a:cxn>
                <a:cxn ang="0">
                  <a:pos x="66" y="4"/>
                </a:cxn>
                <a:cxn ang="0">
                  <a:pos x="16" y="140"/>
                </a:cxn>
                <a:cxn ang="0">
                  <a:pos x="9" y="128"/>
                </a:cxn>
                <a:cxn ang="0">
                  <a:pos x="137" y="128"/>
                </a:cxn>
                <a:cxn ang="0">
                  <a:pos x="130" y="140"/>
                </a:cxn>
                <a:cxn ang="0">
                  <a:pos x="66" y="12"/>
                </a:cxn>
                <a:cxn ang="0">
                  <a:pos x="80" y="12"/>
                </a:cxn>
                <a:cxn ang="0">
                  <a:pos x="16" y="140"/>
                </a:cxn>
              </a:cxnLst>
              <a:rect l="0" t="0" r="r" b="b"/>
              <a:pathLst>
                <a:path w="145" h="144">
                  <a:moveTo>
                    <a:pt x="66" y="4"/>
                  </a:moveTo>
                  <a:cubicBezTo>
                    <a:pt x="67" y="2"/>
                    <a:pt x="70" y="0"/>
                    <a:pt x="73" y="0"/>
                  </a:cubicBezTo>
                  <a:cubicBezTo>
                    <a:pt x="76" y="0"/>
                    <a:pt x="79" y="2"/>
                    <a:pt x="80" y="4"/>
                  </a:cubicBezTo>
                  <a:lnTo>
                    <a:pt x="144" y="132"/>
                  </a:lnTo>
                  <a:cubicBezTo>
                    <a:pt x="145" y="135"/>
                    <a:pt x="145" y="138"/>
                    <a:pt x="144" y="140"/>
                  </a:cubicBezTo>
                  <a:cubicBezTo>
                    <a:pt x="142" y="143"/>
                    <a:pt x="140" y="144"/>
                    <a:pt x="137" y="144"/>
                  </a:cubicBezTo>
                  <a:lnTo>
                    <a:pt x="9" y="144"/>
                  </a:lnTo>
                  <a:cubicBezTo>
                    <a:pt x="6" y="144"/>
                    <a:pt x="3" y="143"/>
                    <a:pt x="2" y="140"/>
                  </a:cubicBezTo>
                  <a:cubicBezTo>
                    <a:pt x="0" y="138"/>
                    <a:pt x="0" y="135"/>
                    <a:pt x="2" y="132"/>
                  </a:cubicBezTo>
                  <a:lnTo>
                    <a:pt x="66" y="4"/>
                  </a:lnTo>
                  <a:close/>
                  <a:moveTo>
                    <a:pt x="16" y="140"/>
                  </a:moveTo>
                  <a:lnTo>
                    <a:pt x="9" y="128"/>
                  </a:lnTo>
                  <a:lnTo>
                    <a:pt x="137" y="128"/>
                  </a:lnTo>
                  <a:lnTo>
                    <a:pt x="130" y="140"/>
                  </a:lnTo>
                  <a:lnTo>
                    <a:pt x="66" y="12"/>
                  </a:lnTo>
                  <a:lnTo>
                    <a:pt x="80" y="12"/>
                  </a:lnTo>
                  <a:lnTo>
                    <a:pt x="16" y="140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25" name="Freeform 177"/>
            <p:cNvSpPr>
              <a:spLocks/>
            </p:cNvSpPr>
            <p:nvPr/>
          </p:nvSpPr>
          <p:spPr bwMode="auto">
            <a:xfrm>
              <a:off x="476107" y="2092943"/>
              <a:ext cx="1954213" cy="92075"/>
            </a:xfrm>
            <a:custGeom>
              <a:avLst/>
              <a:gdLst/>
              <a:ahLst/>
              <a:cxnLst>
                <a:cxn ang="0">
                  <a:pos x="207" y="52"/>
                </a:cxn>
                <a:cxn ang="0">
                  <a:pos x="588" y="31"/>
                </a:cxn>
                <a:cxn ang="0">
                  <a:pos x="749" y="22"/>
                </a:cxn>
                <a:cxn ang="0">
                  <a:pos x="868" y="15"/>
                </a:cxn>
                <a:cxn ang="0">
                  <a:pos x="959" y="9"/>
                </a:cxn>
                <a:cxn ang="0">
                  <a:pos x="1052" y="3"/>
                </a:cxn>
                <a:cxn ang="0">
                  <a:pos x="1174" y="2"/>
                </a:cxn>
                <a:cxn ang="0">
                  <a:pos x="1510" y="20"/>
                </a:cxn>
                <a:cxn ang="0">
                  <a:pos x="1931" y="37"/>
                </a:cxn>
                <a:cxn ang="0">
                  <a:pos x="2131" y="29"/>
                </a:cxn>
                <a:cxn ang="0">
                  <a:pos x="2370" y="13"/>
                </a:cxn>
                <a:cxn ang="0">
                  <a:pos x="2668" y="0"/>
                </a:cxn>
                <a:cxn ang="0">
                  <a:pos x="3041" y="7"/>
                </a:cxn>
                <a:cxn ang="0">
                  <a:pos x="3328" y="23"/>
                </a:cxn>
                <a:cxn ang="0">
                  <a:pos x="3664" y="47"/>
                </a:cxn>
                <a:cxn ang="0">
                  <a:pos x="4036" y="75"/>
                </a:cxn>
                <a:cxn ang="0">
                  <a:pos x="4435" y="106"/>
                </a:cxn>
                <a:cxn ang="0">
                  <a:pos x="5265" y="174"/>
                </a:cxn>
                <a:cxn ang="0">
                  <a:pos x="5873" y="222"/>
                </a:cxn>
                <a:cxn ang="0">
                  <a:pos x="6080" y="254"/>
                </a:cxn>
                <a:cxn ang="0">
                  <a:pos x="5870" y="253"/>
                </a:cxn>
                <a:cxn ang="0">
                  <a:pos x="5262" y="205"/>
                </a:cxn>
                <a:cxn ang="0">
                  <a:pos x="4432" y="137"/>
                </a:cxn>
                <a:cxn ang="0">
                  <a:pos x="4033" y="106"/>
                </a:cxn>
                <a:cxn ang="0">
                  <a:pos x="3661" y="78"/>
                </a:cxn>
                <a:cxn ang="0">
                  <a:pos x="3327" y="55"/>
                </a:cxn>
                <a:cxn ang="0">
                  <a:pos x="3040" y="39"/>
                </a:cxn>
                <a:cxn ang="0">
                  <a:pos x="2669" y="32"/>
                </a:cxn>
                <a:cxn ang="0">
                  <a:pos x="2373" y="44"/>
                </a:cxn>
                <a:cxn ang="0">
                  <a:pos x="2132" y="61"/>
                </a:cxn>
                <a:cxn ang="0">
                  <a:pos x="1930" y="69"/>
                </a:cxn>
                <a:cxn ang="0">
                  <a:pos x="1508" y="52"/>
                </a:cxn>
                <a:cxn ang="0">
                  <a:pos x="1174" y="34"/>
                </a:cxn>
                <a:cxn ang="0">
                  <a:pos x="1053" y="35"/>
                </a:cxn>
                <a:cxn ang="0">
                  <a:pos x="962" y="40"/>
                </a:cxn>
                <a:cxn ang="0">
                  <a:pos x="871" y="46"/>
                </a:cxn>
                <a:cxn ang="0">
                  <a:pos x="750" y="54"/>
                </a:cxn>
                <a:cxn ang="0">
                  <a:pos x="589" y="63"/>
                </a:cxn>
                <a:cxn ang="0">
                  <a:pos x="208" y="84"/>
                </a:cxn>
                <a:cxn ang="0">
                  <a:pos x="0" y="80"/>
                </a:cxn>
              </a:cxnLst>
              <a:rect l="0" t="0" r="r" b="b"/>
              <a:pathLst>
                <a:path w="6081" h="269">
                  <a:moveTo>
                    <a:pt x="16" y="63"/>
                  </a:moveTo>
                  <a:lnTo>
                    <a:pt x="207" y="52"/>
                  </a:lnTo>
                  <a:lnTo>
                    <a:pt x="402" y="41"/>
                  </a:lnTo>
                  <a:lnTo>
                    <a:pt x="588" y="31"/>
                  </a:lnTo>
                  <a:lnTo>
                    <a:pt x="672" y="26"/>
                  </a:lnTo>
                  <a:lnTo>
                    <a:pt x="749" y="22"/>
                  </a:lnTo>
                  <a:lnTo>
                    <a:pt x="815" y="18"/>
                  </a:lnTo>
                  <a:lnTo>
                    <a:pt x="868" y="15"/>
                  </a:lnTo>
                  <a:lnTo>
                    <a:pt x="915" y="12"/>
                  </a:lnTo>
                  <a:lnTo>
                    <a:pt x="959" y="9"/>
                  </a:lnTo>
                  <a:lnTo>
                    <a:pt x="1003" y="6"/>
                  </a:lnTo>
                  <a:lnTo>
                    <a:pt x="1052" y="3"/>
                  </a:lnTo>
                  <a:lnTo>
                    <a:pt x="1107" y="2"/>
                  </a:lnTo>
                  <a:lnTo>
                    <a:pt x="1174" y="2"/>
                  </a:lnTo>
                  <a:lnTo>
                    <a:pt x="1333" y="9"/>
                  </a:lnTo>
                  <a:lnTo>
                    <a:pt x="1510" y="20"/>
                  </a:lnTo>
                  <a:lnTo>
                    <a:pt x="1709" y="32"/>
                  </a:lnTo>
                  <a:lnTo>
                    <a:pt x="1931" y="37"/>
                  </a:lnTo>
                  <a:lnTo>
                    <a:pt x="2027" y="35"/>
                  </a:lnTo>
                  <a:lnTo>
                    <a:pt x="2131" y="29"/>
                  </a:lnTo>
                  <a:lnTo>
                    <a:pt x="2244" y="22"/>
                  </a:lnTo>
                  <a:lnTo>
                    <a:pt x="2370" y="13"/>
                  </a:lnTo>
                  <a:lnTo>
                    <a:pt x="2512" y="5"/>
                  </a:lnTo>
                  <a:lnTo>
                    <a:pt x="2668" y="0"/>
                  </a:lnTo>
                  <a:lnTo>
                    <a:pt x="2845" y="1"/>
                  </a:lnTo>
                  <a:lnTo>
                    <a:pt x="3041" y="7"/>
                  </a:lnTo>
                  <a:lnTo>
                    <a:pt x="3178" y="14"/>
                  </a:lnTo>
                  <a:lnTo>
                    <a:pt x="3328" y="23"/>
                  </a:lnTo>
                  <a:lnTo>
                    <a:pt x="3491" y="35"/>
                  </a:lnTo>
                  <a:lnTo>
                    <a:pt x="3664" y="47"/>
                  </a:lnTo>
                  <a:lnTo>
                    <a:pt x="3846" y="60"/>
                  </a:lnTo>
                  <a:lnTo>
                    <a:pt x="4036" y="75"/>
                  </a:lnTo>
                  <a:lnTo>
                    <a:pt x="4233" y="90"/>
                  </a:lnTo>
                  <a:lnTo>
                    <a:pt x="4435" y="106"/>
                  </a:lnTo>
                  <a:lnTo>
                    <a:pt x="4848" y="140"/>
                  </a:lnTo>
                  <a:lnTo>
                    <a:pt x="5265" y="174"/>
                  </a:lnTo>
                  <a:lnTo>
                    <a:pt x="5675" y="207"/>
                  </a:lnTo>
                  <a:lnTo>
                    <a:pt x="5873" y="222"/>
                  </a:lnTo>
                  <a:lnTo>
                    <a:pt x="6066" y="237"/>
                  </a:lnTo>
                  <a:cubicBezTo>
                    <a:pt x="6075" y="237"/>
                    <a:pt x="6081" y="245"/>
                    <a:pt x="6080" y="254"/>
                  </a:cubicBezTo>
                  <a:cubicBezTo>
                    <a:pt x="6080" y="263"/>
                    <a:pt x="6072" y="269"/>
                    <a:pt x="6063" y="268"/>
                  </a:cubicBezTo>
                  <a:lnTo>
                    <a:pt x="5870" y="253"/>
                  </a:lnTo>
                  <a:lnTo>
                    <a:pt x="5672" y="238"/>
                  </a:lnTo>
                  <a:lnTo>
                    <a:pt x="5262" y="205"/>
                  </a:lnTo>
                  <a:lnTo>
                    <a:pt x="4845" y="171"/>
                  </a:lnTo>
                  <a:lnTo>
                    <a:pt x="4432" y="137"/>
                  </a:lnTo>
                  <a:lnTo>
                    <a:pt x="4230" y="121"/>
                  </a:lnTo>
                  <a:lnTo>
                    <a:pt x="4033" y="106"/>
                  </a:lnTo>
                  <a:lnTo>
                    <a:pt x="3843" y="91"/>
                  </a:lnTo>
                  <a:lnTo>
                    <a:pt x="3661" y="78"/>
                  </a:lnTo>
                  <a:lnTo>
                    <a:pt x="3488" y="66"/>
                  </a:lnTo>
                  <a:lnTo>
                    <a:pt x="3327" y="55"/>
                  </a:lnTo>
                  <a:lnTo>
                    <a:pt x="3177" y="46"/>
                  </a:lnTo>
                  <a:lnTo>
                    <a:pt x="3040" y="39"/>
                  </a:lnTo>
                  <a:lnTo>
                    <a:pt x="2844" y="33"/>
                  </a:lnTo>
                  <a:lnTo>
                    <a:pt x="2669" y="32"/>
                  </a:lnTo>
                  <a:lnTo>
                    <a:pt x="2513" y="37"/>
                  </a:lnTo>
                  <a:lnTo>
                    <a:pt x="2373" y="44"/>
                  </a:lnTo>
                  <a:lnTo>
                    <a:pt x="2247" y="53"/>
                  </a:lnTo>
                  <a:lnTo>
                    <a:pt x="2132" y="61"/>
                  </a:lnTo>
                  <a:lnTo>
                    <a:pt x="2028" y="67"/>
                  </a:lnTo>
                  <a:lnTo>
                    <a:pt x="1930" y="69"/>
                  </a:lnTo>
                  <a:lnTo>
                    <a:pt x="1708" y="64"/>
                  </a:lnTo>
                  <a:lnTo>
                    <a:pt x="1508" y="52"/>
                  </a:lnTo>
                  <a:lnTo>
                    <a:pt x="1332" y="41"/>
                  </a:lnTo>
                  <a:lnTo>
                    <a:pt x="1174" y="34"/>
                  </a:lnTo>
                  <a:lnTo>
                    <a:pt x="1108" y="34"/>
                  </a:lnTo>
                  <a:lnTo>
                    <a:pt x="1053" y="35"/>
                  </a:lnTo>
                  <a:lnTo>
                    <a:pt x="1006" y="37"/>
                  </a:lnTo>
                  <a:lnTo>
                    <a:pt x="962" y="40"/>
                  </a:lnTo>
                  <a:lnTo>
                    <a:pt x="917" y="43"/>
                  </a:lnTo>
                  <a:lnTo>
                    <a:pt x="871" y="46"/>
                  </a:lnTo>
                  <a:lnTo>
                    <a:pt x="816" y="50"/>
                  </a:lnTo>
                  <a:lnTo>
                    <a:pt x="750" y="54"/>
                  </a:lnTo>
                  <a:lnTo>
                    <a:pt x="673" y="58"/>
                  </a:lnTo>
                  <a:lnTo>
                    <a:pt x="589" y="63"/>
                  </a:lnTo>
                  <a:lnTo>
                    <a:pt x="403" y="73"/>
                  </a:lnTo>
                  <a:lnTo>
                    <a:pt x="208" y="84"/>
                  </a:lnTo>
                  <a:lnTo>
                    <a:pt x="17" y="95"/>
                  </a:lnTo>
                  <a:cubicBezTo>
                    <a:pt x="9" y="96"/>
                    <a:pt x="1" y="89"/>
                    <a:pt x="0" y="80"/>
                  </a:cubicBezTo>
                  <a:cubicBezTo>
                    <a:pt x="0" y="72"/>
                    <a:pt x="7" y="64"/>
                    <a:pt x="16" y="6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 cap="flat">
              <a:solidFill>
                <a:schemeClr val="bg1">
                  <a:lumMod val="75000"/>
                </a:schemeClr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26" name="Rectangle 178"/>
            <p:cNvSpPr>
              <a:spLocks noChangeArrowheads="1"/>
            </p:cNvSpPr>
            <p:nvPr/>
          </p:nvSpPr>
          <p:spPr bwMode="auto">
            <a:xfrm>
              <a:off x="469757" y="2102468"/>
              <a:ext cx="31750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27" name="Freeform 179"/>
            <p:cNvSpPr>
              <a:spLocks noEditPoints="1"/>
            </p:cNvSpPr>
            <p:nvPr/>
          </p:nvSpPr>
          <p:spPr bwMode="auto">
            <a:xfrm>
              <a:off x="468170" y="2099293"/>
              <a:ext cx="34925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4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28" name="Rectangle 180"/>
            <p:cNvSpPr>
              <a:spLocks noChangeArrowheads="1"/>
            </p:cNvSpPr>
            <p:nvPr/>
          </p:nvSpPr>
          <p:spPr bwMode="auto">
            <a:xfrm>
              <a:off x="704707" y="2088181"/>
              <a:ext cx="31750" cy="381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29" name="Freeform 181"/>
            <p:cNvSpPr>
              <a:spLocks noEditPoints="1"/>
            </p:cNvSpPr>
            <p:nvPr/>
          </p:nvSpPr>
          <p:spPr bwMode="auto">
            <a:xfrm>
              <a:off x="703120" y="2085006"/>
              <a:ext cx="34925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4"/>
                    <a:pt x="112" y="8"/>
                  </a:cubicBezTo>
                  <a:lnTo>
                    <a:pt x="112" y="120"/>
                  </a:lnTo>
                  <a:cubicBezTo>
                    <a:pt x="112" y="125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3" y="128"/>
                    <a:pt x="0" y="125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30" name="Rectangle 182"/>
            <p:cNvSpPr>
              <a:spLocks noChangeArrowheads="1"/>
            </p:cNvSpPr>
            <p:nvPr/>
          </p:nvSpPr>
          <p:spPr bwMode="auto">
            <a:xfrm>
              <a:off x="841232" y="2080243"/>
              <a:ext cx="31750" cy="381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31" name="Freeform 183"/>
            <p:cNvSpPr>
              <a:spLocks noEditPoints="1"/>
            </p:cNvSpPr>
            <p:nvPr/>
          </p:nvSpPr>
          <p:spPr bwMode="auto">
            <a:xfrm>
              <a:off x="839645" y="2078656"/>
              <a:ext cx="34925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32" name="Rectangle 184"/>
            <p:cNvSpPr>
              <a:spLocks noChangeArrowheads="1"/>
            </p:cNvSpPr>
            <p:nvPr/>
          </p:nvSpPr>
          <p:spPr bwMode="auto">
            <a:xfrm>
              <a:off x="1084120" y="2092943"/>
              <a:ext cx="31750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33" name="Freeform 185"/>
            <p:cNvSpPr>
              <a:spLocks noEditPoints="1"/>
            </p:cNvSpPr>
            <p:nvPr/>
          </p:nvSpPr>
          <p:spPr bwMode="auto">
            <a:xfrm>
              <a:off x="1082532" y="2089768"/>
              <a:ext cx="34925" cy="444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04" y="0"/>
                  </a:lnTo>
                  <a:cubicBezTo>
                    <a:pt x="109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9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34" name="Rectangle 186"/>
            <p:cNvSpPr>
              <a:spLocks noChangeArrowheads="1"/>
            </p:cNvSpPr>
            <p:nvPr/>
          </p:nvSpPr>
          <p:spPr bwMode="auto">
            <a:xfrm>
              <a:off x="1441307" y="2081831"/>
              <a:ext cx="30163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35" name="Freeform 187"/>
            <p:cNvSpPr>
              <a:spLocks noEditPoints="1"/>
            </p:cNvSpPr>
            <p:nvPr/>
          </p:nvSpPr>
          <p:spPr bwMode="auto">
            <a:xfrm>
              <a:off x="1438132" y="2080243"/>
              <a:ext cx="36513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04" y="0"/>
                  </a:lnTo>
                  <a:cubicBezTo>
                    <a:pt x="109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9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36" name="Rectangle 188"/>
            <p:cNvSpPr>
              <a:spLocks noChangeArrowheads="1"/>
            </p:cNvSpPr>
            <p:nvPr/>
          </p:nvSpPr>
          <p:spPr bwMode="auto">
            <a:xfrm>
              <a:off x="2412857" y="2164381"/>
              <a:ext cx="30163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37" name="Freeform 189"/>
            <p:cNvSpPr>
              <a:spLocks noEditPoints="1"/>
            </p:cNvSpPr>
            <p:nvPr/>
          </p:nvSpPr>
          <p:spPr bwMode="auto">
            <a:xfrm>
              <a:off x="2409682" y="2161206"/>
              <a:ext cx="36513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04" y="0"/>
                  </a:lnTo>
                  <a:cubicBezTo>
                    <a:pt x="109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9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39" name="Rectangle 191"/>
            <p:cNvSpPr>
              <a:spLocks noChangeArrowheads="1"/>
            </p:cNvSpPr>
            <p:nvPr/>
          </p:nvSpPr>
          <p:spPr bwMode="auto">
            <a:xfrm>
              <a:off x="469757" y="2194543"/>
              <a:ext cx="31750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40" name="Freeform 192"/>
            <p:cNvSpPr>
              <a:spLocks noEditPoints="1"/>
            </p:cNvSpPr>
            <p:nvPr/>
          </p:nvSpPr>
          <p:spPr bwMode="auto">
            <a:xfrm>
              <a:off x="468170" y="2191368"/>
              <a:ext cx="34925" cy="444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4"/>
                    <a:pt x="112" y="8"/>
                  </a:cubicBezTo>
                  <a:lnTo>
                    <a:pt x="112" y="120"/>
                  </a:lnTo>
                  <a:cubicBezTo>
                    <a:pt x="112" y="125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3" y="128"/>
                    <a:pt x="0" y="125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41" name="Rectangle 193"/>
            <p:cNvSpPr>
              <a:spLocks noChangeArrowheads="1"/>
            </p:cNvSpPr>
            <p:nvPr/>
          </p:nvSpPr>
          <p:spPr bwMode="auto">
            <a:xfrm>
              <a:off x="704707" y="2140568"/>
              <a:ext cx="31750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42" name="Freeform 194"/>
            <p:cNvSpPr>
              <a:spLocks noEditPoints="1"/>
            </p:cNvSpPr>
            <p:nvPr/>
          </p:nvSpPr>
          <p:spPr bwMode="auto">
            <a:xfrm>
              <a:off x="703120" y="2137393"/>
              <a:ext cx="34925" cy="444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43" name="Rectangle 195"/>
            <p:cNvSpPr>
              <a:spLocks noChangeArrowheads="1"/>
            </p:cNvSpPr>
            <p:nvPr/>
          </p:nvSpPr>
          <p:spPr bwMode="auto">
            <a:xfrm>
              <a:off x="841232" y="2151681"/>
              <a:ext cx="31750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44" name="Freeform 196"/>
            <p:cNvSpPr>
              <a:spLocks noEditPoints="1"/>
            </p:cNvSpPr>
            <p:nvPr/>
          </p:nvSpPr>
          <p:spPr bwMode="auto">
            <a:xfrm>
              <a:off x="839645" y="2150093"/>
              <a:ext cx="34925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4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8" y="128"/>
                    <a:pt x="104" y="128"/>
                  </a:cubicBezTo>
                  <a:lnTo>
                    <a:pt x="8" y="128"/>
                  </a:ln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45" name="Rectangle 197"/>
            <p:cNvSpPr>
              <a:spLocks noChangeArrowheads="1"/>
            </p:cNvSpPr>
            <p:nvPr/>
          </p:nvSpPr>
          <p:spPr bwMode="auto">
            <a:xfrm>
              <a:off x="1084120" y="2164381"/>
              <a:ext cx="31750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46" name="Freeform 198"/>
            <p:cNvSpPr>
              <a:spLocks noEditPoints="1"/>
            </p:cNvSpPr>
            <p:nvPr/>
          </p:nvSpPr>
          <p:spPr bwMode="auto">
            <a:xfrm>
              <a:off x="1082532" y="2161206"/>
              <a:ext cx="34925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lnTo>
                    <a:pt x="104" y="0"/>
                  </a:lnTo>
                  <a:cubicBezTo>
                    <a:pt x="109" y="0"/>
                    <a:pt x="112" y="3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9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49" name="Rectangle 201"/>
            <p:cNvSpPr>
              <a:spLocks noChangeArrowheads="1"/>
            </p:cNvSpPr>
            <p:nvPr/>
          </p:nvSpPr>
          <p:spPr bwMode="auto">
            <a:xfrm>
              <a:off x="2412857" y="2189781"/>
              <a:ext cx="30163" cy="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50" name="Freeform 202"/>
            <p:cNvSpPr>
              <a:spLocks noEditPoints="1"/>
            </p:cNvSpPr>
            <p:nvPr/>
          </p:nvSpPr>
          <p:spPr bwMode="auto">
            <a:xfrm>
              <a:off x="2409682" y="2186606"/>
              <a:ext cx="36513" cy="428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12" y="120"/>
                </a:cxn>
                <a:cxn ang="0">
                  <a:pos x="10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04" y="112"/>
                </a:cxn>
                <a:cxn ang="0">
                  <a:pos x="96" y="120"/>
                </a:cxn>
                <a:cxn ang="0">
                  <a:pos x="96" y="8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12" h="12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04" y="0"/>
                  </a:lnTo>
                  <a:cubicBezTo>
                    <a:pt x="109" y="0"/>
                    <a:pt x="112" y="4"/>
                    <a:pt x="112" y="8"/>
                  </a:cubicBezTo>
                  <a:lnTo>
                    <a:pt x="112" y="120"/>
                  </a:lnTo>
                  <a:cubicBezTo>
                    <a:pt x="112" y="124"/>
                    <a:pt x="109" y="128"/>
                    <a:pt x="104" y="128"/>
                  </a:cubicBezTo>
                  <a:lnTo>
                    <a:pt x="8" y="128"/>
                  </a:ln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04" y="112"/>
                  </a:lnTo>
                  <a:lnTo>
                    <a:pt x="96" y="120"/>
                  </a:lnTo>
                  <a:lnTo>
                    <a:pt x="96" y="8"/>
                  </a:lnTo>
                  <a:lnTo>
                    <a:pt x="10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51" name="Freeform 203"/>
            <p:cNvSpPr>
              <a:spLocks/>
            </p:cNvSpPr>
            <p:nvPr/>
          </p:nvSpPr>
          <p:spPr bwMode="auto">
            <a:xfrm>
              <a:off x="474520" y="1821481"/>
              <a:ext cx="1955800" cy="306388"/>
            </a:xfrm>
            <a:custGeom>
              <a:avLst/>
              <a:gdLst/>
              <a:ahLst/>
              <a:cxnLst>
                <a:cxn ang="0">
                  <a:pos x="206" y="841"/>
                </a:cxn>
                <a:cxn ang="0">
                  <a:pos x="587" y="780"/>
                </a:cxn>
                <a:cxn ang="0">
                  <a:pos x="749" y="762"/>
                </a:cxn>
                <a:cxn ang="0">
                  <a:pos x="871" y="759"/>
                </a:cxn>
                <a:cxn ang="0">
                  <a:pos x="963" y="769"/>
                </a:cxn>
                <a:cxn ang="0">
                  <a:pos x="1055" y="781"/>
                </a:cxn>
                <a:cxn ang="0">
                  <a:pos x="1176" y="786"/>
                </a:cxn>
                <a:cxn ang="0">
                  <a:pos x="1335" y="799"/>
                </a:cxn>
                <a:cxn ang="0">
                  <a:pos x="1608" y="819"/>
                </a:cxn>
                <a:cxn ang="0">
                  <a:pos x="1815" y="793"/>
                </a:cxn>
                <a:cxn ang="0">
                  <a:pos x="1924" y="758"/>
                </a:cxn>
                <a:cxn ang="0">
                  <a:pos x="2028" y="700"/>
                </a:cxn>
                <a:cxn ang="0">
                  <a:pos x="2127" y="617"/>
                </a:cxn>
                <a:cxn ang="0">
                  <a:pos x="2342" y="407"/>
                </a:cxn>
                <a:cxn ang="0">
                  <a:pos x="2547" y="244"/>
                </a:cxn>
                <a:cxn ang="0">
                  <a:pos x="2716" y="150"/>
                </a:cxn>
                <a:cxn ang="0">
                  <a:pos x="2921" y="78"/>
                </a:cxn>
                <a:cxn ang="0">
                  <a:pos x="3176" y="34"/>
                </a:cxn>
                <a:cxn ang="0">
                  <a:pos x="3489" y="8"/>
                </a:cxn>
                <a:cxn ang="0">
                  <a:pos x="3845" y="0"/>
                </a:cxn>
                <a:cxn ang="0">
                  <a:pos x="4233" y="3"/>
                </a:cxn>
                <a:cxn ang="0">
                  <a:pos x="4848" y="21"/>
                </a:cxn>
                <a:cxn ang="0">
                  <a:pos x="5675" y="47"/>
                </a:cxn>
                <a:cxn ang="0">
                  <a:pos x="6066" y="52"/>
                </a:cxn>
                <a:cxn ang="0">
                  <a:pos x="6065" y="84"/>
                </a:cxn>
                <a:cxn ang="0">
                  <a:pos x="5674" y="79"/>
                </a:cxn>
                <a:cxn ang="0">
                  <a:pos x="4847" y="53"/>
                </a:cxn>
                <a:cxn ang="0">
                  <a:pos x="4232" y="35"/>
                </a:cxn>
                <a:cxn ang="0">
                  <a:pos x="3846" y="32"/>
                </a:cxn>
                <a:cxn ang="0">
                  <a:pos x="3491" y="40"/>
                </a:cxn>
                <a:cxn ang="0">
                  <a:pos x="3181" y="65"/>
                </a:cxn>
                <a:cxn ang="0">
                  <a:pos x="2930" y="109"/>
                </a:cxn>
                <a:cxn ang="0">
                  <a:pos x="2731" y="179"/>
                </a:cxn>
                <a:cxn ang="0">
                  <a:pos x="2566" y="271"/>
                </a:cxn>
                <a:cxn ang="0">
                  <a:pos x="2365" y="430"/>
                </a:cxn>
                <a:cxn ang="0">
                  <a:pos x="2148" y="641"/>
                </a:cxn>
                <a:cxn ang="0">
                  <a:pos x="2045" y="727"/>
                </a:cxn>
                <a:cxn ang="0">
                  <a:pos x="1939" y="787"/>
                </a:cxn>
                <a:cxn ang="0">
                  <a:pos x="1820" y="824"/>
                </a:cxn>
                <a:cxn ang="0">
                  <a:pos x="1607" y="851"/>
                </a:cxn>
                <a:cxn ang="0">
                  <a:pos x="1332" y="830"/>
                </a:cxn>
                <a:cxn ang="0">
                  <a:pos x="1175" y="818"/>
                </a:cxn>
                <a:cxn ang="0">
                  <a:pos x="1051" y="812"/>
                </a:cxn>
                <a:cxn ang="0">
                  <a:pos x="960" y="800"/>
                </a:cxn>
                <a:cxn ang="0">
                  <a:pos x="870" y="791"/>
                </a:cxn>
                <a:cxn ang="0">
                  <a:pos x="752" y="793"/>
                </a:cxn>
                <a:cxn ang="0">
                  <a:pos x="592" y="811"/>
                </a:cxn>
                <a:cxn ang="0">
                  <a:pos x="211" y="872"/>
                </a:cxn>
                <a:cxn ang="0">
                  <a:pos x="2" y="889"/>
                </a:cxn>
              </a:cxnLst>
              <a:rect l="0" t="0" r="r" b="b"/>
              <a:pathLst>
                <a:path w="6082" h="904">
                  <a:moveTo>
                    <a:pt x="15" y="871"/>
                  </a:moveTo>
                  <a:lnTo>
                    <a:pt x="206" y="841"/>
                  </a:lnTo>
                  <a:lnTo>
                    <a:pt x="401" y="808"/>
                  </a:lnTo>
                  <a:lnTo>
                    <a:pt x="587" y="780"/>
                  </a:lnTo>
                  <a:lnTo>
                    <a:pt x="671" y="769"/>
                  </a:lnTo>
                  <a:lnTo>
                    <a:pt x="749" y="762"/>
                  </a:lnTo>
                  <a:lnTo>
                    <a:pt x="816" y="758"/>
                  </a:lnTo>
                  <a:lnTo>
                    <a:pt x="871" y="759"/>
                  </a:lnTo>
                  <a:lnTo>
                    <a:pt x="919" y="764"/>
                  </a:lnTo>
                  <a:lnTo>
                    <a:pt x="963" y="769"/>
                  </a:lnTo>
                  <a:lnTo>
                    <a:pt x="1008" y="775"/>
                  </a:lnTo>
                  <a:lnTo>
                    <a:pt x="1055" y="781"/>
                  </a:lnTo>
                  <a:lnTo>
                    <a:pt x="1110" y="785"/>
                  </a:lnTo>
                  <a:lnTo>
                    <a:pt x="1176" y="786"/>
                  </a:lnTo>
                  <a:lnTo>
                    <a:pt x="1252" y="789"/>
                  </a:lnTo>
                  <a:lnTo>
                    <a:pt x="1335" y="799"/>
                  </a:lnTo>
                  <a:lnTo>
                    <a:pt x="1512" y="817"/>
                  </a:lnTo>
                  <a:lnTo>
                    <a:pt x="1608" y="819"/>
                  </a:lnTo>
                  <a:lnTo>
                    <a:pt x="1708" y="813"/>
                  </a:lnTo>
                  <a:lnTo>
                    <a:pt x="1815" y="793"/>
                  </a:lnTo>
                  <a:lnTo>
                    <a:pt x="1927" y="757"/>
                  </a:lnTo>
                  <a:lnTo>
                    <a:pt x="1924" y="758"/>
                  </a:lnTo>
                  <a:lnTo>
                    <a:pt x="1977" y="732"/>
                  </a:lnTo>
                  <a:lnTo>
                    <a:pt x="2028" y="700"/>
                  </a:lnTo>
                  <a:lnTo>
                    <a:pt x="2077" y="662"/>
                  </a:lnTo>
                  <a:lnTo>
                    <a:pt x="2127" y="617"/>
                  </a:lnTo>
                  <a:lnTo>
                    <a:pt x="2229" y="517"/>
                  </a:lnTo>
                  <a:lnTo>
                    <a:pt x="2342" y="407"/>
                  </a:lnTo>
                  <a:lnTo>
                    <a:pt x="2472" y="297"/>
                  </a:lnTo>
                  <a:lnTo>
                    <a:pt x="2547" y="244"/>
                  </a:lnTo>
                  <a:lnTo>
                    <a:pt x="2628" y="195"/>
                  </a:lnTo>
                  <a:lnTo>
                    <a:pt x="2716" y="150"/>
                  </a:lnTo>
                  <a:lnTo>
                    <a:pt x="2815" y="111"/>
                  </a:lnTo>
                  <a:lnTo>
                    <a:pt x="2921" y="78"/>
                  </a:lnTo>
                  <a:lnTo>
                    <a:pt x="3038" y="53"/>
                  </a:lnTo>
                  <a:lnTo>
                    <a:pt x="3176" y="34"/>
                  </a:lnTo>
                  <a:lnTo>
                    <a:pt x="3327" y="19"/>
                  </a:lnTo>
                  <a:lnTo>
                    <a:pt x="3489" y="8"/>
                  </a:lnTo>
                  <a:lnTo>
                    <a:pt x="3663" y="2"/>
                  </a:lnTo>
                  <a:lnTo>
                    <a:pt x="3845" y="0"/>
                  </a:lnTo>
                  <a:lnTo>
                    <a:pt x="4035" y="0"/>
                  </a:lnTo>
                  <a:lnTo>
                    <a:pt x="4233" y="3"/>
                  </a:lnTo>
                  <a:lnTo>
                    <a:pt x="4435" y="8"/>
                  </a:lnTo>
                  <a:lnTo>
                    <a:pt x="4848" y="21"/>
                  </a:lnTo>
                  <a:lnTo>
                    <a:pt x="5265" y="35"/>
                  </a:lnTo>
                  <a:lnTo>
                    <a:pt x="5675" y="47"/>
                  </a:lnTo>
                  <a:lnTo>
                    <a:pt x="5873" y="51"/>
                  </a:lnTo>
                  <a:lnTo>
                    <a:pt x="6066" y="52"/>
                  </a:lnTo>
                  <a:cubicBezTo>
                    <a:pt x="6074" y="53"/>
                    <a:pt x="6082" y="60"/>
                    <a:pt x="6081" y="69"/>
                  </a:cubicBezTo>
                  <a:cubicBezTo>
                    <a:pt x="6081" y="77"/>
                    <a:pt x="6074" y="85"/>
                    <a:pt x="6065" y="84"/>
                  </a:cubicBezTo>
                  <a:lnTo>
                    <a:pt x="5872" y="83"/>
                  </a:lnTo>
                  <a:lnTo>
                    <a:pt x="5674" y="79"/>
                  </a:lnTo>
                  <a:lnTo>
                    <a:pt x="5264" y="67"/>
                  </a:lnTo>
                  <a:lnTo>
                    <a:pt x="4847" y="53"/>
                  </a:lnTo>
                  <a:lnTo>
                    <a:pt x="4434" y="40"/>
                  </a:lnTo>
                  <a:lnTo>
                    <a:pt x="4232" y="35"/>
                  </a:lnTo>
                  <a:lnTo>
                    <a:pt x="4035" y="32"/>
                  </a:lnTo>
                  <a:lnTo>
                    <a:pt x="3846" y="32"/>
                  </a:lnTo>
                  <a:lnTo>
                    <a:pt x="3664" y="34"/>
                  </a:lnTo>
                  <a:lnTo>
                    <a:pt x="3491" y="40"/>
                  </a:lnTo>
                  <a:lnTo>
                    <a:pt x="3330" y="50"/>
                  </a:lnTo>
                  <a:lnTo>
                    <a:pt x="3181" y="65"/>
                  </a:lnTo>
                  <a:lnTo>
                    <a:pt x="3045" y="84"/>
                  </a:lnTo>
                  <a:lnTo>
                    <a:pt x="2930" y="109"/>
                  </a:lnTo>
                  <a:lnTo>
                    <a:pt x="2826" y="140"/>
                  </a:lnTo>
                  <a:lnTo>
                    <a:pt x="2731" y="179"/>
                  </a:lnTo>
                  <a:lnTo>
                    <a:pt x="2645" y="222"/>
                  </a:lnTo>
                  <a:lnTo>
                    <a:pt x="2566" y="271"/>
                  </a:lnTo>
                  <a:lnTo>
                    <a:pt x="2493" y="322"/>
                  </a:lnTo>
                  <a:lnTo>
                    <a:pt x="2365" y="430"/>
                  </a:lnTo>
                  <a:lnTo>
                    <a:pt x="2252" y="540"/>
                  </a:lnTo>
                  <a:lnTo>
                    <a:pt x="2148" y="641"/>
                  </a:lnTo>
                  <a:lnTo>
                    <a:pt x="2096" y="687"/>
                  </a:lnTo>
                  <a:lnTo>
                    <a:pt x="2045" y="727"/>
                  </a:lnTo>
                  <a:lnTo>
                    <a:pt x="1992" y="761"/>
                  </a:lnTo>
                  <a:lnTo>
                    <a:pt x="1939" y="787"/>
                  </a:lnTo>
                  <a:cubicBezTo>
                    <a:pt x="1938" y="787"/>
                    <a:pt x="1937" y="787"/>
                    <a:pt x="1936" y="788"/>
                  </a:cubicBezTo>
                  <a:lnTo>
                    <a:pt x="1820" y="824"/>
                  </a:lnTo>
                  <a:lnTo>
                    <a:pt x="1711" y="844"/>
                  </a:lnTo>
                  <a:lnTo>
                    <a:pt x="1607" y="851"/>
                  </a:lnTo>
                  <a:lnTo>
                    <a:pt x="1509" y="848"/>
                  </a:lnTo>
                  <a:lnTo>
                    <a:pt x="1332" y="830"/>
                  </a:lnTo>
                  <a:lnTo>
                    <a:pt x="1251" y="821"/>
                  </a:lnTo>
                  <a:lnTo>
                    <a:pt x="1175" y="818"/>
                  </a:lnTo>
                  <a:lnTo>
                    <a:pt x="1107" y="816"/>
                  </a:lnTo>
                  <a:lnTo>
                    <a:pt x="1051" y="812"/>
                  </a:lnTo>
                  <a:lnTo>
                    <a:pt x="1003" y="806"/>
                  </a:lnTo>
                  <a:lnTo>
                    <a:pt x="960" y="800"/>
                  </a:lnTo>
                  <a:lnTo>
                    <a:pt x="916" y="795"/>
                  </a:lnTo>
                  <a:lnTo>
                    <a:pt x="870" y="791"/>
                  </a:lnTo>
                  <a:lnTo>
                    <a:pt x="817" y="790"/>
                  </a:lnTo>
                  <a:lnTo>
                    <a:pt x="752" y="793"/>
                  </a:lnTo>
                  <a:lnTo>
                    <a:pt x="676" y="800"/>
                  </a:lnTo>
                  <a:lnTo>
                    <a:pt x="592" y="811"/>
                  </a:lnTo>
                  <a:lnTo>
                    <a:pt x="406" y="839"/>
                  </a:lnTo>
                  <a:lnTo>
                    <a:pt x="211" y="872"/>
                  </a:lnTo>
                  <a:lnTo>
                    <a:pt x="20" y="902"/>
                  </a:lnTo>
                  <a:cubicBezTo>
                    <a:pt x="11" y="904"/>
                    <a:pt x="3" y="898"/>
                    <a:pt x="2" y="889"/>
                  </a:cubicBezTo>
                  <a:cubicBezTo>
                    <a:pt x="0" y="880"/>
                    <a:pt x="6" y="872"/>
                    <a:pt x="15" y="871"/>
                  </a:cubicBezTo>
                  <a:close/>
                </a:path>
              </a:pathLst>
            </a:custGeom>
            <a:solidFill>
              <a:schemeClr val="tx1"/>
            </a:solidFill>
            <a:ln w="3175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52" name="Freeform 204"/>
            <p:cNvSpPr>
              <a:spLocks/>
            </p:cNvSpPr>
            <p:nvPr/>
          </p:nvSpPr>
          <p:spPr bwMode="auto">
            <a:xfrm>
              <a:off x="464995" y="2100881"/>
              <a:ext cx="41275" cy="444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8"/>
                </a:cxn>
                <a:cxn ang="0">
                  <a:pos x="0" y="28"/>
                </a:cxn>
                <a:cxn ang="0">
                  <a:pos x="13" y="0"/>
                </a:cxn>
              </a:cxnLst>
              <a:rect l="0" t="0" r="r" b="b"/>
              <a:pathLst>
                <a:path w="26" h="28">
                  <a:moveTo>
                    <a:pt x="13" y="0"/>
                  </a:moveTo>
                  <a:lnTo>
                    <a:pt x="26" y="28"/>
                  </a:lnTo>
                  <a:lnTo>
                    <a:pt x="0" y="2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53" name="Freeform 205"/>
            <p:cNvSpPr>
              <a:spLocks noEditPoints="1"/>
            </p:cNvSpPr>
            <p:nvPr/>
          </p:nvSpPr>
          <p:spPr bwMode="auto">
            <a:xfrm>
              <a:off x="461820" y="2099293"/>
              <a:ext cx="46038" cy="47625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73" y="0"/>
                </a:cxn>
                <a:cxn ang="0">
                  <a:pos x="80" y="4"/>
                </a:cxn>
                <a:cxn ang="0">
                  <a:pos x="144" y="132"/>
                </a:cxn>
                <a:cxn ang="0">
                  <a:pos x="144" y="140"/>
                </a:cxn>
                <a:cxn ang="0">
                  <a:pos x="137" y="144"/>
                </a:cxn>
                <a:cxn ang="0">
                  <a:pos x="9" y="144"/>
                </a:cxn>
                <a:cxn ang="0">
                  <a:pos x="2" y="140"/>
                </a:cxn>
                <a:cxn ang="0">
                  <a:pos x="2" y="132"/>
                </a:cxn>
                <a:cxn ang="0">
                  <a:pos x="66" y="4"/>
                </a:cxn>
                <a:cxn ang="0">
                  <a:pos x="16" y="139"/>
                </a:cxn>
                <a:cxn ang="0">
                  <a:pos x="9" y="128"/>
                </a:cxn>
                <a:cxn ang="0">
                  <a:pos x="137" y="128"/>
                </a:cxn>
                <a:cxn ang="0">
                  <a:pos x="130" y="139"/>
                </a:cxn>
                <a:cxn ang="0">
                  <a:pos x="66" y="11"/>
                </a:cxn>
                <a:cxn ang="0">
                  <a:pos x="80" y="11"/>
                </a:cxn>
                <a:cxn ang="0">
                  <a:pos x="16" y="139"/>
                </a:cxn>
              </a:cxnLst>
              <a:rect l="0" t="0" r="r" b="b"/>
              <a:pathLst>
                <a:path w="145" h="144">
                  <a:moveTo>
                    <a:pt x="66" y="4"/>
                  </a:moveTo>
                  <a:cubicBezTo>
                    <a:pt x="67" y="1"/>
                    <a:pt x="70" y="0"/>
                    <a:pt x="73" y="0"/>
                  </a:cubicBezTo>
                  <a:cubicBezTo>
                    <a:pt x="76" y="0"/>
                    <a:pt x="79" y="1"/>
                    <a:pt x="80" y="4"/>
                  </a:cubicBezTo>
                  <a:lnTo>
                    <a:pt x="144" y="132"/>
                  </a:lnTo>
                  <a:cubicBezTo>
                    <a:pt x="145" y="135"/>
                    <a:pt x="145" y="137"/>
                    <a:pt x="144" y="140"/>
                  </a:cubicBezTo>
                  <a:cubicBezTo>
                    <a:pt x="142" y="142"/>
                    <a:pt x="140" y="144"/>
                    <a:pt x="137" y="144"/>
                  </a:cubicBezTo>
                  <a:lnTo>
                    <a:pt x="9" y="144"/>
                  </a:lnTo>
                  <a:cubicBezTo>
                    <a:pt x="6" y="144"/>
                    <a:pt x="4" y="142"/>
                    <a:pt x="2" y="140"/>
                  </a:cubicBezTo>
                  <a:cubicBezTo>
                    <a:pt x="1" y="137"/>
                    <a:pt x="0" y="135"/>
                    <a:pt x="2" y="132"/>
                  </a:cubicBezTo>
                  <a:lnTo>
                    <a:pt x="66" y="4"/>
                  </a:lnTo>
                  <a:close/>
                  <a:moveTo>
                    <a:pt x="16" y="139"/>
                  </a:moveTo>
                  <a:lnTo>
                    <a:pt x="9" y="128"/>
                  </a:lnTo>
                  <a:lnTo>
                    <a:pt x="137" y="128"/>
                  </a:lnTo>
                  <a:lnTo>
                    <a:pt x="130" y="139"/>
                  </a:lnTo>
                  <a:lnTo>
                    <a:pt x="66" y="11"/>
                  </a:lnTo>
                  <a:lnTo>
                    <a:pt x="80" y="11"/>
                  </a:lnTo>
                  <a:lnTo>
                    <a:pt x="16" y="1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54" name="Freeform 206"/>
            <p:cNvSpPr>
              <a:spLocks/>
            </p:cNvSpPr>
            <p:nvPr/>
          </p:nvSpPr>
          <p:spPr bwMode="auto">
            <a:xfrm>
              <a:off x="699945" y="2064368"/>
              <a:ext cx="41275" cy="4286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7"/>
                </a:cxn>
                <a:cxn ang="0">
                  <a:pos x="0" y="27"/>
                </a:cxn>
                <a:cxn ang="0">
                  <a:pos x="13" y="0"/>
                </a:cxn>
              </a:cxnLst>
              <a:rect l="0" t="0" r="r" b="b"/>
              <a:pathLst>
                <a:path w="26" h="27">
                  <a:moveTo>
                    <a:pt x="13" y="0"/>
                  </a:moveTo>
                  <a:lnTo>
                    <a:pt x="26" y="27"/>
                  </a:lnTo>
                  <a:lnTo>
                    <a:pt x="0" y="2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55" name="Freeform 207"/>
            <p:cNvSpPr>
              <a:spLocks noEditPoints="1"/>
            </p:cNvSpPr>
            <p:nvPr/>
          </p:nvSpPr>
          <p:spPr bwMode="auto">
            <a:xfrm>
              <a:off x="696770" y="2061193"/>
              <a:ext cx="47625" cy="49213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73" y="0"/>
                </a:cxn>
                <a:cxn ang="0">
                  <a:pos x="80" y="5"/>
                </a:cxn>
                <a:cxn ang="0">
                  <a:pos x="144" y="133"/>
                </a:cxn>
                <a:cxn ang="0">
                  <a:pos x="144" y="140"/>
                </a:cxn>
                <a:cxn ang="0">
                  <a:pos x="137" y="144"/>
                </a:cxn>
                <a:cxn ang="0">
                  <a:pos x="9" y="144"/>
                </a:cxn>
                <a:cxn ang="0">
                  <a:pos x="2" y="140"/>
                </a:cxn>
                <a:cxn ang="0">
                  <a:pos x="2" y="133"/>
                </a:cxn>
                <a:cxn ang="0">
                  <a:pos x="66" y="5"/>
                </a:cxn>
                <a:cxn ang="0">
                  <a:pos x="16" y="140"/>
                </a:cxn>
                <a:cxn ang="0">
                  <a:pos x="9" y="128"/>
                </a:cxn>
                <a:cxn ang="0">
                  <a:pos x="137" y="128"/>
                </a:cxn>
                <a:cxn ang="0">
                  <a:pos x="130" y="140"/>
                </a:cxn>
                <a:cxn ang="0">
                  <a:pos x="66" y="12"/>
                </a:cxn>
                <a:cxn ang="0">
                  <a:pos x="80" y="12"/>
                </a:cxn>
                <a:cxn ang="0">
                  <a:pos x="16" y="140"/>
                </a:cxn>
              </a:cxnLst>
              <a:rect l="0" t="0" r="r" b="b"/>
              <a:pathLst>
                <a:path w="145" h="144">
                  <a:moveTo>
                    <a:pt x="66" y="5"/>
                  </a:moveTo>
                  <a:cubicBezTo>
                    <a:pt x="67" y="2"/>
                    <a:pt x="70" y="0"/>
                    <a:pt x="73" y="0"/>
                  </a:cubicBezTo>
                  <a:cubicBezTo>
                    <a:pt x="76" y="0"/>
                    <a:pt x="79" y="2"/>
                    <a:pt x="80" y="5"/>
                  </a:cubicBezTo>
                  <a:lnTo>
                    <a:pt x="144" y="133"/>
                  </a:lnTo>
                  <a:cubicBezTo>
                    <a:pt x="145" y="135"/>
                    <a:pt x="145" y="138"/>
                    <a:pt x="144" y="140"/>
                  </a:cubicBezTo>
                  <a:cubicBezTo>
                    <a:pt x="142" y="143"/>
                    <a:pt x="140" y="144"/>
                    <a:pt x="137" y="144"/>
                  </a:cubicBezTo>
                  <a:lnTo>
                    <a:pt x="9" y="144"/>
                  </a:lnTo>
                  <a:cubicBezTo>
                    <a:pt x="6" y="144"/>
                    <a:pt x="3" y="143"/>
                    <a:pt x="2" y="140"/>
                  </a:cubicBezTo>
                  <a:cubicBezTo>
                    <a:pt x="1" y="138"/>
                    <a:pt x="0" y="135"/>
                    <a:pt x="2" y="133"/>
                  </a:cubicBezTo>
                  <a:lnTo>
                    <a:pt x="66" y="5"/>
                  </a:lnTo>
                  <a:close/>
                  <a:moveTo>
                    <a:pt x="16" y="140"/>
                  </a:moveTo>
                  <a:lnTo>
                    <a:pt x="9" y="128"/>
                  </a:lnTo>
                  <a:lnTo>
                    <a:pt x="137" y="128"/>
                  </a:lnTo>
                  <a:lnTo>
                    <a:pt x="130" y="140"/>
                  </a:lnTo>
                  <a:lnTo>
                    <a:pt x="66" y="12"/>
                  </a:lnTo>
                  <a:lnTo>
                    <a:pt x="80" y="12"/>
                  </a:lnTo>
                  <a:lnTo>
                    <a:pt x="16" y="140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56" name="Freeform 208"/>
            <p:cNvSpPr>
              <a:spLocks/>
            </p:cNvSpPr>
            <p:nvPr/>
          </p:nvSpPr>
          <p:spPr bwMode="auto">
            <a:xfrm>
              <a:off x="836470" y="2072306"/>
              <a:ext cx="41275" cy="444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8"/>
                </a:cxn>
                <a:cxn ang="0">
                  <a:pos x="0" y="28"/>
                </a:cxn>
                <a:cxn ang="0">
                  <a:pos x="13" y="0"/>
                </a:cxn>
              </a:cxnLst>
              <a:rect l="0" t="0" r="r" b="b"/>
              <a:pathLst>
                <a:path w="26" h="28">
                  <a:moveTo>
                    <a:pt x="13" y="0"/>
                  </a:moveTo>
                  <a:lnTo>
                    <a:pt x="26" y="28"/>
                  </a:lnTo>
                  <a:lnTo>
                    <a:pt x="0" y="2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57" name="Freeform 209"/>
            <p:cNvSpPr>
              <a:spLocks noEditPoints="1"/>
            </p:cNvSpPr>
            <p:nvPr/>
          </p:nvSpPr>
          <p:spPr bwMode="auto">
            <a:xfrm>
              <a:off x="833295" y="2070718"/>
              <a:ext cx="47625" cy="47625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73" y="0"/>
                </a:cxn>
                <a:cxn ang="0">
                  <a:pos x="80" y="4"/>
                </a:cxn>
                <a:cxn ang="0">
                  <a:pos x="144" y="132"/>
                </a:cxn>
                <a:cxn ang="0">
                  <a:pos x="144" y="140"/>
                </a:cxn>
                <a:cxn ang="0">
                  <a:pos x="137" y="144"/>
                </a:cxn>
                <a:cxn ang="0">
                  <a:pos x="9" y="144"/>
                </a:cxn>
                <a:cxn ang="0">
                  <a:pos x="2" y="140"/>
                </a:cxn>
                <a:cxn ang="0">
                  <a:pos x="2" y="132"/>
                </a:cxn>
                <a:cxn ang="0">
                  <a:pos x="66" y="4"/>
                </a:cxn>
                <a:cxn ang="0">
                  <a:pos x="16" y="139"/>
                </a:cxn>
                <a:cxn ang="0">
                  <a:pos x="9" y="128"/>
                </a:cxn>
                <a:cxn ang="0">
                  <a:pos x="137" y="128"/>
                </a:cxn>
                <a:cxn ang="0">
                  <a:pos x="130" y="139"/>
                </a:cxn>
                <a:cxn ang="0">
                  <a:pos x="66" y="11"/>
                </a:cxn>
                <a:cxn ang="0">
                  <a:pos x="80" y="11"/>
                </a:cxn>
                <a:cxn ang="0">
                  <a:pos x="16" y="139"/>
                </a:cxn>
              </a:cxnLst>
              <a:rect l="0" t="0" r="r" b="b"/>
              <a:pathLst>
                <a:path w="145" h="144">
                  <a:moveTo>
                    <a:pt x="66" y="4"/>
                  </a:moveTo>
                  <a:cubicBezTo>
                    <a:pt x="67" y="1"/>
                    <a:pt x="70" y="0"/>
                    <a:pt x="73" y="0"/>
                  </a:cubicBezTo>
                  <a:cubicBezTo>
                    <a:pt x="76" y="0"/>
                    <a:pt x="79" y="1"/>
                    <a:pt x="80" y="4"/>
                  </a:cubicBezTo>
                  <a:lnTo>
                    <a:pt x="144" y="132"/>
                  </a:lnTo>
                  <a:cubicBezTo>
                    <a:pt x="145" y="134"/>
                    <a:pt x="145" y="137"/>
                    <a:pt x="144" y="140"/>
                  </a:cubicBezTo>
                  <a:cubicBezTo>
                    <a:pt x="142" y="142"/>
                    <a:pt x="140" y="144"/>
                    <a:pt x="137" y="144"/>
                  </a:cubicBezTo>
                  <a:lnTo>
                    <a:pt x="9" y="144"/>
                  </a:lnTo>
                  <a:cubicBezTo>
                    <a:pt x="6" y="144"/>
                    <a:pt x="3" y="142"/>
                    <a:pt x="2" y="140"/>
                  </a:cubicBezTo>
                  <a:cubicBezTo>
                    <a:pt x="1" y="137"/>
                    <a:pt x="0" y="134"/>
                    <a:pt x="2" y="132"/>
                  </a:cubicBezTo>
                  <a:lnTo>
                    <a:pt x="66" y="4"/>
                  </a:lnTo>
                  <a:close/>
                  <a:moveTo>
                    <a:pt x="16" y="139"/>
                  </a:moveTo>
                  <a:lnTo>
                    <a:pt x="9" y="128"/>
                  </a:lnTo>
                  <a:lnTo>
                    <a:pt x="137" y="128"/>
                  </a:lnTo>
                  <a:lnTo>
                    <a:pt x="130" y="139"/>
                  </a:lnTo>
                  <a:lnTo>
                    <a:pt x="66" y="11"/>
                  </a:lnTo>
                  <a:lnTo>
                    <a:pt x="80" y="11"/>
                  </a:lnTo>
                  <a:lnTo>
                    <a:pt x="16" y="139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58" name="Freeform 210"/>
            <p:cNvSpPr>
              <a:spLocks/>
            </p:cNvSpPr>
            <p:nvPr/>
          </p:nvSpPr>
          <p:spPr bwMode="auto">
            <a:xfrm>
              <a:off x="1079357" y="2062781"/>
              <a:ext cx="41275" cy="4286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7"/>
                </a:cxn>
                <a:cxn ang="0">
                  <a:pos x="0" y="27"/>
                </a:cxn>
                <a:cxn ang="0">
                  <a:pos x="13" y="0"/>
                </a:cxn>
              </a:cxnLst>
              <a:rect l="0" t="0" r="r" b="b"/>
              <a:pathLst>
                <a:path w="26" h="27">
                  <a:moveTo>
                    <a:pt x="13" y="0"/>
                  </a:moveTo>
                  <a:lnTo>
                    <a:pt x="26" y="27"/>
                  </a:lnTo>
                  <a:lnTo>
                    <a:pt x="0" y="2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59" name="Freeform 211"/>
            <p:cNvSpPr>
              <a:spLocks noEditPoints="1"/>
            </p:cNvSpPr>
            <p:nvPr/>
          </p:nvSpPr>
          <p:spPr bwMode="auto">
            <a:xfrm>
              <a:off x="1076182" y="2059606"/>
              <a:ext cx="47625" cy="49213"/>
            </a:xfrm>
            <a:custGeom>
              <a:avLst/>
              <a:gdLst/>
              <a:ahLst/>
              <a:cxnLst>
                <a:cxn ang="0">
                  <a:pos x="65" y="5"/>
                </a:cxn>
                <a:cxn ang="0">
                  <a:pos x="72" y="0"/>
                </a:cxn>
                <a:cxn ang="0">
                  <a:pos x="80" y="5"/>
                </a:cxn>
                <a:cxn ang="0">
                  <a:pos x="144" y="133"/>
                </a:cxn>
                <a:cxn ang="0">
                  <a:pos x="143" y="141"/>
                </a:cxn>
                <a:cxn ang="0">
                  <a:pos x="136" y="144"/>
                </a:cxn>
                <a:cxn ang="0">
                  <a:pos x="8" y="144"/>
                </a:cxn>
                <a:cxn ang="0">
                  <a:pos x="2" y="141"/>
                </a:cxn>
                <a:cxn ang="0">
                  <a:pos x="1" y="133"/>
                </a:cxn>
                <a:cxn ang="0">
                  <a:pos x="65" y="5"/>
                </a:cxn>
                <a:cxn ang="0">
                  <a:pos x="16" y="140"/>
                </a:cxn>
                <a:cxn ang="0">
                  <a:pos x="8" y="128"/>
                </a:cxn>
                <a:cxn ang="0">
                  <a:pos x="136" y="128"/>
                </a:cxn>
                <a:cxn ang="0">
                  <a:pos x="129" y="140"/>
                </a:cxn>
                <a:cxn ang="0">
                  <a:pos x="65" y="12"/>
                </a:cxn>
                <a:cxn ang="0">
                  <a:pos x="80" y="12"/>
                </a:cxn>
                <a:cxn ang="0">
                  <a:pos x="16" y="140"/>
                </a:cxn>
              </a:cxnLst>
              <a:rect l="0" t="0" r="r" b="b"/>
              <a:pathLst>
                <a:path w="145" h="144">
                  <a:moveTo>
                    <a:pt x="65" y="5"/>
                  </a:moveTo>
                  <a:cubicBezTo>
                    <a:pt x="67" y="2"/>
                    <a:pt x="69" y="0"/>
                    <a:pt x="72" y="0"/>
                  </a:cubicBezTo>
                  <a:cubicBezTo>
                    <a:pt x="75" y="0"/>
                    <a:pt x="78" y="2"/>
                    <a:pt x="80" y="5"/>
                  </a:cubicBezTo>
                  <a:lnTo>
                    <a:pt x="144" y="133"/>
                  </a:lnTo>
                  <a:cubicBezTo>
                    <a:pt x="145" y="135"/>
                    <a:pt x="145" y="138"/>
                    <a:pt x="143" y="141"/>
                  </a:cubicBezTo>
                  <a:cubicBezTo>
                    <a:pt x="142" y="143"/>
                    <a:pt x="139" y="144"/>
                    <a:pt x="136" y="144"/>
                  </a:cubicBezTo>
                  <a:lnTo>
                    <a:pt x="8" y="144"/>
                  </a:lnTo>
                  <a:cubicBezTo>
                    <a:pt x="6" y="144"/>
                    <a:pt x="3" y="143"/>
                    <a:pt x="2" y="141"/>
                  </a:cubicBezTo>
                  <a:cubicBezTo>
                    <a:pt x="0" y="138"/>
                    <a:pt x="0" y="135"/>
                    <a:pt x="1" y="133"/>
                  </a:cubicBezTo>
                  <a:lnTo>
                    <a:pt x="65" y="5"/>
                  </a:lnTo>
                  <a:close/>
                  <a:moveTo>
                    <a:pt x="16" y="140"/>
                  </a:moveTo>
                  <a:lnTo>
                    <a:pt x="8" y="128"/>
                  </a:lnTo>
                  <a:lnTo>
                    <a:pt x="136" y="128"/>
                  </a:lnTo>
                  <a:lnTo>
                    <a:pt x="129" y="140"/>
                  </a:lnTo>
                  <a:lnTo>
                    <a:pt x="65" y="12"/>
                  </a:lnTo>
                  <a:lnTo>
                    <a:pt x="80" y="12"/>
                  </a:lnTo>
                  <a:lnTo>
                    <a:pt x="16" y="140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60" name="Freeform 212"/>
            <p:cNvSpPr>
              <a:spLocks/>
            </p:cNvSpPr>
            <p:nvPr/>
          </p:nvSpPr>
          <p:spPr bwMode="auto">
            <a:xfrm>
              <a:off x="1436545" y="1824656"/>
              <a:ext cx="41275" cy="444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8"/>
                </a:cxn>
                <a:cxn ang="0">
                  <a:pos x="0" y="28"/>
                </a:cxn>
                <a:cxn ang="0">
                  <a:pos x="13" y="0"/>
                </a:cxn>
              </a:cxnLst>
              <a:rect l="0" t="0" r="r" b="b"/>
              <a:pathLst>
                <a:path w="26" h="28">
                  <a:moveTo>
                    <a:pt x="13" y="0"/>
                  </a:moveTo>
                  <a:lnTo>
                    <a:pt x="26" y="28"/>
                  </a:lnTo>
                  <a:lnTo>
                    <a:pt x="0" y="2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61" name="Freeform 213"/>
            <p:cNvSpPr>
              <a:spLocks noEditPoints="1"/>
            </p:cNvSpPr>
            <p:nvPr/>
          </p:nvSpPr>
          <p:spPr bwMode="auto">
            <a:xfrm>
              <a:off x="1433370" y="1823068"/>
              <a:ext cx="46038" cy="49213"/>
            </a:xfrm>
            <a:custGeom>
              <a:avLst/>
              <a:gdLst/>
              <a:ahLst/>
              <a:cxnLst>
                <a:cxn ang="0">
                  <a:pos x="65" y="5"/>
                </a:cxn>
                <a:cxn ang="0">
                  <a:pos x="72" y="0"/>
                </a:cxn>
                <a:cxn ang="0">
                  <a:pos x="79" y="5"/>
                </a:cxn>
                <a:cxn ang="0">
                  <a:pos x="143" y="133"/>
                </a:cxn>
                <a:cxn ang="0">
                  <a:pos x="143" y="140"/>
                </a:cxn>
                <a:cxn ang="0">
                  <a:pos x="136" y="144"/>
                </a:cxn>
                <a:cxn ang="0">
                  <a:pos x="8" y="144"/>
                </a:cxn>
                <a:cxn ang="0">
                  <a:pos x="1" y="140"/>
                </a:cxn>
                <a:cxn ang="0">
                  <a:pos x="1" y="133"/>
                </a:cxn>
                <a:cxn ang="0">
                  <a:pos x="65" y="5"/>
                </a:cxn>
                <a:cxn ang="0">
                  <a:pos x="15" y="140"/>
                </a:cxn>
                <a:cxn ang="0">
                  <a:pos x="8" y="128"/>
                </a:cxn>
                <a:cxn ang="0">
                  <a:pos x="136" y="128"/>
                </a:cxn>
                <a:cxn ang="0">
                  <a:pos x="129" y="140"/>
                </a:cxn>
                <a:cxn ang="0">
                  <a:pos x="65" y="12"/>
                </a:cxn>
                <a:cxn ang="0">
                  <a:pos x="79" y="12"/>
                </a:cxn>
                <a:cxn ang="0">
                  <a:pos x="15" y="140"/>
                </a:cxn>
              </a:cxnLst>
              <a:rect l="0" t="0" r="r" b="b"/>
              <a:pathLst>
                <a:path w="145" h="144">
                  <a:moveTo>
                    <a:pt x="65" y="5"/>
                  </a:moveTo>
                  <a:cubicBezTo>
                    <a:pt x="66" y="2"/>
                    <a:pt x="69" y="0"/>
                    <a:pt x="72" y="0"/>
                  </a:cubicBezTo>
                  <a:cubicBezTo>
                    <a:pt x="75" y="0"/>
                    <a:pt x="78" y="2"/>
                    <a:pt x="79" y="5"/>
                  </a:cubicBezTo>
                  <a:lnTo>
                    <a:pt x="143" y="133"/>
                  </a:lnTo>
                  <a:cubicBezTo>
                    <a:pt x="145" y="135"/>
                    <a:pt x="144" y="138"/>
                    <a:pt x="143" y="140"/>
                  </a:cubicBezTo>
                  <a:cubicBezTo>
                    <a:pt x="141" y="143"/>
                    <a:pt x="139" y="144"/>
                    <a:pt x="136" y="144"/>
                  </a:cubicBezTo>
                  <a:lnTo>
                    <a:pt x="8" y="144"/>
                  </a:lnTo>
                  <a:cubicBezTo>
                    <a:pt x="5" y="144"/>
                    <a:pt x="3" y="143"/>
                    <a:pt x="1" y="140"/>
                  </a:cubicBezTo>
                  <a:cubicBezTo>
                    <a:pt x="0" y="138"/>
                    <a:pt x="0" y="135"/>
                    <a:pt x="1" y="133"/>
                  </a:cubicBezTo>
                  <a:lnTo>
                    <a:pt x="65" y="5"/>
                  </a:lnTo>
                  <a:close/>
                  <a:moveTo>
                    <a:pt x="15" y="140"/>
                  </a:moveTo>
                  <a:lnTo>
                    <a:pt x="8" y="128"/>
                  </a:lnTo>
                  <a:lnTo>
                    <a:pt x="136" y="128"/>
                  </a:lnTo>
                  <a:lnTo>
                    <a:pt x="129" y="140"/>
                  </a:lnTo>
                  <a:lnTo>
                    <a:pt x="65" y="12"/>
                  </a:lnTo>
                  <a:lnTo>
                    <a:pt x="79" y="12"/>
                  </a:lnTo>
                  <a:lnTo>
                    <a:pt x="15" y="140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62" name="Freeform 214"/>
            <p:cNvSpPr>
              <a:spLocks/>
            </p:cNvSpPr>
            <p:nvPr/>
          </p:nvSpPr>
          <p:spPr bwMode="auto">
            <a:xfrm>
              <a:off x="2406507" y="1824656"/>
              <a:ext cx="41275" cy="444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28"/>
                </a:cxn>
                <a:cxn ang="0">
                  <a:pos x="0" y="28"/>
                </a:cxn>
                <a:cxn ang="0">
                  <a:pos x="13" y="0"/>
                </a:cxn>
              </a:cxnLst>
              <a:rect l="0" t="0" r="r" b="b"/>
              <a:pathLst>
                <a:path w="26" h="28">
                  <a:moveTo>
                    <a:pt x="13" y="0"/>
                  </a:moveTo>
                  <a:lnTo>
                    <a:pt x="26" y="28"/>
                  </a:lnTo>
                  <a:lnTo>
                    <a:pt x="0" y="2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63" name="Freeform 215"/>
            <p:cNvSpPr>
              <a:spLocks noEditPoints="1"/>
            </p:cNvSpPr>
            <p:nvPr/>
          </p:nvSpPr>
          <p:spPr bwMode="auto">
            <a:xfrm>
              <a:off x="2404920" y="1823068"/>
              <a:ext cx="46038" cy="49213"/>
            </a:xfrm>
            <a:custGeom>
              <a:avLst/>
              <a:gdLst/>
              <a:ahLst/>
              <a:cxnLst>
                <a:cxn ang="0">
                  <a:pos x="65" y="5"/>
                </a:cxn>
                <a:cxn ang="0">
                  <a:pos x="72" y="0"/>
                </a:cxn>
                <a:cxn ang="0">
                  <a:pos x="80" y="5"/>
                </a:cxn>
                <a:cxn ang="0">
                  <a:pos x="144" y="133"/>
                </a:cxn>
                <a:cxn ang="0">
                  <a:pos x="143" y="140"/>
                </a:cxn>
                <a:cxn ang="0">
                  <a:pos x="136" y="144"/>
                </a:cxn>
                <a:cxn ang="0">
                  <a:pos x="8" y="144"/>
                </a:cxn>
                <a:cxn ang="0">
                  <a:pos x="2" y="140"/>
                </a:cxn>
                <a:cxn ang="0">
                  <a:pos x="1" y="133"/>
                </a:cxn>
                <a:cxn ang="0">
                  <a:pos x="65" y="5"/>
                </a:cxn>
                <a:cxn ang="0">
                  <a:pos x="16" y="140"/>
                </a:cxn>
                <a:cxn ang="0">
                  <a:pos x="8" y="128"/>
                </a:cxn>
                <a:cxn ang="0">
                  <a:pos x="136" y="128"/>
                </a:cxn>
                <a:cxn ang="0">
                  <a:pos x="129" y="140"/>
                </a:cxn>
                <a:cxn ang="0">
                  <a:pos x="65" y="12"/>
                </a:cxn>
                <a:cxn ang="0">
                  <a:pos x="80" y="12"/>
                </a:cxn>
                <a:cxn ang="0">
                  <a:pos x="16" y="140"/>
                </a:cxn>
              </a:cxnLst>
              <a:rect l="0" t="0" r="r" b="b"/>
              <a:pathLst>
                <a:path w="145" h="144">
                  <a:moveTo>
                    <a:pt x="65" y="5"/>
                  </a:moveTo>
                  <a:cubicBezTo>
                    <a:pt x="67" y="2"/>
                    <a:pt x="69" y="0"/>
                    <a:pt x="72" y="0"/>
                  </a:cubicBezTo>
                  <a:cubicBezTo>
                    <a:pt x="75" y="0"/>
                    <a:pt x="78" y="2"/>
                    <a:pt x="80" y="5"/>
                  </a:cubicBezTo>
                  <a:lnTo>
                    <a:pt x="144" y="133"/>
                  </a:lnTo>
                  <a:cubicBezTo>
                    <a:pt x="145" y="135"/>
                    <a:pt x="145" y="138"/>
                    <a:pt x="143" y="140"/>
                  </a:cubicBezTo>
                  <a:cubicBezTo>
                    <a:pt x="142" y="143"/>
                    <a:pt x="139" y="144"/>
                    <a:pt x="136" y="144"/>
                  </a:cubicBezTo>
                  <a:lnTo>
                    <a:pt x="8" y="144"/>
                  </a:lnTo>
                  <a:cubicBezTo>
                    <a:pt x="6" y="144"/>
                    <a:pt x="3" y="143"/>
                    <a:pt x="2" y="140"/>
                  </a:cubicBezTo>
                  <a:cubicBezTo>
                    <a:pt x="0" y="138"/>
                    <a:pt x="0" y="135"/>
                    <a:pt x="1" y="133"/>
                  </a:cubicBezTo>
                  <a:lnTo>
                    <a:pt x="65" y="5"/>
                  </a:lnTo>
                  <a:close/>
                  <a:moveTo>
                    <a:pt x="16" y="140"/>
                  </a:moveTo>
                  <a:lnTo>
                    <a:pt x="8" y="128"/>
                  </a:lnTo>
                  <a:lnTo>
                    <a:pt x="136" y="128"/>
                  </a:lnTo>
                  <a:lnTo>
                    <a:pt x="129" y="140"/>
                  </a:lnTo>
                  <a:lnTo>
                    <a:pt x="65" y="12"/>
                  </a:lnTo>
                  <a:lnTo>
                    <a:pt x="80" y="12"/>
                  </a:lnTo>
                  <a:lnTo>
                    <a:pt x="16" y="140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grpSp>
          <p:nvGrpSpPr>
            <p:cNvPr id="6" name="Groupe 213"/>
            <p:cNvGrpSpPr/>
            <p:nvPr/>
          </p:nvGrpSpPr>
          <p:grpSpPr>
            <a:xfrm>
              <a:off x="446729" y="2786680"/>
              <a:ext cx="2223802" cy="107722"/>
              <a:chOff x="2635547" y="2786680"/>
              <a:chExt cx="2223802" cy="107722"/>
            </a:xfrm>
          </p:grpSpPr>
          <p:sp>
            <p:nvSpPr>
              <p:cNvPr id="2268" name="Rectangle 220"/>
              <p:cNvSpPr>
                <a:spLocks noChangeArrowheads="1"/>
              </p:cNvSpPr>
              <p:nvPr/>
            </p:nvSpPr>
            <p:spPr bwMode="auto">
              <a:xfrm>
                <a:off x="2635547" y="2786680"/>
                <a:ext cx="44884" cy="107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0</a:t>
                </a:r>
                <a:endPara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269" name="Rectangle 221"/>
              <p:cNvSpPr>
                <a:spLocks noChangeArrowheads="1"/>
              </p:cNvSpPr>
              <p:nvPr/>
            </p:nvSpPr>
            <p:spPr bwMode="auto">
              <a:xfrm>
                <a:off x="2918122" y="2786680"/>
                <a:ext cx="89768" cy="107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20</a:t>
                </a:r>
                <a:endParaRPr kumimoji="0" lang="fr-FR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270" name="Rectangle 222"/>
              <p:cNvSpPr>
                <a:spLocks noChangeArrowheads="1"/>
              </p:cNvSpPr>
              <p:nvPr/>
            </p:nvSpPr>
            <p:spPr bwMode="auto">
              <a:xfrm>
                <a:off x="3222922" y="2786680"/>
                <a:ext cx="89768" cy="107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40</a:t>
                </a:r>
                <a:endPara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271" name="Rectangle 223"/>
              <p:cNvSpPr>
                <a:spLocks noChangeArrowheads="1"/>
              </p:cNvSpPr>
              <p:nvPr/>
            </p:nvSpPr>
            <p:spPr bwMode="auto">
              <a:xfrm>
                <a:off x="3526135" y="2786680"/>
                <a:ext cx="89768" cy="107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60</a:t>
                </a:r>
                <a:endPara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272" name="Rectangle 224"/>
              <p:cNvSpPr>
                <a:spLocks noChangeArrowheads="1"/>
              </p:cNvSpPr>
              <p:nvPr/>
            </p:nvSpPr>
            <p:spPr bwMode="auto">
              <a:xfrm>
                <a:off x="3829347" y="2786680"/>
                <a:ext cx="89768" cy="107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80</a:t>
                </a:r>
                <a:endPara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273" name="Rectangle 225"/>
              <p:cNvSpPr>
                <a:spLocks noChangeArrowheads="1"/>
              </p:cNvSpPr>
              <p:nvPr/>
            </p:nvSpPr>
            <p:spPr bwMode="auto">
              <a:xfrm>
                <a:off x="4118272" y="2786680"/>
                <a:ext cx="134652" cy="107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100</a:t>
                </a:r>
                <a:endPara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274" name="Rectangle 226"/>
              <p:cNvSpPr>
                <a:spLocks noChangeArrowheads="1"/>
              </p:cNvSpPr>
              <p:nvPr/>
            </p:nvSpPr>
            <p:spPr bwMode="auto">
              <a:xfrm>
                <a:off x="4421485" y="2786680"/>
                <a:ext cx="134652" cy="107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120</a:t>
                </a:r>
                <a:endPara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275" name="Rectangle 227"/>
              <p:cNvSpPr>
                <a:spLocks noChangeArrowheads="1"/>
              </p:cNvSpPr>
              <p:nvPr/>
            </p:nvSpPr>
            <p:spPr bwMode="auto">
              <a:xfrm>
                <a:off x="4724697" y="2786680"/>
                <a:ext cx="134652" cy="107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140</a:t>
                </a:r>
                <a:endPara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01" name="Rectangle 14"/>
            <p:cNvSpPr>
              <a:spLocks noChangeArrowheads="1"/>
            </p:cNvSpPr>
            <p:nvPr/>
          </p:nvSpPr>
          <p:spPr bwMode="auto">
            <a:xfrm>
              <a:off x="450745" y="2078485"/>
              <a:ext cx="49817" cy="4753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2" name="Freeform 15"/>
            <p:cNvSpPr>
              <a:spLocks noEditPoints="1"/>
            </p:cNvSpPr>
            <p:nvPr/>
          </p:nvSpPr>
          <p:spPr bwMode="auto">
            <a:xfrm>
              <a:off x="447531" y="2077000"/>
              <a:ext cx="56246" cy="5199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68" y="0"/>
                </a:cxn>
                <a:cxn ang="0">
                  <a:pos x="176" y="8"/>
                </a:cxn>
                <a:cxn ang="0">
                  <a:pos x="176" y="152"/>
                </a:cxn>
                <a:cxn ang="0">
                  <a:pos x="168" y="160"/>
                </a:cxn>
                <a:cxn ang="0">
                  <a:pos x="8" y="160"/>
                </a:cxn>
                <a:cxn ang="0">
                  <a:pos x="0" y="152"/>
                </a:cxn>
                <a:cxn ang="0">
                  <a:pos x="0" y="8"/>
                </a:cxn>
                <a:cxn ang="0">
                  <a:pos x="16" y="152"/>
                </a:cxn>
                <a:cxn ang="0">
                  <a:pos x="8" y="144"/>
                </a:cxn>
                <a:cxn ang="0">
                  <a:pos x="168" y="144"/>
                </a:cxn>
                <a:cxn ang="0">
                  <a:pos x="160" y="152"/>
                </a:cxn>
                <a:cxn ang="0">
                  <a:pos x="160" y="8"/>
                </a:cxn>
                <a:cxn ang="0">
                  <a:pos x="168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52"/>
                </a:cxn>
              </a:cxnLst>
              <a:rect l="0" t="0" r="r" b="b"/>
              <a:pathLst>
                <a:path w="176" h="16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68" y="0"/>
                  </a:lnTo>
                  <a:cubicBezTo>
                    <a:pt x="172" y="0"/>
                    <a:pt x="176" y="4"/>
                    <a:pt x="176" y="8"/>
                  </a:cubicBezTo>
                  <a:lnTo>
                    <a:pt x="176" y="152"/>
                  </a:lnTo>
                  <a:cubicBezTo>
                    <a:pt x="176" y="157"/>
                    <a:pt x="172" y="160"/>
                    <a:pt x="168" y="160"/>
                  </a:cubicBezTo>
                  <a:lnTo>
                    <a:pt x="8" y="160"/>
                  </a:lnTo>
                  <a:cubicBezTo>
                    <a:pt x="4" y="160"/>
                    <a:pt x="0" y="157"/>
                    <a:pt x="0" y="152"/>
                  </a:cubicBezTo>
                  <a:lnTo>
                    <a:pt x="0" y="8"/>
                  </a:lnTo>
                  <a:close/>
                  <a:moveTo>
                    <a:pt x="16" y="152"/>
                  </a:moveTo>
                  <a:lnTo>
                    <a:pt x="8" y="144"/>
                  </a:lnTo>
                  <a:lnTo>
                    <a:pt x="168" y="144"/>
                  </a:lnTo>
                  <a:lnTo>
                    <a:pt x="160" y="152"/>
                  </a:lnTo>
                  <a:lnTo>
                    <a:pt x="160" y="8"/>
                  </a:lnTo>
                  <a:lnTo>
                    <a:pt x="16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5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3" name="Rectangle 16"/>
            <p:cNvSpPr>
              <a:spLocks noChangeArrowheads="1"/>
            </p:cNvSpPr>
            <p:nvPr/>
          </p:nvSpPr>
          <p:spPr bwMode="auto">
            <a:xfrm>
              <a:off x="686979" y="2085912"/>
              <a:ext cx="51425" cy="4753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4" name="Freeform 17"/>
            <p:cNvSpPr>
              <a:spLocks noEditPoints="1"/>
            </p:cNvSpPr>
            <p:nvPr/>
          </p:nvSpPr>
          <p:spPr bwMode="auto">
            <a:xfrm>
              <a:off x="685371" y="2084427"/>
              <a:ext cx="54639" cy="5199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9" y="0"/>
                </a:cxn>
                <a:cxn ang="0">
                  <a:pos x="169" y="0"/>
                </a:cxn>
                <a:cxn ang="0">
                  <a:pos x="177" y="8"/>
                </a:cxn>
                <a:cxn ang="0">
                  <a:pos x="177" y="152"/>
                </a:cxn>
                <a:cxn ang="0">
                  <a:pos x="169" y="160"/>
                </a:cxn>
                <a:cxn ang="0">
                  <a:pos x="9" y="160"/>
                </a:cxn>
                <a:cxn ang="0">
                  <a:pos x="0" y="152"/>
                </a:cxn>
                <a:cxn ang="0">
                  <a:pos x="0" y="8"/>
                </a:cxn>
                <a:cxn ang="0">
                  <a:pos x="17" y="152"/>
                </a:cxn>
                <a:cxn ang="0">
                  <a:pos x="9" y="144"/>
                </a:cxn>
                <a:cxn ang="0">
                  <a:pos x="169" y="144"/>
                </a:cxn>
                <a:cxn ang="0">
                  <a:pos x="160" y="152"/>
                </a:cxn>
                <a:cxn ang="0">
                  <a:pos x="160" y="8"/>
                </a:cxn>
                <a:cxn ang="0">
                  <a:pos x="169" y="16"/>
                </a:cxn>
                <a:cxn ang="0">
                  <a:pos x="9" y="16"/>
                </a:cxn>
                <a:cxn ang="0">
                  <a:pos x="17" y="8"/>
                </a:cxn>
                <a:cxn ang="0">
                  <a:pos x="17" y="152"/>
                </a:cxn>
              </a:cxnLst>
              <a:rect l="0" t="0" r="r" b="b"/>
              <a:pathLst>
                <a:path w="177" h="160">
                  <a:moveTo>
                    <a:pt x="0" y="8"/>
                  </a:moveTo>
                  <a:cubicBezTo>
                    <a:pt x="0" y="3"/>
                    <a:pt x="4" y="0"/>
                    <a:pt x="9" y="0"/>
                  </a:cubicBezTo>
                  <a:lnTo>
                    <a:pt x="169" y="0"/>
                  </a:lnTo>
                  <a:cubicBezTo>
                    <a:pt x="173" y="0"/>
                    <a:pt x="177" y="3"/>
                    <a:pt x="177" y="8"/>
                  </a:cubicBezTo>
                  <a:lnTo>
                    <a:pt x="177" y="152"/>
                  </a:lnTo>
                  <a:cubicBezTo>
                    <a:pt x="177" y="156"/>
                    <a:pt x="173" y="160"/>
                    <a:pt x="169" y="160"/>
                  </a:cubicBezTo>
                  <a:lnTo>
                    <a:pt x="9" y="160"/>
                  </a:lnTo>
                  <a:cubicBezTo>
                    <a:pt x="4" y="160"/>
                    <a:pt x="0" y="156"/>
                    <a:pt x="0" y="152"/>
                  </a:cubicBezTo>
                  <a:lnTo>
                    <a:pt x="0" y="8"/>
                  </a:lnTo>
                  <a:close/>
                  <a:moveTo>
                    <a:pt x="17" y="152"/>
                  </a:moveTo>
                  <a:lnTo>
                    <a:pt x="9" y="144"/>
                  </a:lnTo>
                  <a:lnTo>
                    <a:pt x="169" y="144"/>
                  </a:lnTo>
                  <a:lnTo>
                    <a:pt x="160" y="152"/>
                  </a:lnTo>
                  <a:lnTo>
                    <a:pt x="160" y="8"/>
                  </a:lnTo>
                  <a:lnTo>
                    <a:pt x="169" y="16"/>
                  </a:lnTo>
                  <a:lnTo>
                    <a:pt x="9" y="16"/>
                  </a:lnTo>
                  <a:lnTo>
                    <a:pt x="17" y="8"/>
                  </a:lnTo>
                  <a:lnTo>
                    <a:pt x="17" y="15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9" name="Rectangle 22"/>
            <p:cNvSpPr>
              <a:spLocks noChangeArrowheads="1"/>
            </p:cNvSpPr>
            <p:nvPr/>
          </p:nvSpPr>
          <p:spPr bwMode="auto">
            <a:xfrm>
              <a:off x="1429426" y="1441245"/>
              <a:ext cx="51425" cy="4753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2" name="Rectangle 25"/>
            <p:cNvSpPr>
              <a:spLocks noChangeArrowheads="1"/>
            </p:cNvSpPr>
            <p:nvPr/>
          </p:nvSpPr>
          <p:spPr bwMode="auto">
            <a:xfrm>
              <a:off x="457173" y="2173551"/>
              <a:ext cx="35355" cy="35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5" name="Freeform 26"/>
            <p:cNvSpPr>
              <a:spLocks noEditPoints="1"/>
            </p:cNvSpPr>
            <p:nvPr/>
          </p:nvSpPr>
          <p:spPr bwMode="auto">
            <a:xfrm>
              <a:off x="455566" y="2170581"/>
              <a:ext cx="40175" cy="4159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28" h="12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lnTo>
                    <a:pt x="128" y="120"/>
                  </a:lnTo>
                  <a:cubicBezTo>
                    <a:pt x="128" y="125"/>
                    <a:pt x="124" y="128"/>
                    <a:pt x="120" y="128"/>
                  </a:cubicBezTo>
                  <a:lnTo>
                    <a:pt x="8" y="128"/>
                  </a:lnTo>
                  <a:cubicBezTo>
                    <a:pt x="4" y="128"/>
                    <a:pt x="0" y="125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7" name="Rectangle 27"/>
            <p:cNvSpPr>
              <a:spLocks noChangeArrowheads="1"/>
            </p:cNvSpPr>
            <p:nvPr/>
          </p:nvSpPr>
          <p:spPr bwMode="auto">
            <a:xfrm>
              <a:off x="695013" y="2167609"/>
              <a:ext cx="35355" cy="3713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8" name="Freeform 28"/>
            <p:cNvSpPr>
              <a:spLocks noEditPoints="1"/>
            </p:cNvSpPr>
            <p:nvPr/>
          </p:nvSpPr>
          <p:spPr bwMode="auto">
            <a:xfrm>
              <a:off x="691799" y="2164639"/>
              <a:ext cx="41783" cy="4307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9" y="0"/>
                </a:cxn>
                <a:cxn ang="0">
                  <a:pos x="121" y="0"/>
                </a:cxn>
                <a:cxn ang="0">
                  <a:pos x="129" y="8"/>
                </a:cxn>
                <a:cxn ang="0">
                  <a:pos x="129" y="120"/>
                </a:cxn>
                <a:cxn ang="0">
                  <a:pos x="121" y="128"/>
                </a:cxn>
                <a:cxn ang="0">
                  <a:pos x="9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7" y="120"/>
                </a:cxn>
                <a:cxn ang="0">
                  <a:pos x="9" y="112"/>
                </a:cxn>
                <a:cxn ang="0">
                  <a:pos x="121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1" y="16"/>
                </a:cxn>
                <a:cxn ang="0">
                  <a:pos x="9" y="16"/>
                </a:cxn>
                <a:cxn ang="0">
                  <a:pos x="17" y="8"/>
                </a:cxn>
                <a:cxn ang="0">
                  <a:pos x="17" y="120"/>
                </a:cxn>
              </a:cxnLst>
              <a:rect l="0" t="0" r="r" b="b"/>
              <a:pathLst>
                <a:path w="129" h="128">
                  <a:moveTo>
                    <a:pt x="0" y="8"/>
                  </a:moveTo>
                  <a:cubicBezTo>
                    <a:pt x="0" y="4"/>
                    <a:pt x="4" y="0"/>
                    <a:pt x="9" y="0"/>
                  </a:cubicBezTo>
                  <a:lnTo>
                    <a:pt x="121" y="0"/>
                  </a:lnTo>
                  <a:cubicBezTo>
                    <a:pt x="125" y="0"/>
                    <a:pt x="129" y="4"/>
                    <a:pt x="129" y="8"/>
                  </a:cubicBezTo>
                  <a:lnTo>
                    <a:pt x="129" y="120"/>
                  </a:lnTo>
                  <a:cubicBezTo>
                    <a:pt x="129" y="125"/>
                    <a:pt x="125" y="128"/>
                    <a:pt x="121" y="128"/>
                  </a:cubicBezTo>
                  <a:lnTo>
                    <a:pt x="9" y="128"/>
                  </a:lnTo>
                  <a:cubicBezTo>
                    <a:pt x="4" y="128"/>
                    <a:pt x="0" y="125"/>
                    <a:pt x="0" y="120"/>
                  </a:cubicBezTo>
                  <a:lnTo>
                    <a:pt x="0" y="8"/>
                  </a:lnTo>
                  <a:close/>
                  <a:moveTo>
                    <a:pt x="17" y="120"/>
                  </a:moveTo>
                  <a:lnTo>
                    <a:pt x="9" y="112"/>
                  </a:lnTo>
                  <a:lnTo>
                    <a:pt x="121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1" y="16"/>
                  </a:lnTo>
                  <a:lnTo>
                    <a:pt x="9" y="16"/>
                  </a:lnTo>
                  <a:lnTo>
                    <a:pt x="17" y="8"/>
                  </a:lnTo>
                  <a:lnTo>
                    <a:pt x="17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9" name="Rectangle 29"/>
            <p:cNvSpPr>
              <a:spLocks noChangeArrowheads="1"/>
            </p:cNvSpPr>
            <p:nvPr/>
          </p:nvSpPr>
          <p:spPr bwMode="auto">
            <a:xfrm>
              <a:off x="833218" y="2173551"/>
              <a:ext cx="35355" cy="35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0" name="Freeform 30"/>
            <p:cNvSpPr>
              <a:spLocks noEditPoints="1"/>
            </p:cNvSpPr>
            <p:nvPr/>
          </p:nvSpPr>
          <p:spPr bwMode="auto">
            <a:xfrm>
              <a:off x="830004" y="2170581"/>
              <a:ext cx="40175" cy="4159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28" h="128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lnTo>
                    <a:pt x="128" y="120"/>
                  </a:lnTo>
                  <a:cubicBezTo>
                    <a:pt x="128" y="125"/>
                    <a:pt x="124" y="128"/>
                    <a:pt x="120" y="128"/>
                  </a:cubicBezTo>
                  <a:lnTo>
                    <a:pt x="8" y="128"/>
                  </a:lnTo>
                  <a:cubicBezTo>
                    <a:pt x="3" y="128"/>
                    <a:pt x="0" y="125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1" name="Rectangle 31"/>
            <p:cNvSpPr>
              <a:spLocks noChangeArrowheads="1"/>
            </p:cNvSpPr>
            <p:nvPr/>
          </p:nvSpPr>
          <p:spPr bwMode="auto">
            <a:xfrm>
              <a:off x="1077486" y="2180978"/>
              <a:ext cx="35355" cy="3713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2" name="Freeform 32"/>
            <p:cNvSpPr>
              <a:spLocks noEditPoints="1"/>
            </p:cNvSpPr>
            <p:nvPr/>
          </p:nvSpPr>
          <p:spPr bwMode="auto">
            <a:xfrm>
              <a:off x="1075880" y="2178008"/>
              <a:ext cx="40175" cy="4307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8" y="120"/>
                </a:cxn>
                <a:cxn ang="0">
                  <a:pos x="120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16" y="120"/>
                </a:cxn>
                <a:cxn ang="0">
                  <a:pos x="8" y="112"/>
                </a:cxn>
                <a:cxn ang="0">
                  <a:pos x="120" y="112"/>
                </a:cxn>
                <a:cxn ang="0">
                  <a:pos x="112" y="120"/>
                </a:cxn>
                <a:cxn ang="0">
                  <a:pos x="112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20"/>
                </a:cxn>
              </a:cxnLst>
              <a:rect l="0" t="0" r="r" b="b"/>
              <a:pathLst>
                <a:path w="128" h="128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lnTo>
                    <a:pt x="120" y="0"/>
                  </a:lnTo>
                  <a:cubicBezTo>
                    <a:pt x="124" y="0"/>
                    <a:pt x="128" y="3"/>
                    <a:pt x="128" y="8"/>
                  </a:cubicBezTo>
                  <a:lnTo>
                    <a:pt x="128" y="120"/>
                  </a:lnTo>
                  <a:cubicBezTo>
                    <a:pt x="128" y="124"/>
                    <a:pt x="124" y="128"/>
                    <a:pt x="120" y="128"/>
                  </a:cubicBezTo>
                  <a:lnTo>
                    <a:pt x="8" y="128"/>
                  </a:ln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lose/>
                  <a:moveTo>
                    <a:pt x="16" y="120"/>
                  </a:moveTo>
                  <a:lnTo>
                    <a:pt x="8" y="112"/>
                  </a:lnTo>
                  <a:lnTo>
                    <a:pt x="120" y="112"/>
                  </a:lnTo>
                  <a:lnTo>
                    <a:pt x="112" y="12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grpSp>
          <p:nvGrpSpPr>
            <p:cNvPr id="7" name="Groupe 270"/>
            <p:cNvGrpSpPr/>
            <p:nvPr/>
          </p:nvGrpSpPr>
          <p:grpSpPr>
            <a:xfrm>
              <a:off x="1434247" y="2183949"/>
              <a:ext cx="41783" cy="45520"/>
              <a:chOff x="1434247" y="2183949"/>
              <a:chExt cx="41783" cy="45520"/>
            </a:xfrm>
            <a:solidFill>
              <a:schemeClr val="bg1">
                <a:lumMod val="75000"/>
              </a:schemeClr>
            </a:solidFill>
          </p:grpSpPr>
          <p:sp>
            <p:nvSpPr>
              <p:cNvPr id="2247" name="Rectangle 199"/>
              <p:cNvSpPr>
                <a:spLocks noChangeArrowheads="1"/>
              </p:cNvSpPr>
              <p:nvPr/>
            </p:nvSpPr>
            <p:spPr bwMode="auto">
              <a:xfrm>
                <a:off x="1441307" y="2189781"/>
                <a:ext cx="30163" cy="3810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248" name="Freeform 200"/>
              <p:cNvSpPr>
                <a:spLocks noEditPoints="1"/>
              </p:cNvSpPr>
              <p:nvPr/>
            </p:nvSpPr>
            <p:spPr bwMode="auto">
              <a:xfrm>
                <a:off x="1438132" y="2186606"/>
                <a:ext cx="36513" cy="4286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0"/>
                  </a:cxn>
                  <a:cxn ang="0">
                    <a:pos x="104" y="0"/>
                  </a:cxn>
                  <a:cxn ang="0">
                    <a:pos x="112" y="8"/>
                  </a:cxn>
                  <a:cxn ang="0">
                    <a:pos x="112" y="120"/>
                  </a:cxn>
                  <a:cxn ang="0">
                    <a:pos x="104" y="128"/>
                  </a:cxn>
                  <a:cxn ang="0">
                    <a:pos x="8" y="128"/>
                  </a:cxn>
                  <a:cxn ang="0">
                    <a:pos x="0" y="120"/>
                  </a:cxn>
                  <a:cxn ang="0">
                    <a:pos x="0" y="8"/>
                  </a:cxn>
                  <a:cxn ang="0">
                    <a:pos x="16" y="120"/>
                  </a:cxn>
                  <a:cxn ang="0">
                    <a:pos x="8" y="112"/>
                  </a:cxn>
                  <a:cxn ang="0">
                    <a:pos x="104" y="112"/>
                  </a:cxn>
                  <a:cxn ang="0">
                    <a:pos x="96" y="120"/>
                  </a:cxn>
                  <a:cxn ang="0">
                    <a:pos x="96" y="8"/>
                  </a:cxn>
                  <a:cxn ang="0">
                    <a:pos x="104" y="16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16" y="120"/>
                  </a:cxn>
                </a:cxnLst>
                <a:rect l="0" t="0" r="r" b="b"/>
                <a:pathLst>
                  <a:path w="112" h="128">
                    <a:moveTo>
                      <a:pt x="0" y="8"/>
                    </a:moveTo>
                    <a:cubicBezTo>
                      <a:pt x="0" y="4"/>
                      <a:pt x="4" y="0"/>
                      <a:pt x="8" y="0"/>
                    </a:cubicBezTo>
                    <a:lnTo>
                      <a:pt x="104" y="0"/>
                    </a:lnTo>
                    <a:cubicBezTo>
                      <a:pt x="109" y="0"/>
                      <a:pt x="112" y="4"/>
                      <a:pt x="112" y="8"/>
                    </a:cubicBezTo>
                    <a:lnTo>
                      <a:pt x="112" y="120"/>
                    </a:lnTo>
                    <a:cubicBezTo>
                      <a:pt x="112" y="124"/>
                      <a:pt x="109" y="128"/>
                      <a:pt x="104" y="128"/>
                    </a:cubicBezTo>
                    <a:lnTo>
                      <a:pt x="8" y="128"/>
                    </a:lnTo>
                    <a:cubicBezTo>
                      <a:pt x="4" y="128"/>
                      <a:pt x="0" y="124"/>
                      <a:pt x="0" y="120"/>
                    </a:cubicBezTo>
                    <a:lnTo>
                      <a:pt x="0" y="8"/>
                    </a:lnTo>
                    <a:close/>
                    <a:moveTo>
                      <a:pt x="16" y="120"/>
                    </a:moveTo>
                    <a:lnTo>
                      <a:pt x="8" y="112"/>
                    </a:lnTo>
                    <a:lnTo>
                      <a:pt x="104" y="112"/>
                    </a:lnTo>
                    <a:lnTo>
                      <a:pt x="96" y="120"/>
                    </a:lnTo>
                    <a:lnTo>
                      <a:pt x="96" y="8"/>
                    </a:lnTo>
                    <a:lnTo>
                      <a:pt x="104" y="16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16" y="12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23" name="Rectangle 33"/>
              <p:cNvSpPr>
                <a:spLocks noChangeArrowheads="1"/>
              </p:cNvSpPr>
              <p:nvPr/>
            </p:nvSpPr>
            <p:spPr bwMode="auto">
              <a:xfrm>
                <a:off x="1437461" y="2186920"/>
                <a:ext cx="35355" cy="3713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24" name="Freeform 34"/>
              <p:cNvSpPr>
                <a:spLocks noEditPoints="1"/>
              </p:cNvSpPr>
              <p:nvPr/>
            </p:nvSpPr>
            <p:spPr bwMode="auto">
              <a:xfrm>
                <a:off x="1434247" y="2183949"/>
                <a:ext cx="41783" cy="41591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0"/>
                  </a:cxn>
                  <a:cxn ang="0">
                    <a:pos x="120" y="0"/>
                  </a:cxn>
                  <a:cxn ang="0">
                    <a:pos x="128" y="8"/>
                  </a:cxn>
                  <a:cxn ang="0">
                    <a:pos x="128" y="120"/>
                  </a:cxn>
                  <a:cxn ang="0">
                    <a:pos x="120" y="128"/>
                  </a:cxn>
                  <a:cxn ang="0">
                    <a:pos x="8" y="128"/>
                  </a:cxn>
                  <a:cxn ang="0">
                    <a:pos x="0" y="120"/>
                  </a:cxn>
                  <a:cxn ang="0">
                    <a:pos x="0" y="8"/>
                  </a:cxn>
                  <a:cxn ang="0">
                    <a:pos x="16" y="120"/>
                  </a:cxn>
                  <a:cxn ang="0">
                    <a:pos x="8" y="112"/>
                  </a:cxn>
                  <a:cxn ang="0">
                    <a:pos x="120" y="112"/>
                  </a:cxn>
                  <a:cxn ang="0">
                    <a:pos x="112" y="120"/>
                  </a:cxn>
                  <a:cxn ang="0">
                    <a:pos x="112" y="8"/>
                  </a:cxn>
                  <a:cxn ang="0">
                    <a:pos x="120" y="16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16" y="120"/>
                  </a:cxn>
                </a:cxnLst>
                <a:rect l="0" t="0" r="r" b="b"/>
                <a:pathLst>
                  <a:path w="128" h="128">
                    <a:moveTo>
                      <a:pt x="0" y="8"/>
                    </a:moveTo>
                    <a:cubicBezTo>
                      <a:pt x="0" y="3"/>
                      <a:pt x="3" y="0"/>
                      <a:pt x="8" y="0"/>
                    </a:cubicBezTo>
                    <a:lnTo>
                      <a:pt x="120" y="0"/>
                    </a:lnTo>
                    <a:cubicBezTo>
                      <a:pt x="124" y="0"/>
                      <a:pt x="128" y="3"/>
                      <a:pt x="128" y="8"/>
                    </a:cubicBezTo>
                    <a:lnTo>
                      <a:pt x="128" y="120"/>
                    </a:lnTo>
                    <a:cubicBezTo>
                      <a:pt x="128" y="124"/>
                      <a:pt x="124" y="128"/>
                      <a:pt x="120" y="128"/>
                    </a:cubicBezTo>
                    <a:lnTo>
                      <a:pt x="8" y="128"/>
                    </a:lnTo>
                    <a:cubicBezTo>
                      <a:pt x="3" y="128"/>
                      <a:pt x="0" y="124"/>
                      <a:pt x="0" y="120"/>
                    </a:cubicBezTo>
                    <a:lnTo>
                      <a:pt x="0" y="8"/>
                    </a:lnTo>
                    <a:close/>
                    <a:moveTo>
                      <a:pt x="16" y="120"/>
                    </a:moveTo>
                    <a:lnTo>
                      <a:pt x="8" y="112"/>
                    </a:lnTo>
                    <a:lnTo>
                      <a:pt x="120" y="112"/>
                    </a:lnTo>
                    <a:lnTo>
                      <a:pt x="112" y="120"/>
                    </a:lnTo>
                    <a:lnTo>
                      <a:pt x="112" y="8"/>
                    </a:lnTo>
                    <a:lnTo>
                      <a:pt x="120" y="16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16" y="12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</p:grpSp>
        <p:sp>
          <p:nvSpPr>
            <p:cNvPr id="200" name="Freeform 13"/>
            <p:cNvSpPr>
              <a:spLocks/>
            </p:cNvSpPr>
            <p:nvPr/>
          </p:nvSpPr>
          <p:spPr bwMode="auto">
            <a:xfrm>
              <a:off x="468423" y="1454615"/>
              <a:ext cx="989930" cy="681802"/>
            </a:xfrm>
            <a:custGeom>
              <a:avLst/>
              <a:gdLst/>
              <a:ahLst/>
              <a:cxnLst>
                <a:cxn ang="0">
                  <a:pos x="114" y="1972"/>
                </a:cxn>
                <a:cxn ang="0">
                  <a:pos x="316" y="2015"/>
                </a:cxn>
                <a:cxn ang="0">
                  <a:pos x="512" y="2050"/>
                </a:cxn>
                <a:cxn ang="0">
                  <a:pos x="600" y="2050"/>
                </a:cxn>
                <a:cxn ang="0">
                  <a:pos x="643" y="2043"/>
                </a:cxn>
                <a:cxn ang="0">
                  <a:pos x="724" y="2012"/>
                </a:cxn>
                <a:cxn ang="0">
                  <a:pos x="759" y="1987"/>
                </a:cxn>
                <a:cxn ang="0">
                  <a:pos x="792" y="1955"/>
                </a:cxn>
                <a:cxn ang="0">
                  <a:pos x="823" y="1915"/>
                </a:cxn>
                <a:cxn ang="0">
                  <a:pos x="877" y="1815"/>
                </a:cxn>
                <a:cxn ang="0">
                  <a:pos x="970" y="1556"/>
                </a:cxn>
                <a:cxn ang="0">
                  <a:pos x="1064" y="1269"/>
                </a:cxn>
                <a:cxn ang="0">
                  <a:pos x="1192" y="1007"/>
                </a:cxn>
                <a:cxn ang="0">
                  <a:pos x="1353" y="767"/>
                </a:cxn>
                <a:cxn ang="0">
                  <a:pos x="1537" y="528"/>
                </a:cxn>
                <a:cxn ang="0">
                  <a:pos x="1742" y="315"/>
                </a:cxn>
                <a:cxn ang="0">
                  <a:pos x="1973" y="154"/>
                </a:cxn>
                <a:cxn ang="0">
                  <a:pos x="2100" y="101"/>
                </a:cxn>
                <a:cxn ang="0">
                  <a:pos x="2380" y="44"/>
                </a:cxn>
                <a:cxn ang="0">
                  <a:pos x="2827" y="21"/>
                </a:cxn>
                <a:cxn ang="0">
                  <a:pos x="3119" y="1"/>
                </a:cxn>
                <a:cxn ang="0">
                  <a:pos x="3122" y="32"/>
                </a:cxn>
                <a:cxn ang="0">
                  <a:pos x="2828" y="53"/>
                </a:cxn>
                <a:cxn ang="0">
                  <a:pos x="2385" y="75"/>
                </a:cxn>
                <a:cxn ang="0">
                  <a:pos x="2113" y="130"/>
                </a:cxn>
                <a:cxn ang="0">
                  <a:pos x="1990" y="181"/>
                </a:cxn>
                <a:cxn ang="0">
                  <a:pos x="1765" y="338"/>
                </a:cxn>
                <a:cxn ang="0">
                  <a:pos x="1562" y="548"/>
                </a:cxn>
                <a:cxn ang="0">
                  <a:pos x="1380" y="786"/>
                </a:cxn>
                <a:cxn ang="0">
                  <a:pos x="1219" y="1022"/>
                </a:cxn>
                <a:cxn ang="0">
                  <a:pos x="1095" y="1280"/>
                </a:cxn>
                <a:cxn ang="0">
                  <a:pos x="1001" y="1566"/>
                </a:cxn>
                <a:cxn ang="0">
                  <a:pos x="906" y="1828"/>
                </a:cxn>
                <a:cxn ang="0">
                  <a:pos x="848" y="1934"/>
                </a:cxn>
                <a:cxn ang="0">
                  <a:pos x="815" y="1978"/>
                </a:cxn>
                <a:cxn ang="0">
                  <a:pos x="778" y="2014"/>
                </a:cxn>
                <a:cxn ang="0">
                  <a:pos x="737" y="2041"/>
                </a:cxn>
                <a:cxn ang="0">
                  <a:pos x="652" y="2074"/>
                </a:cxn>
                <a:cxn ang="0">
                  <a:pos x="605" y="2081"/>
                </a:cxn>
                <a:cxn ang="0">
                  <a:pos x="507" y="2081"/>
                </a:cxn>
                <a:cxn ang="0">
                  <a:pos x="309" y="2046"/>
                </a:cxn>
                <a:cxn ang="0">
                  <a:pos x="111" y="2003"/>
                </a:cxn>
                <a:cxn ang="0">
                  <a:pos x="1" y="1976"/>
                </a:cxn>
              </a:cxnLst>
              <a:rect l="0" t="0" r="r" b="b"/>
              <a:pathLst>
                <a:path w="3137" h="2081">
                  <a:moveTo>
                    <a:pt x="18" y="1962"/>
                  </a:moveTo>
                  <a:lnTo>
                    <a:pt x="114" y="1972"/>
                  </a:lnTo>
                  <a:lnTo>
                    <a:pt x="215" y="1991"/>
                  </a:lnTo>
                  <a:lnTo>
                    <a:pt x="316" y="2015"/>
                  </a:lnTo>
                  <a:lnTo>
                    <a:pt x="416" y="2037"/>
                  </a:lnTo>
                  <a:lnTo>
                    <a:pt x="512" y="2050"/>
                  </a:lnTo>
                  <a:lnTo>
                    <a:pt x="602" y="2049"/>
                  </a:lnTo>
                  <a:lnTo>
                    <a:pt x="600" y="2050"/>
                  </a:lnTo>
                  <a:lnTo>
                    <a:pt x="645" y="2043"/>
                  </a:lnTo>
                  <a:lnTo>
                    <a:pt x="643" y="2043"/>
                  </a:lnTo>
                  <a:lnTo>
                    <a:pt x="685" y="2030"/>
                  </a:lnTo>
                  <a:lnTo>
                    <a:pt x="724" y="2012"/>
                  </a:lnTo>
                  <a:lnTo>
                    <a:pt x="721" y="2013"/>
                  </a:lnTo>
                  <a:lnTo>
                    <a:pt x="759" y="1987"/>
                  </a:lnTo>
                  <a:lnTo>
                    <a:pt x="757" y="1989"/>
                  </a:lnTo>
                  <a:lnTo>
                    <a:pt x="792" y="1955"/>
                  </a:lnTo>
                  <a:lnTo>
                    <a:pt x="791" y="1957"/>
                  </a:lnTo>
                  <a:lnTo>
                    <a:pt x="823" y="1915"/>
                  </a:lnTo>
                  <a:lnTo>
                    <a:pt x="852" y="1867"/>
                  </a:lnTo>
                  <a:lnTo>
                    <a:pt x="877" y="1815"/>
                  </a:lnTo>
                  <a:lnTo>
                    <a:pt x="926" y="1693"/>
                  </a:lnTo>
                  <a:lnTo>
                    <a:pt x="970" y="1556"/>
                  </a:lnTo>
                  <a:lnTo>
                    <a:pt x="1015" y="1414"/>
                  </a:lnTo>
                  <a:lnTo>
                    <a:pt x="1064" y="1269"/>
                  </a:lnTo>
                  <a:lnTo>
                    <a:pt x="1122" y="1131"/>
                  </a:lnTo>
                  <a:lnTo>
                    <a:pt x="1192" y="1007"/>
                  </a:lnTo>
                  <a:lnTo>
                    <a:pt x="1270" y="889"/>
                  </a:lnTo>
                  <a:lnTo>
                    <a:pt x="1353" y="767"/>
                  </a:lnTo>
                  <a:lnTo>
                    <a:pt x="1443" y="646"/>
                  </a:lnTo>
                  <a:lnTo>
                    <a:pt x="1537" y="528"/>
                  </a:lnTo>
                  <a:lnTo>
                    <a:pt x="1637" y="417"/>
                  </a:lnTo>
                  <a:lnTo>
                    <a:pt x="1742" y="315"/>
                  </a:lnTo>
                  <a:lnTo>
                    <a:pt x="1855" y="227"/>
                  </a:lnTo>
                  <a:lnTo>
                    <a:pt x="1973" y="154"/>
                  </a:lnTo>
                  <a:cubicBezTo>
                    <a:pt x="1974" y="153"/>
                    <a:pt x="1975" y="153"/>
                    <a:pt x="1975" y="153"/>
                  </a:cubicBezTo>
                  <a:lnTo>
                    <a:pt x="2100" y="101"/>
                  </a:lnTo>
                  <a:lnTo>
                    <a:pt x="2236" y="65"/>
                  </a:lnTo>
                  <a:lnTo>
                    <a:pt x="2380" y="44"/>
                  </a:lnTo>
                  <a:lnTo>
                    <a:pt x="2527" y="33"/>
                  </a:lnTo>
                  <a:lnTo>
                    <a:pt x="2827" y="21"/>
                  </a:lnTo>
                  <a:lnTo>
                    <a:pt x="2975" y="14"/>
                  </a:lnTo>
                  <a:lnTo>
                    <a:pt x="3119" y="1"/>
                  </a:lnTo>
                  <a:cubicBezTo>
                    <a:pt x="3128" y="0"/>
                    <a:pt x="3136" y="6"/>
                    <a:pt x="3136" y="15"/>
                  </a:cubicBezTo>
                  <a:cubicBezTo>
                    <a:pt x="3137" y="24"/>
                    <a:pt x="3131" y="32"/>
                    <a:pt x="3122" y="32"/>
                  </a:cubicBezTo>
                  <a:lnTo>
                    <a:pt x="2976" y="46"/>
                  </a:lnTo>
                  <a:lnTo>
                    <a:pt x="2828" y="53"/>
                  </a:lnTo>
                  <a:lnTo>
                    <a:pt x="2530" y="64"/>
                  </a:lnTo>
                  <a:lnTo>
                    <a:pt x="2385" y="75"/>
                  </a:lnTo>
                  <a:lnTo>
                    <a:pt x="2245" y="96"/>
                  </a:lnTo>
                  <a:lnTo>
                    <a:pt x="2113" y="130"/>
                  </a:lnTo>
                  <a:lnTo>
                    <a:pt x="1988" y="182"/>
                  </a:lnTo>
                  <a:lnTo>
                    <a:pt x="1990" y="181"/>
                  </a:lnTo>
                  <a:lnTo>
                    <a:pt x="1874" y="252"/>
                  </a:lnTo>
                  <a:lnTo>
                    <a:pt x="1765" y="338"/>
                  </a:lnTo>
                  <a:lnTo>
                    <a:pt x="1660" y="438"/>
                  </a:lnTo>
                  <a:lnTo>
                    <a:pt x="1562" y="548"/>
                  </a:lnTo>
                  <a:lnTo>
                    <a:pt x="1468" y="665"/>
                  </a:lnTo>
                  <a:lnTo>
                    <a:pt x="1380" y="786"/>
                  </a:lnTo>
                  <a:lnTo>
                    <a:pt x="1297" y="906"/>
                  </a:lnTo>
                  <a:lnTo>
                    <a:pt x="1219" y="1022"/>
                  </a:lnTo>
                  <a:lnTo>
                    <a:pt x="1151" y="1144"/>
                  </a:lnTo>
                  <a:lnTo>
                    <a:pt x="1095" y="1280"/>
                  </a:lnTo>
                  <a:lnTo>
                    <a:pt x="1046" y="1423"/>
                  </a:lnTo>
                  <a:lnTo>
                    <a:pt x="1001" y="1566"/>
                  </a:lnTo>
                  <a:lnTo>
                    <a:pt x="955" y="1704"/>
                  </a:lnTo>
                  <a:lnTo>
                    <a:pt x="906" y="1828"/>
                  </a:lnTo>
                  <a:lnTo>
                    <a:pt x="879" y="1884"/>
                  </a:lnTo>
                  <a:lnTo>
                    <a:pt x="848" y="1934"/>
                  </a:lnTo>
                  <a:lnTo>
                    <a:pt x="816" y="1976"/>
                  </a:lnTo>
                  <a:cubicBezTo>
                    <a:pt x="816" y="1977"/>
                    <a:pt x="815" y="1977"/>
                    <a:pt x="815" y="1978"/>
                  </a:cubicBezTo>
                  <a:lnTo>
                    <a:pt x="780" y="2012"/>
                  </a:lnTo>
                  <a:cubicBezTo>
                    <a:pt x="779" y="2013"/>
                    <a:pt x="778" y="2013"/>
                    <a:pt x="778" y="2014"/>
                  </a:cubicBezTo>
                  <a:lnTo>
                    <a:pt x="740" y="2040"/>
                  </a:lnTo>
                  <a:cubicBezTo>
                    <a:pt x="739" y="2040"/>
                    <a:pt x="738" y="2041"/>
                    <a:pt x="737" y="2041"/>
                  </a:cubicBezTo>
                  <a:lnTo>
                    <a:pt x="694" y="2061"/>
                  </a:lnTo>
                  <a:lnTo>
                    <a:pt x="652" y="2074"/>
                  </a:lnTo>
                  <a:cubicBezTo>
                    <a:pt x="651" y="2074"/>
                    <a:pt x="651" y="2074"/>
                    <a:pt x="650" y="2074"/>
                  </a:cubicBezTo>
                  <a:lnTo>
                    <a:pt x="605" y="2081"/>
                  </a:lnTo>
                  <a:cubicBezTo>
                    <a:pt x="604" y="2081"/>
                    <a:pt x="603" y="2081"/>
                    <a:pt x="602" y="2081"/>
                  </a:cubicBezTo>
                  <a:lnTo>
                    <a:pt x="507" y="2081"/>
                  </a:lnTo>
                  <a:lnTo>
                    <a:pt x="409" y="2068"/>
                  </a:lnTo>
                  <a:lnTo>
                    <a:pt x="309" y="2046"/>
                  </a:lnTo>
                  <a:lnTo>
                    <a:pt x="209" y="2022"/>
                  </a:lnTo>
                  <a:lnTo>
                    <a:pt x="111" y="2003"/>
                  </a:lnTo>
                  <a:lnTo>
                    <a:pt x="15" y="1993"/>
                  </a:lnTo>
                  <a:cubicBezTo>
                    <a:pt x="6" y="1992"/>
                    <a:pt x="0" y="1985"/>
                    <a:pt x="1" y="1976"/>
                  </a:cubicBezTo>
                  <a:cubicBezTo>
                    <a:pt x="1" y="1967"/>
                    <a:pt x="9" y="1961"/>
                    <a:pt x="18" y="196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 cap="flat">
              <a:solidFill>
                <a:schemeClr val="bg1">
                  <a:lumMod val="75000"/>
                </a:schemeClr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1" name="Freeform 24"/>
            <p:cNvSpPr>
              <a:spLocks noEditPoints="1"/>
            </p:cNvSpPr>
            <p:nvPr/>
          </p:nvSpPr>
          <p:spPr bwMode="auto">
            <a:xfrm>
              <a:off x="468423" y="2178008"/>
              <a:ext cx="989930" cy="31194"/>
            </a:xfrm>
            <a:custGeom>
              <a:avLst/>
              <a:gdLst/>
              <a:ahLst/>
              <a:cxnLst>
                <a:cxn ang="0">
                  <a:pos x="81" y="49"/>
                </a:cxn>
                <a:cxn ang="0">
                  <a:pos x="144" y="15"/>
                </a:cxn>
                <a:cxn ang="0">
                  <a:pos x="145" y="47"/>
                </a:cxn>
                <a:cxn ang="0">
                  <a:pos x="336" y="10"/>
                </a:cxn>
                <a:cxn ang="0">
                  <a:pos x="256" y="28"/>
                </a:cxn>
                <a:cxn ang="0">
                  <a:pos x="464" y="6"/>
                </a:cxn>
                <a:cxn ang="0">
                  <a:pos x="401" y="40"/>
                </a:cxn>
                <a:cxn ang="0">
                  <a:pos x="592" y="3"/>
                </a:cxn>
                <a:cxn ang="0">
                  <a:pos x="512" y="20"/>
                </a:cxn>
                <a:cxn ang="0">
                  <a:pos x="720" y="1"/>
                </a:cxn>
                <a:cxn ang="0">
                  <a:pos x="656" y="34"/>
                </a:cxn>
                <a:cxn ang="0">
                  <a:pos x="835" y="0"/>
                </a:cxn>
                <a:cxn ang="0">
                  <a:pos x="835" y="32"/>
                </a:cxn>
                <a:cxn ang="0">
                  <a:pos x="913" y="3"/>
                </a:cxn>
                <a:cxn ang="0">
                  <a:pos x="975" y="38"/>
                </a:cxn>
                <a:cxn ang="0">
                  <a:pos x="913" y="3"/>
                </a:cxn>
                <a:cxn ang="0">
                  <a:pos x="1120" y="31"/>
                </a:cxn>
                <a:cxn ang="0">
                  <a:pos x="1024" y="25"/>
                </a:cxn>
                <a:cxn ang="0">
                  <a:pos x="1232" y="20"/>
                </a:cxn>
                <a:cxn ang="0">
                  <a:pos x="1167" y="49"/>
                </a:cxn>
                <a:cxn ang="0">
                  <a:pos x="1360" y="25"/>
                </a:cxn>
                <a:cxn ang="0">
                  <a:pos x="1280" y="38"/>
                </a:cxn>
                <a:cxn ang="0">
                  <a:pos x="1504" y="47"/>
                </a:cxn>
                <a:cxn ang="0">
                  <a:pos x="1424" y="28"/>
                </a:cxn>
                <a:cxn ang="0">
                  <a:pos x="1615" y="67"/>
                </a:cxn>
                <a:cxn ang="0">
                  <a:pos x="1680" y="37"/>
                </a:cxn>
                <a:cxn ang="0">
                  <a:pos x="1679" y="69"/>
                </a:cxn>
                <a:cxn ang="0">
                  <a:pos x="1865" y="43"/>
                </a:cxn>
                <a:cxn ang="0">
                  <a:pos x="1864" y="75"/>
                </a:cxn>
                <a:cxn ang="0">
                  <a:pos x="1936" y="45"/>
                </a:cxn>
                <a:cxn ang="0">
                  <a:pos x="1999" y="79"/>
                </a:cxn>
                <a:cxn ang="0">
                  <a:pos x="1936" y="45"/>
                </a:cxn>
                <a:cxn ang="0">
                  <a:pos x="2143" y="66"/>
                </a:cxn>
                <a:cxn ang="0">
                  <a:pos x="2047" y="64"/>
                </a:cxn>
                <a:cxn ang="0">
                  <a:pos x="2255" y="52"/>
                </a:cxn>
                <a:cxn ang="0">
                  <a:pos x="2191" y="83"/>
                </a:cxn>
                <a:cxn ang="0">
                  <a:pos x="2383" y="53"/>
                </a:cxn>
                <a:cxn ang="0">
                  <a:pos x="2382" y="85"/>
                </a:cxn>
                <a:cxn ang="0">
                  <a:pos x="2447" y="54"/>
                </a:cxn>
                <a:cxn ang="0">
                  <a:pos x="2447" y="86"/>
                </a:cxn>
                <a:cxn ang="0">
                  <a:pos x="2639" y="57"/>
                </a:cxn>
                <a:cxn ang="0">
                  <a:pos x="2559" y="72"/>
                </a:cxn>
                <a:cxn ang="0">
                  <a:pos x="2783" y="76"/>
                </a:cxn>
                <a:cxn ang="0">
                  <a:pos x="2703" y="58"/>
                </a:cxn>
                <a:cxn ang="0">
                  <a:pos x="2895" y="93"/>
                </a:cxn>
                <a:cxn ang="0">
                  <a:pos x="2959" y="62"/>
                </a:cxn>
                <a:cxn ang="0">
                  <a:pos x="2959" y="94"/>
                </a:cxn>
                <a:cxn ang="0">
                  <a:pos x="3121" y="64"/>
                </a:cxn>
                <a:cxn ang="0">
                  <a:pos x="3071" y="80"/>
                </a:cxn>
              </a:cxnLst>
              <a:rect l="0" t="0" r="r" b="b"/>
              <a:pathLst>
                <a:path w="3137" h="97">
                  <a:moveTo>
                    <a:pt x="16" y="18"/>
                  </a:moveTo>
                  <a:lnTo>
                    <a:pt x="80" y="17"/>
                  </a:lnTo>
                  <a:cubicBezTo>
                    <a:pt x="89" y="17"/>
                    <a:pt x="96" y="24"/>
                    <a:pt x="96" y="32"/>
                  </a:cubicBezTo>
                  <a:cubicBezTo>
                    <a:pt x="97" y="41"/>
                    <a:pt x="90" y="49"/>
                    <a:pt x="81" y="49"/>
                  </a:cubicBezTo>
                  <a:lnTo>
                    <a:pt x="17" y="50"/>
                  </a:lnTo>
                  <a:cubicBezTo>
                    <a:pt x="8" y="51"/>
                    <a:pt x="1" y="44"/>
                    <a:pt x="0" y="35"/>
                  </a:cubicBezTo>
                  <a:cubicBezTo>
                    <a:pt x="0" y="26"/>
                    <a:pt x="7" y="19"/>
                    <a:pt x="16" y="18"/>
                  </a:cubicBezTo>
                  <a:close/>
                  <a:moveTo>
                    <a:pt x="144" y="15"/>
                  </a:moveTo>
                  <a:lnTo>
                    <a:pt x="208" y="14"/>
                  </a:lnTo>
                  <a:cubicBezTo>
                    <a:pt x="217" y="13"/>
                    <a:pt x="224" y="20"/>
                    <a:pt x="224" y="29"/>
                  </a:cubicBezTo>
                  <a:cubicBezTo>
                    <a:pt x="225" y="38"/>
                    <a:pt x="218" y="45"/>
                    <a:pt x="209" y="46"/>
                  </a:cubicBezTo>
                  <a:lnTo>
                    <a:pt x="145" y="47"/>
                  </a:lnTo>
                  <a:cubicBezTo>
                    <a:pt x="136" y="47"/>
                    <a:pt x="129" y="40"/>
                    <a:pt x="128" y="32"/>
                  </a:cubicBezTo>
                  <a:cubicBezTo>
                    <a:pt x="128" y="23"/>
                    <a:pt x="135" y="15"/>
                    <a:pt x="144" y="15"/>
                  </a:cubicBezTo>
                  <a:close/>
                  <a:moveTo>
                    <a:pt x="272" y="12"/>
                  </a:moveTo>
                  <a:lnTo>
                    <a:pt x="336" y="10"/>
                  </a:lnTo>
                  <a:cubicBezTo>
                    <a:pt x="345" y="9"/>
                    <a:pt x="352" y="16"/>
                    <a:pt x="352" y="25"/>
                  </a:cubicBezTo>
                  <a:cubicBezTo>
                    <a:pt x="353" y="34"/>
                    <a:pt x="346" y="41"/>
                    <a:pt x="337" y="42"/>
                  </a:cubicBezTo>
                  <a:lnTo>
                    <a:pt x="273" y="44"/>
                  </a:lnTo>
                  <a:cubicBezTo>
                    <a:pt x="264" y="44"/>
                    <a:pt x="257" y="37"/>
                    <a:pt x="256" y="28"/>
                  </a:cubicBezTo>
                  <a:cubicBezTo>
                    <a:pt x="256" y="19"/>
                    <a:pt x="263" y="12"/>
                    <a:pt x="272" y="12"/>
                  </a:cubicBezTo>
                  <a:close/>
                  <a:moveTo>
                    <a:pt x="400" y="8"/>
                  </a:moveTo>
                  <a:lnTo>
                    <a:pt x="412" y="7"/>
                  </a:lnTo>
                  <a:lnTo>
                    <a:pt x="464" y="6"/>
                  </a:lnTo>
                  <a:cubicBezTo>
                    <a:pt x="473" y="6"/>
                    <a:pt x="480" y="13"/>
                    <a:pt x="480" y="21"/>
                  </a:cubicBezTo>
                  <a:cubicBezTo>
                    <a:pt x="481" y="30"/>
                    <a:pt x="474" y="38"/>
                    <a:pt x="465" y="38"/>
                  </a:cubicBezTo>
                  <a:lnTo>
                    <a:pt x="413" y="39"/>
                  </a:lnTo>
                  <a:lnTo>
                    <a:pt x="401" y="40"/>
                  </a:lnTo>
                  <a:cubicBezTo>
                    <a:pt x="392" y="40"/>
                    <a:pt x="385" y="33"/>
                    <a:pt x="384" y="24"/>
                  </a:cubicBezTo>
                  <a:cubicBezTo>
                    <a:pt x="384" y="15"/>
                    <a:pt x="391" y="8"/>
                    <a:pt x="400" y="8"/>
                  </a:cubicBezTo>
                  <a:close/>
                  <a:moveTo>
                    <a:pt x="528" y="4"/>
                  </a:moveTo>
                  <a:lnTo>
                    <a:pt x="592" y="3"/>
                  </a:lnTo>
                  <a:cubicBezTo>
                    <a:pt x="601" y="3"/>
                    <a:pt x="608" y="10"/>
                    <a:pt x="608" y="18"/>
                  </a:cubicBezTo>
                  <a:cubicBezTo>
                    <a:pt x="608" y="27"/>
                    <a:pt x="601" y="34"/>
                    <a:pt x="593" y="35"/>
                  </a:cubicBezTo>
                  <a:lnTo>
                    <a:pt x="529" y="36"/>
                  </a:lnTo>
                  <a:cubicBezTo>
                    <a:pt x="520" y="36"/>
                    <a:pt x="512" y="29"/>
                    <a:pt x="512" y="20"/>
                  </a:cubicBezTo>
                  <a:cubicBezTo>
                    <a:pt x="512" y="12"/>
                    <a:pt x="519" y="4"/>
                    <a:pt x="528" y="4"/>
                  </a:cubicBezTo>
                  <a:close/>
                  <a:moveTo>
                    <a:pt x="656" y="2"/>
                  </a:moveTo>
                  <a:lnTo>
                    <a:pt x="689" y="1"/>
                  </a:lnTo>
                  <a:lnTo>
                    <a:pt x="720" y="1"/>
                  </a:lnTo>
                  <a:cubicBezTo>
                    <a:pt x="729" y="1"/>
                    <a:pt x="736" y="8"/>
                    <a:pt x="736" y="17"/>
                  </a:cubicBezTo>
                  <a:cubicBezTo>
                    <a:pt x="736" y="26"/>
                    <a:pt x="729" y="33"/>
                    <a:pt x="720" y="33"/>
                  </a:cubicBezTo>
                  <a:lnTo>
                    <a:pt x="690" y="33"/>
                  </a:lnTo>
                  <a:lnTo>
                    <a:pt x="656" y="34"/>
                  </a:lnTo>
                  <a:cubicBezTo>
                    <a:pt x="648" y="34"/>
                    <a:pt x="640" y="27"/>
                    <a:pt x="640" y="18"/>
                  </a:cubicBezTo>
                  <a:cubicBezTo>
                    <a:pt x="640" y="9"/>
                    <a:pt x="647" y="2"/>
                    <a:pt x="656" y="2"/>
                  </a:cubicBezTo>
                  <a:close/>
                  <a:moveTo>
                    <a:pt x="784" y="0"/>
                  </a:moveTo>
                  <a:lnTo>
                    <a:pt x="835" y="0"/>
                  </a:lnTo>
                  <a:lnTo>
                    <a:pt x="849" y="1"/>
                  </a:lnTo>
                  <a:cubicBezTo>
                    <a:pt x="858" y="1"/>
                    <a:pt x="865" y="9"/>
                    <a:pt x="864" y="17"/>
                  </a:cubicBezTo>
                  <a:cubicBezTo>
                    <a:pt x="864" y="26"/>
                    <a:pt x="856" y="33"/>
                    <a:pt x="848" y="33"/>
                  </a:cubicBezTo>
                  <a:lnTo>
                    <a:pt x="835" y="32"/>
                  </a:lnTo>
                  <a:lnTo>
                    <a:pt x="784" y="32"/>
                  </a:lnTo>
                  <a:cubicBezTo>
                    <a:pt x="775" y="32"/>
                    <a:pt x="768" y="25"/>
                    <a:pt x="768" y="16"/>
                  </a:cubicBezTo>
                  <a:cubicBezTo>
                    <a:pt x="768" y="8"/>
                    <a:pt x="775" y="0"/>
                    <a:pt x="784" y="0"/>
                  </a:cubicBezTo>
                  <a:close/>
                  <a:moveTo>
                    <a:pt x="913" y="3"/>
                  </a:moveTo>
                  <a:lnTo>
                    <a:pt x="941" y="4"/>
                  </a:lnTo>
                  <a:lnTo>
                    <a:pt x="977" y="6"/>
                  </a:lnTo>
                  <a:cubicBezTo>
                    <a:pt x="986" y="6"/>
                    <a:pt x="992" y="14"/>
                    <a:pt x="992" y="23"/>
                  </a:cubicBezTo>
                  <a:cubicBezTo>
                    <a:pt x="992" y="32"/>
                    <a:pt x="984" y="38"/>
                    <a:pt x="975" y="38"/>
                  </a:cubicBezTo>
                  <a:lnTo>
                    <a:pt x="940" y="36"/>
                  </a:lnTo>
                  <a:lnTo>
                    <a:pt x="912" y="35"/>
                  </a:lnTo>
                  <a:cubicBezTo>
                    <a:pt x="903" y="35"/>
                    <a:pt x="896" y="27"/>
                    <a:pt x="896" y="19"/>
                  </a:cubicBezTo>
                  <a:cubicBezTo>
                    <a:pt x="897" y="10"/>
                    <a:pt x="904" y="3"/>
                    <a:pt x="913" y="3"/>
                  </a:cubicBezTo>
                  <a:close/>
                  <a:moveTo>
                    <a:pt x="1041" y="10"/>
                  </a:moveTo>
                  <a:lnTo>
                    <a:pt x="1080" y="12"/>
                  </a:lnTo>
                  <a:lnTo>
                    <a:pt x="1105" y="14"/>
                  </a:lnTo>
                  <a:cubicBezTo>
                    <a:pt x="1114" y="14"/>
                    <a:pt x="1120" y="22"/>
                    <a:pt x="1120" y="31"/>
                  </a:cubicBezTo>
                  <a:cubicBezTo>
                    <a:pt x="1119" y="39"/>
                    <a:pt x="1112" y="46"/>
                    <a:pt x="1103" y="46"/>
                  </a:cubicBezTo>
                  <a:lnTo>
                    <a:pt x="1078" y="44"/>
                  </a:lnTo>
                  <a:lnTo>
                    <a:pt x="1039" y="42"/>
                  </a:lnTo>
                  <a:cubicBezTo>
                    <a:pt x="1030" y="41"/>
                    <a:pt x="1023" y="34"/>
                    <a:pt x="1024" y="25"/>
                  </a:cubicBezTo>
                  <a:cubicBezTo>
                    <a:pt x="1025" y="16"/>
                    <a:pt x="1032" y="10"/>
                    <a:pt x="1041" y="10"/>
                  </a:cubicBezTo>
                  <a:close/>
                  <a:moveTo>
                    <a:pt x="1169" y="17"/>
                  </a:moveTo>
                  <a:lnTo>
                    <a:pt x="1206" y="18"/>
                  </a:lnTo>
                  <a:lnTo>
                    <a:pt x="1232" y="20"/>
                  </a:lnTo>
                  <a:cubicBezTo>
                    <a:pt x="1241" y="20"/>
                    <a:pt x="1248" y="27"/>
                    <a:pt x="1248" y="36"/>
                  </a:cubicBezTo>
                  <a:cubicBezTo>
                    <a:pt x="1247" y="45"/>
                    <a:pt x="1240" y="52"/>
                    <a:pt x="1231" y="52"/>
                  </a:cubicBezTo>
                  <a:lnTo>
                    <a:pt x="1205" y="50"/>
                  </a:lnTo>
                  <a:lnTo>
                    <a:pt x="1167" y="49"/>
                  </a:lnTo>
                  <a:cubicBezTo>
                    <a:pt x="1158" y="48"/>
                    <a:pt x="1151" y="41"/>
                    <a:pt x="1152" y="32"/>
                  </a:cubicBezTo>
                  <a:cubicBezTo>
                    <a:pt x="1152" y="23"/>
                    <a:pt x="1160" y="16"/>
                    <a:pt x="1169" y="17"/>
                  </a:cubicBezTo>
                  <a:close/>
                  <a:moveTo>
                    <a:pt x="1296" y="22"/>
                  </a:moveTo>
                  <a:lnTo>
                    <a:pt x="1360" y="25"/>
                  </a:lnTo>
                  <a:cubicBezTo>
                    <a:pt x="1369" y="26"/>
                    <a:pt x="1376" y="33"/>
                    <a:pt x="1376" y="42"/>
                  </a:cubicBezTo>
                  <a:cubicBezTo>
                    <a:pt x="1375" y="51"/>
                    <a:pt x="1368" y="58"/>
                    <a:pt x="1359" y="57"/>
                  </a:cubicBezTo>
                  <a:lnTo>
                    <a:pt x="1295" y="54"/>
                  </a:lnTo>
                  <a:cubicBezTo>
                    <a:pt x="1286" y="54"/>
                    <a:pt x="1279" y="47"/>
                    <a:pt x="1280" y="38"/>
                  </a:cubicBezTo>
                  <a:cubicBezTo>
                    <a:pt x="1280" y="29"/>
                    <a:pt x="1288" y="22"/>
                    <a:pt x="1296" y="22"/>
                  </a:cubicBezTo>
                  <a:close/>
                  <a:moveTo>
                    <a:pt x="1424" y="28"/>
                  </a:moveTo>
                  <a:lnTo>
                    <a:pt x="1488" y="30"/>
                  </a:lnTo>
                  <a:cubicBezTo>
                    <a:pt x="1497" y="30"/>
                    <a:pt x="1504" y="38"/>
                    <a:pt x="1504" y="47"/>
                  </a:cubicBezTo>
                  <a:cubicBezTo>
                    <a:pt x="1503" y="56"/>
                    <a:pt x="1496" y="62"/>
                    <a:pt x="1487" y="62"/>
                  </a:cubicBezTo>
                  <a:lnTo>
                    <a:pt x="1423" y="60"/>
                  </a:lnTo>
                  <a:cubicBezTo>
                    <a:pt x="1414" y="59"/>
                    <a:pt x="1407" y="52"/>
                    <a:pt x="1408" y="43"/>
                  </a:cubicBezTo>
                  <a:cubicBezTo>
                    <a:pt x="1408" y="34"/>
                    <a:pt x="1415" y="27"/>
                    <a:pt x="1424" y="28"/>
                  </a:cubicBezTo>
                  <a:close/>
                  <a:moveTo>
                    <a:pt x="1552" y="33"/>
                  </a:moveTo>
                  <a:lnTo>
                    <a:pt x="1616" y="35"/>
                  </a:lnTo>
                  <a:cubicBezTo>
                    <a:pt x="1625" y="35"/>
                    <a:pt x="1632" y="42"/>
                    <a:pt x="1631" y="51"/>
                  </a:cubicBezTo>
                  <a:cubicBezTo>
                    <a:pt x="1631" y="60"/>
                    <a:pt x="1624" y="67"/>
                    <a:pt x="1615" y="67"/>
                  </a:cubicBezTo>
                  <a:lnTo>
                    <a:pt x="1551" y="65"/>
                  </a:lnTo>
                  <a:cubicBezTo>
                    <a:pt x="1542" y="64"/>
                    <a:pt x="1535" y="57"/>
                    <a:pt x="1536" y="48"/>
                  </a:cubicBezTo>
                  <a:cubicBezTo>
                    <a:pt x="1536" y="39"/>
                    <a:pt x="1543" y="32"/>
                    <a:pt x="1552" y="33"/>
                  </a:cubicBezTo>
                  <a:close/>
                  <a:moveTo>
                    <a:pt x="1680" y="37"/>
                  </a:moveTo>
                  <a:lnTo>
                    <a:pt x="1744" y="39"/>
                  </a:lnTo>
                  <a:cubicBezTo>
                    <a:pt x="1753" y="39"/>
                    <a:pt x="1760" y="47"/>
                    <a:pt x="1759" y="56"/>
                  </a:cubicBezTo>
                  <a:cubicBezTo>
                    <a:pt x="1759" y="65"/>
                    <a:pt x="1752" y="71"/>
                    <a:pt x="1743" y="71"/>
                  </a:cubicBezTo>
                  <a:lnTo>
                    <a:pt x="1679" y="69"/>
                  </a:lnTo>
                  <a:cubicBezTo>
                    <a:pt x="1670" y="69"/>
                    <a:pt x="1663" y="61"/>
                    <a:pt x="1663" y="52"/>
                  </a:cubicBezTo>
                  <a:cubicBezTo>
                    <a:pt x="1664" y="44"/>
                    <a:pt x="1671" y="37"/>
                    <a:pt x="1680" y="37"/>
                  </a:cubicBezTo>
                  <a:close/>
                  <a:moveTo>
                    <a:pt x="1808" y="41"/>
                  </a:moveTo>
                  <a:lnTo>
                    <a:pt x="1865" y="43"/>
                  </a:lnTo>
                  <a:lnTo>
                    <a:pt x="1872" y="44"/>
                  </a:lnTo>
                  <a:cubicBezTo>
                    <a:pt x="1881" y="44"/>
                    <a:pt x="1888" y="51"/>
                    <a:pt x="1887" y="60"/>
                  </a:cubicBezTo>
                  <a:cubicBezTo>
                    <a:pt x="1887" y="69"/>
                    <a:pt x="1880" y="76"/>
                    <a:pt x="1871" y="76"/>
                  </a:cubicBezTo>
                  <a:lnTo>
                    <a:pt x="1864" y="75"/>
                  </a:lnTo>
                  <a:lnTo>
                    <a:pt x="1807" y="73"/>
                  </a:lnTo>
                  <a:cubicBezTo>
                    <a:pt x="1798" y="73"/>
                    <a:pt x="1791" y="66"/>
                    <a:pt x="1791" y="57"/>
                  </a:cubicBezTo>
                  <a:cubicBezTo>
                    <a:pt x="1792" y="48"/>
                    <a:pt x="1799" y="41"/>
                    <a:pt x="1808" y="41"/>
                  </a:cubicBezTo>
                  <a:close/>
                  <a:moveTo>
                    <a:pt x="1936" y="45"/>
                  </a:moveTo>
                  <a:lnTo>
                    <a:pt x="1982" y="46"/>
                  </a:lnTo>
                  <a:lnTo>
                    <a:pt x="2000" y="47"/>
                  </a:lnTo>
                  <a:cubicBezTo>
                    <a:pt x="2008" y="47"/>
                    <a:pt x="2015" y="54"/>
                    <a:pt x="2015" y="63"/>
                  </a:cubicBezTo>
                  <a:cubicBezTo>
                    <a:pt x="2015" y="72"/>
                    <a:pt x="2008" y="79"/>
                    <a:pt x="1999" y="79"/>
                  </a:cubicBezTo>
                  <a:lnTo>
                    <a:pt x="1981" y="78"/>
                  </a:lnTo>
                  <a:lnTo>
                    <a:pt x="1935" y="77"/>
                  </a:lnTo>
                  <a:cubicBezTo>
                    <a:pt x="1926" y="77"/>
                    <a:pt x="1919" y="70"/>
                    <a:pt x="1919" y="61"/>
                  </a:cubicBezTo>
                  <a:cubicBezTo>
                    <a:pt x="1920" y="52"/>
                    <a:pt x="1927" y="45"/>
                    <a:pt x="1936" y="45"/>
                  </a:cubicBezTo>
                  <a:close/>
                  <a:moveTo>
                    <a:pt x="2064" y="48"/>
                  </a:moveTo>
                  <a:lnTo>
                    <a:pt x="2107" y="49"/>
                  </a:lnTo>
                  <a:lnTo>
                    <a:pt x="2127" y="50"/>
                  </a:lnTo>
                  <a:cubicBezTo>
                    <a:pt x="2136" y="50"/>
                    <a:pt x="2143" y="57"/>
                    <a:pt x="2143" y="66"/>
                  </a:cubicBezTo>
                  <a:cubicBezTo>
                    <a:pt x="2143" y="75"/>
                    <a:pt x="2136" y="82"/>
                    <a:pt x="2127" y="82"/>
                  </a:cubicBezTo>
                  <a:lnTo>
                    <a:pt x="2106" y="81"/>
                  </a:lnTo>
                  <a:lnTo>
                    <a:pt x="2063" y="80"/>
                  </a:lnTo>
                  <a:cubicBezTo>
                    <a:pt x="2054" y="80"/>
                    <a:pt x="2047" y="73"/>
                    <a:pt x="2047" y="64"/>
                  </a:cubicBezTo>
                  <a:cubicBezTo>
                    <a:pt x="2047" y="55"/>
                    <a:pt x="2055" y="48"/>
                    <a:pt x="2064" y="48"/>
                  </a:cubicBezTo>
                  <a:close/>
                  <a:moveTo>
                    <a:pt x="2191" y="51"/>
                  </a:moveTo>
                  <a:lnTo>
                    <a:pt x="2241" y="51"/>
                  </a:lnTo>
                  <a:lnTo>
                    <a:pt x="2255" y="52"/>
                  </a:lnTo>
                  <a:cubicBezTo>
                    <a:pt x="2264" y="52"/>
                    <a:pt x="2271" y="59"/>
                    <a:pt x="2271" y="68"/>
                  </a:cubicBezTo>
                  <a:cubicBezTo>
                    <a:pt x="2271" y="77"/>
                    <a:pt x="2264" y="84"/>
                    <a:pt x="2255" y="84"/>
                  </a:cubicBezTo>
                  <a:lnTo>
                    <a:pt x="2240" y="83"/>
                  </a:lnTo>
                  <a:lnTo>
                    <a:pt x="2191" y="83"/>
                  </a:lnTo>
                  <a:cubicBezTo>
                    <a:pt x="2182" y="83"/>
                    <a:pt x="2175" y="75"/>
                    <a:pt x="2175" y="66"/>
                  </a:cubicBezTo>
                  <a:cubicBezTo>
                    <a:pt x="2175" y="58"/>
                    <a:pt x="2183" y="51"/>
                    <a:pt x="2191" y="51"/>
                  </a:cubicBezTo>
                  <a:close/>
                  <a:moveTo>
                    <a:pt x="2319" y="53"/>
                  </a:moveTo>
                  <a:lnTo>
                    <a:pt x="2383" y="53"/>
                  </a:lnTo>
                  <a:lnTo>
                    <a:pt x="2383" y="53"/>
                  </a:lnTo>
                  <a:cubicBezTo>
                    <a:pt x="2392" y="54"/>
                    <a:pt x="2399" y="61"/>
                    <a:pt x="2399" y="70"/>
                  </a:cubicBezTo>
                  <a:cubicBezTo>
                    <a:pt x="2399" y="79"/>
                    <a:pt x="2392" y="86"/>
                    <a:pt x="2383" y="85"/>
                  </a:cubicBezTo>
                  <a:lnTo>
                    <a:pt x="2382" y="85"/>
                  </a:lnTo>
                  <a:lnTo>
                    <a:pt x="2319" y="85"/>
                  </a:lnTo>
                  <a:cubicBezTo>
                    <a:pt x="2310" y="84"/>
                    <a:pt x="2303" y="77"/>
                    <a:pt x="2303" y="68"/>
                  </a:cubicBezTo>
                  <a:cubicBezTo>
                    <a:pt x="2303" y="60"/>
                    <a:pt x="2311" y="52"/>
                    <a:pt x="2319" y="53"/>
                  </a:cubicBezTo>
                  <a:close/>
                  <a:moveTo>
                    <a:pt x="2447" y="54"/>
                  </a:moveTo>
                  <a:lnTo>
                    <a:pt x="2511" y="55"/>
                  </a:lnTo>
                  <a:cubicBezTo>
                    <a:pt x="2520" y="55"/>
                    <a:pt x="2527" y="63"/>
                    <a:pt x="2527" y="71"/>
                  </a:cubicBezTo>
                  <a:cubicBezTo>
                    <a:pt x="2527" y="80"/>
                    <a:pt x="2520" y="87"/>
                    <a:pt x="2511" y="87"/>
                  </a:cubicBezTo>
                  <a:lnTo>
                    <a:pt x="2447" y="86"/>
                  </a:lnTo>
                  <a:cubicBezTo>
                    <a:pt x="2438" y="86"/>
                    <a:pt x="2431" y="79"/>
                    <a:pt x="2431" y="70"/>
                  </a:cubicBezTo>
                  <a:cubicBezTo>
                    <a:pt x="2431" y="61"/>
                    <a:pt x="2439" y="54"/>
                    <a:pt x="2447" y="54"/>
                  </a:cubicBezTo>
                  <a:close/>
                  <a:moveTo>
                    <a:pt x="2575" y="56"/>
                  </a:moveTo>
                  <a:lnTo>
                    <a:pt x="2639" y="57"/>
                  </a:lnTo>
                  <a:cubicBezTo>
                    <a:pt x="2648" y="57"/>
                    <a:pt x="2655" y="65"/>
                    <a:pt x="2655" y="74"/>
                  </a:cubicBezTo>
                  <a:cubicBezTo>
                    <a:pt x="2655" y="82"/>
                    <a:pt x="2648" y="89"/>
                    <a:pt x="2639" y="89"/>
                  </a:cubicBezTo>
                  <a:lnTo>
                    <a:pt x="2575" y="88"/>
                  </a:lnTo>
                  <a:cubicBezTo>
                    <a:pt x="2566" y="88"/>
                    <a:pt x="2559" y="81"/>
                    <a:pt x="2559" y="72"/>
                  </a:cubicBezTo>
                  <a:cubicBezTo>
                    <a:pt x="2559" y="63"/>
                    <a:pt x="2567" y="56"/>
                    <a:pt x="2575" y="56"/>
                  </a:cubicBezTo>
                  <a:close/>
                  <a:moveTo>
                    <a:pt x="2703" y="58"/>
                  </a:moveTo>
                  <a:lnTo>
                    <a:pt x="2767" y="59"/>
                  </a:lnTo>
                  <a:cubicBezTo>
                    <a:pt x="2776" y="60"/>
                    <a:pt x="2783" y="67"/>
                    <a:pt x="2783" y="76"/>
                  </a:cubicBezTo>
                  <a:cubicBezTo>
                    <a:pt x="2783" y="85"/>
                    <a:pt x="2776" y="92"/>
                    <a:pt x="2767" y="91"/>
                  </a:cubicBezTo>
                  <a:lnTo>
                    <a:pt x="2703" y="90"/>
                  </a:lnTo>
                  <a:cubicBezTo>
                    <a:pt x="2694" y="90"/>
                    <a:pt x="2687" y="83"/>
                    <a:pt x="2687" y="74"/>
                  </a:cubicBezTo>
                  <a:cubicBezTo>
                    <a:pt x="2687" y="65"/>
                    <a:pt x="2695" y="58"/>
                    <a:pt x="2703" y="58"/>
                  </a:cubicBezTo>
                  <a:close/>
                  <a:moveTo>
                    <a:pt x="2831" y="61"/>
                  </a:moveTo>
                  <a:lnTo>
                    <a:pt x="2895" y="61"/>
                  </a:lnTo>
                  <a:cubicBezTo>
                    <a:pt x="2904" y="62"/>
                    <a:pt x="2911" y="69"/>
                    <a:pt x="2911" y="78"/>
                  </a:cubicBezTo>
                  <a:cubicBezTo>
                    <a:pt x="2911" y="86"/>
                    <a:pt x="2904" y="94"/>
                    <a:pt x="2895" y="93"/>
                  </a:cubicBezTo>
                  <a:lnTo>
                    <a:pt x="2831" y="93"/>
                  </a:lnTo>
                  <a:cubicBezTo>
                    <a:pt x="2822" y="92"/>
                    <a:pt x="2815" y="85"/>
                    <a:pt x="2815" y="76"/>
                  </a:cubicBezTo>
                  <a:cubicBezTo>
                    <a:pt x="2815" y="67"/>
                    <a:pt x="2823" y="60"/>
                    <a:pt x="2831" y="61"/>
                  </a:cubicBezTo>
                  <a:close/>
                  <a:moveTo>
                    <a:pt x="2959" y="62"/>
                  </a:moveTo>
                  <a:lnTo>
                    <a:pt x="3023" y="63"/>
                  </a:lnTo>
                  <a:cubicBezTo>
                    <a:pt x="3032" y="63"/>
                    <a:pt x="3039" y="71"/>
                    <a:pt x="3039" y="79"/>
                  </a:cubicBezTo>
                  <a:cubicBezTo>
                    <a:pt x="3039" y="88"/>
                    <a:pt x="3032" y="95"/>
                    <a:pt x="3023" y="95"/>
                  </a:cubicBezTo>
                  <a:lnTo>
                    <a:pt x="2959" y="94"/>
                  </a:lnTo>
                  <a:cubicBezTo>
                    <a:pt x="2950" y="94"/>
                    <a:pt x="2943" y="87"/>
                    <a:pt x="2943" y="78"/>
                  </a:cubicBezTo>
                  <a:cubicBezTo>
                    <a:pt x="2943" y="69"/>
                    <a:pt x="2951" y="62"/>
                    <a:pt x="2959" y="62"/>
                  </a:cubicBezTo>
                  <a:close/>
                  <a:moveTo>
                    <a:pt x="3087" y="64"/>
                  </a:moveTo>
                  <a:lnTo>
                    <a:pt x="3121" y="64"/>
                  </a:lnTo>
                  <a:cubicBezTo>
                    <a:pt x="3130" y="65"/>
                    <a:pt x="3137" y="72"/>
                    <a:pt x="3136" y="81"/>
                  </a:cubicBezTo>
                  <a:cubicBezTo>
                    <a:pt x="3136" y="90"/>
                    <a:pt x="3129" y="97"/>
                    <a:pt x="3120" y="96"/>
                  </a:cubicBezTo>
                  <a:lnTo>
                    <a:pt x="3087" y="96"/>
                  </a:lnTo>
                  <a:cubicBezTo>
                    <a:pt x="3078" y="96"/>
                    <a:pt x="3071" y="89"/>
                    <a:pt x="3071" y="80"/>
                  </a:cubicBezTo>
                  <a:cubicBezTo>
                    <a:pt x="3071" y="71"/>
                    <a:pt x="3078" y="64"/>
                    <a:pt x="3087" y="6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 cap="flat">
              <a:solidFill>
                <a:schemeClr val="bg1">
                  <a:lumMod val="75000"/>
                </a:schemeClr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5" name="Freeform 35"/>
            <p:cNvSpPr>
              <a:spLocks/>
            </p:cNvSpPr>
            <p:nvPr/>
          </p:nvSpPr>
          <p:spPr bwMode="auto">
            <a:xfrm>
              <a:off x="466815" y="1465012"/>
              <a:ext cx="991536" cy="671404"/>
            </a:xfrm>
            <a:custGeom>
              <a:avLst/>
              <a:gdLst/>
              <a:ahLst/>
              <a:cxnLst>
                <a:cxn ang="0">
                  <a:pos x="211" y="1994"/>
                </a:cxn>
                <a:cxn ang="0">
                  <a:pos x="508" y="1954"/>
                </a:cxn>
                <a:cxn ang="0">
                  <a:pos x="689" y="1933"/>
                </a:cxn>
                <a:cxn ang="0">
                  <a:pos x="771" y="1926"/>
                </a:cxn>
                <a:cxn ang="0">
                  <a:pos x="825" y="1930"/>
                </a:cxn>
                <a:cxn ang="0">
                  <a:pos x="936" y="1967"/>
                </a:cxn>
                <a:cxn ang="0">
                  <a:pos x="1047" y="1999"/>
                </a:cxn>
                <a:cxn ang="0">
                  <a:pos x="1100" y="1996"/>
                </a:cxn>
                <a:cxn ang="0">
                  <a:pos x="1123" y="1989"/>
                </a:cxn>
                <a:cxn ang="0">
                  <a:pos x="1147" y="1976"/>
                </a:cxn>
                <a:cxn ang="0">
                  <a:pos x="1170" y="1957"/>
                </a:cxn>
                <a:cxn ang="0">
                  <a:pos x="1195" y="1931"/>
                </a:cxn>
                <a:cxn ang="0">
                  <a:pos x="1231" y="1876"/>
                </a:cxn>
                <a:cxn ang="0">
                  <a:pos x="1311" y="1721"/>
                </a:cxn>
                <a:cxn ang="0">
                  <a:pos x="1397" y="1521"/>
                </a:cxn>
                <a:cxn ang="0">
                  <a:pos x="1536" y="1175"/>
                </a:cxn>
                <a:cxn ang="0">
                  <a:pos x="1687" y="821"/>
                </a:cxn>
                <a:cxn ang="0">
                  <a:pos x="1795" y="608"/>
                </a:cxn>
                <a:cxn ang="0">
                  <a:pos x="1910" y="433"/>
                </a:cxn>
                <a:cxn ang="0">
                  <a:pos x="2033" y="308"/>
                </a:cxn>
                <a:cxn ang="0">
                  <a:pos x="2165" y="219"/>
                </a:cxn>
                <a:cxn ang="0">
                  <a:pos x="2378" y="137"/>
                </a:cxn>
                <a:cxn ang="0">
                  <a:pos x="2676" y="83"/>
                </a:cxn>
                <a:cxn ang="0">
                  <a:pos x="2974" y="38"/>
                </a:cxn>
                <a:cxn ang="0">
                  <a:pos x="3137" y="14"/>
                </a:cxn>
                <a:cxn ang="0">
                  <a:pos x="2979" y="69"/>
                </a:cxn>
                <a:cxn ang="0">
                  <a:pos x="2681" y="114"/>
                </a:cxn>
                <a:cxn ang="0">
                  <a:pos x="2389" y="168"/>
                </a:cxn>
                <a:cxn ang="0">
                  <a:pos x="2182" y="246"/>
                </a:cxn>
                <a:cxn ang="0">
                  <a:pos x="2054" y="331"/>
                </a:cxn>
                <a:cxn ang="0">
                  <a:pos x="1936" y="452"/>
                </a:cxn>
                <a:cxn ang="0">
                  <a:pos x="1824" y="623"/>
                </a:cxn>
                <a:cxn ang="0">
                  <a:pos x="1716" y="834"/>
                </a:cxn>
                <a:cxn ang="0">
                  <a:pos x="1565" y="1186"/>
                </a:cxn>
                <a:cxn ang="0">
                  <a:pos x="1426" y="1534"/>
                </a:cxn>
                <a:cxn ang="0">
                  <a:pos x="1340" y="1734"/>
                </a:cxn>
                <a:cxn ang="0">
                  <a:pos x="1258" y="1893"/>
                </a:cxn>
                <a:cxn ang="0">
                  <a:pos x="1218" y="1952"/>
                </a:cxn>
                <a:cxn ang="0">
                  <a:pos x="1191" y="1982"/>
                </a:cxn>
                <a:cxn ang="0">
                  <a:pos x="1162" y="2005"/>
                </a:cxn>
                <a:cxn ang="0">
                  <a:pos x="1132" y="2020"/>
                </a:cxn>
                <a:cxn ang="0">
                  <a:pos x="1101" y="2028"/>
                </a:cxn>
                <a:cxn ang="0">
                  <a:pos x="1040" y="2030"/>
                </a:cxn>
                <a:cxn ang="0">
                  <a:pos x="925" y="1997"/>
                </a:cxn>
                <a:cxn ang="0">
                  <a:pos x="816" y="1961"/>
                </a:cxn>
                <a:cxn ang="0">
                  <a:pos x="768" y="1957"/>
                </a:cxn>
                <a:cxn ang="0">
                  <a:pos x="692" y="1964"/>
                </a:cxn>
                <a:cxn ang="0">
                  <a:pos x="513" y="1985"/>
                </a:cxn>
                <a:cxn ang="0">
                  <a:pos x="215" y="2025"/>
                </a:cxn>
                <a:cxn ang="0">
                  <a:pos x="2" y="2036"/>
                </a:cxn>
              </a:cxnLst>
              <a:rect l="0" t="0" r="r" b="b"/>
              <a:pathLst>
                <a:path w="3139" h="2051">
                  <a:moveTo>
                    <a:pt x="15" y="2019"/>
                  </a:moveTo>
                  <a:lnTo>
                    <a:pt x="211" y="1994"/>
                  </a:lnTo>
                  <a:lnTo>
                    <a:pt x="411" y="1967"/>
                  </a:lnTo>
                  <a:lnTo>
                    <a:pt x="508" y="1954"/>
                  </a:lnTo>
                  <a:lnTo>
                    <a:pt x="602" y="1943"/>
                  </a:lnTo>
                  <a:lnTo>
                    <a:pt x="689" y="1933"/>
                  </a:lnTo>
                  <a:lnTo>
                    <a:pt x="768" y="1926"/>
                  </a:lnTo>
                  <a:cubicBezTo>
                    <a:pt x="769" y="1925"/>
                    <a:pt x="770" y="1925"/>
                    <a:pt x="771" y="1926"/>
                  </a:cubicBezTo>
                  <a:lnTo>
                    <a:pt x="822" y="1930"/>
                  </a:lnTo>
                  <a:cubicBezTo>
                    <a:pt x="823" y="1930"/>
                    <a:pt x="824" y="1930"/>
                    <a:pt x="825" y="1930"/>
                  </a:cubicBezTo>
                  <a:lnTo>
                    <a:pt x="879" y="1946"/>
                  </a:lnTo>
                  <a:lnTo>
                    <a:pt x="936" y="1967"/>
                  </a:lnTo>
                  <a:lnTo>
                    <a:pt x="992" y="1987"/>
                  </a:lnTo>
                  <a:lnTo>
                    <a:pt x="1047" y="1999"/>
                  </a:lnTo>
                  <a:lnTo>
                    <a:pt x="1043" y="1998"/>
                  </a:lnTo>
                  <a:lnTo>
                    <a:pt x="1100" y="1996"/>
                  </a:lnTo>
                  <a:lnTo>
                    <a:pt x="1096" y="1997"/>
                  </a:lnTo>
                  <a:lnTo>
                    <a:pt x="1123" y="1989"/>
                  </a:lnTo>
                  <a:lnTo>
                    <a:pt x="1120" y="1990"/>
                  </a:lnTo>
                  <a:lnTo>
                    <a:pt x="1147" y="1976"/>
                  </a:lnTo>
                  <a:lnTo>
                    <a:pt x="1144" y="1978"/>
                  </a:lnTo>
                  <a:lnTo>
                    <a:pt x="1170" y="1957"/>
                  </a:lnTo>
                  <a:lnTo>
                    <a:pt x="1169" y="1959"/>
                  </a:lnTo>
                  <a:lnTo>
                    <a:pt x="1195" y="1931"/>
                  </a:lnTo>
                  <a:lnTo>
                    <a:pt x="1193" y="1933"/>
                  </a:lnTo>
                  <a:lnTo>
                    <a:pt x="1231" y="1876"/>
                  </a:lnTo>
                  <a:lnTo>
                    <a:pt x="1270" y="1805"/>
                  </a:lnTo>
                  <a:lnTo>
                    <a:pt x="1311" y="1721"/>
                  </a:lnTo>
                  <a:lnTo>
                    <a:pt x="1353" y="1625"/>
                  </a:lnTo>
                  <a:lnTo>
                    <a:pt x="1397" y="1521"/>
                  </a:lnTo>
                  <a:lnTo>
                    <a:pt x="1442" y="1410"/>
                  </a:lnTo>
                  <a:lnTo>
                    <a:pt x="1536" y="1175"/>
                  </a:lnTo>
                  <a:lnTo>
                    <a:pt x="1635" y="936"/>
                  </a:lnTo>
                  <a:lnTo>
                    <a:pt x="1687" y="821"/>
                  </a:lnTo>
                  <a:lnTo>
                    <a:pt x="1740" y="711"/>
                  </a:lnTo>
                  <a:lnTo>
                    <a:pt x="1795" y="608"/>
                  </a:lnTo>
                  <a:lnTo>
                    <a:pt x="1852" y="515"/>
                  </a:lnTo>
                  <a:lnTo>
                    <a:pt x="1910" y="433"/>
                  </a:lnTo>
                  <a:lnTo>
                    <a:pt x="1970" y="364"/>
                  </a:lnTo>
                  <a:lnTo>
                    <a:pt x="2033" y="308"/>
                  </a:lnTo>
                  <a:lnTo>
                    <a:pt x="2098" y="260"/>
                  </a:lnTo>
                  <a:lnTo>
                    <a:pt x="2165" y="219"/>
                  </a:lnTo>
                  <a:lnTo>
                    <a:pt x="2235" y="186"/>
                  </a:lnTo>
                  <a:lnTo>
                    <a:pt x="2378" y="137"/>
                  </a:lnTo>
                  <a:lnTo>
                    <a:pt x="2526" y="105"/>
                  </a:lnTo>
                  <a:lnTo>
                    <a:pt x="2676" y="83"/>
                  </a:lnTo>
                  <a:lnTo>
                    <a:pt x="2826" y="63"/>
                  </a:lnTo>
                  <a:lnTo>
                    <a:pt x="2974" y="38"/>
                  </a:lnTo>
                  <a:lnTo>
                    <a:pt x="3118" y="2"/>
                  </a:lnTo>
                  <a:cubicBezTo>
                    <a:pt x="3126" y="0"/>
                    <a:pt x="3135" y="5"/>
                    <a:pt x="3137" y="14"/>
                  </a:cubicBezTo>
                  <a:cubicBezTo>
                    <a:pt x="3139" y="22"/>
                    <a:pt x="3134" y="31"/>
                    <a:pt x="3125" y="33"/>
                  </a:cubicBezTo>
                  <a:lnTo>
                    <a:pt x="2979" y="69"/>
                  </a:lnTo>
                  <a:lnTo>
                    <a:pt x="2831" y="94"/>
                  </a:lnTo>
                  <a:lnTo>
                    <a:pt x="2681" y="114"/>
                  </a:lnTo>
                  <a:lnTo>
                    <a:pt x="2533" y="136"/>
                  </a:lnTo>
                  <a:lnTo>
                    <a:pt x="2389" y="168"/>
                  </a:lnTo>
                  <a:lnTo>
                    <a:pt x="2248" y="215"/>
                  </a:lnTo>
                  <a:lnTo>
                    <a:pt x="2182" y="246"/>
                  </a:lnTo>
                  <a:lnTo>
                    <a:pt x="2117" y="285"/>
                  </a:lnTo>
                  <a:lnTo>
                    <a:pt x="2054" y="331"/>
                  </a:lnTo>
                  <a:lnTo>
                    <a:pt x="1995" y="385"/>
                  </a:lnTo>
                  <a:lnTo>
                    <a:pt x="1936" y="452"/>
                  </a:lnTo>
                  <a:lnTo>
                    <a:pt x="1879" y="532"/>
                  </a:lnTo>
                  <a:lnTo>
                    <a:pt x="1824" y="623"/>
                  </a:lnTo>
                  <a:lnTo>
                    <a:pt x="1769" y="725"/>
                  </a:lnTo>
                  <a:lnTo>
                    <a:pt x="1716" y="834"/>
                  </a:lnTo>
                  <a:lnTo>
                    <a:pt x="1664" y="949"/>
                  </a:lnTo>
                  <a:lnTo>
                    <a:pt x="1565" y="1186"/>
                  </a:lnTo>
                  <a:lnTo>
                    <a:pt x="1471" y="1421"/>
                  </a:lnTo>
                  <a:lnTo>
                    <a:pt x="1426" y="1534"/>
                  </a:lnTo>
                  <a:lnTo>
                    <a:pt x="1382" y="1638"/>
                  </a:lnTo>
                  <a:lnTo>
                    <a:pt x="1340" y="1734"/>
                  </a:lnTo>
                  <a:lnTo>
                    <a:pt x="1298" y="1820"/>
                  </a:lnTo>
                  <a:lnTo>
                    <a:pt x="1258" y="1893"/>
                  </a:lnTo>
                  <a:lnTo>
                    <a:pt x="1220" y="1950"/>
                  </a:lnTo>
                  <a:cubicBezTo>
                    <a:pt x="1219" y="1951"/>
                    <a:pt x="1219" y="1952"/>
                    <a:pt x="1218" y="1952"/>
                  </a:cubicBezTo>
                  <a:lnTo>
                    <a:pt x="1192" y="1980"/>
                  </a:lnTo>
                  <a:cubicBezTo>
                    <a:pt x="1192" y="1981"/>
                    <a:pt x="1191" y="1981"/>
                    <a:pt x="1191" y="1982"/>
                  </a:cubicBezTo>
                  <a:lnTo>
                    <a:pt x="1165" y="2003"/>
                  </a:lnTo>
                  <a:cubicBezTo>
                    <a:pt x="1164" y="2004"/>
                    <a:pt x="1163" y="2004"/>
                    <a:pt x="1162" y="2005"/>
                  </a:cubicBezTo>
                  <a:lnTo>
                    <a:pt x="1135" y="2019"/>
                  </a:lnTo>
                  <a:cubicBezTo>
                    <a:pt x="1134" y="2019"/>
                    <a:pt x="1133" y="2020"/>
                    <a:pt x="1132" y="2020"/>
                  </a:cubicBezTo>
                  <a:lnTo>
                    <a:pt x="1105" y="2028"/>
                  </a:lnTo>
                  <a:cubicBezTo>
                    <a:pt x="1104" y="2028"/>
                    <a:pt x="1102" y="2028"/>
                    <a:pt x="1101" y="2028"/>
                  </a:cubicBezTo>
                  <a:lnTo>
                    <a:pt x="1044" y="2030"/>
                  </a:lnTo>
                  <a:cubicBezTo>
                    <a:pt x="1043" y="2031"/>
                    <a:pt x="1041" y="2030"/>
                    <a:pt x="1040" y="2030"/>
                  </a:cubicBezTo>
                  <a:lnTo>
                    <a:pt x="981" y="2018"/>
                  </a:lnTo>
                  <a:lnTo>
                    <a:pt x="925" y="1997"/>
                  </a:lnTo>
                  <a:lnTo>
                    <a:pt x="870" y="1977"/>
                  </a:lnTo>
                  <a:lnTo>
                    <a:pt x="816" y="1961"/>
                  </a:lnTo>
                  <a:lnTo>
                    <a:pt x="819" y="1961"/>
                  </a:lnTo>
                  <a:lnTo>
                    <a:pt x="768" y="1957"/>
                  </a:lnTo>
                  <a:lnTo>
                    <a:pt x="771" y="1957"/>
                  </a:lnTo>
                  <a:lnTo>
                    <a:pt x="692" y="1964"/>
                  </a:lnTo>
                  <a:lnTo>
                    <a:pt x="605" y="1974"/>
                  </a:lnTo>
                  <a:lnTo>
                    <a:pt x="513" y="1985"/>
                  </a:lnTo>
                  <a:lnTo>
                    <a:pt x="416" y="1998"/>
                  </a:lnTo>
                  <a:lnTo>
                    <a:pt x="215" y="2025"/>
                  </a:lnTo>
                  <a:lnTo>
                    <a:pt x="19" y="2050"/>
                  </a:lnTo>
                  <a:cubicBezTo>
                    <a:pt x="11" y="2051"/>
                    <a:pt x="3" y="2045"/>
                    <a:pt x="2" y="2036"/>
                  </a:cubicBezTo>
                  <a:cubicBezTo>
                    <a:pt x="0" y="2028"/>
                    <a:pt x="7" y="2020"/>
                    <a:pt x="15" y="2019"/>
                  </a:cubicBezTo>
                  <a:close/>
                </a:path>
              </a:pathLst>
            </a:custGeom>
            <a:solidFill>
              <a:schemeClr val="tx1"/>
            </a:solidFill>
            <a:ln w="3175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6" name="Freeform 36"/>
            <p:cNvSpPr>
              <a:spLocks/>
            </p:cNvSpPr>
            <p:nvPr/>
          </p:nvSpPr>
          <p:spPr bwMode="auto">
            <a:xfrm>
              <a:off x="450745" y="2108193"/>
              <a:ext cx="49817" cy="46048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31" y="31"/>
                </a:cxn>
                <a:cxn ang="0">
                  <a:pos x="0" y="31"/>
                </a:cxn>
                <a:cxn ang="0">
                  <a:pos x="15" y="0"/>
                </a:cxn>
              </a:cxnLst>
              <a:rect l="0" t="0" r="r" b="b"/>
              <a:pathLst>
                <a:path w="31" h="31">
                  <a:moveTo>
                    <a:pt x="15" y="0"/>
                  </a:moveTo>
                  <a:lnTo>
                    <a:pt x="31" y="31"/>
                  </a:lnTo>
                  <a:lnTo>
                    <a:pt x="0" y="3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7" name="Freeform 37"/>
            <p:cNvSpPr>
              <a:spLocks noEditPoints="1"/>
            </p:cNvSpPr>
            <p:nvPr/>
          </p:nvSpPr>
          <p:spPr bwMode="auto">
            <a:xfrm>
              <a:off x="447531" y="2105223"/>
              <a:ext cx="56246" cy="51990"/>
            </a:xfrm>
            <a:custGeom>
              <a:avLst/>
              <a:gdLst/>
              <a:ahLst/>
              <a:cxnLst>
                <a:cxn ang="0">
                  <a:pos x="81" y="4"/>
                </a:cxn>
                <a:cxn ang="0">
                  <a:pos x="88" y="0"/>
                </a:cxn>
                <a:cxn ang="0">
                  <a:pos x="95" y="4"/>
                </a:cxn>
                <a:cxn ang="0">
                  <a:pos x="175" y="148"/>
                </a:cxn>
                <a:cxn ang="0">
                  <a:pos x="175" y="156"/>
                </a:cxn>
                <a:cxn ang="0">
                  <a:pos x="168" y="160"/>
                </a:cxn>
                <a:cxn ang="0">
                  <a:pos x="8" y="160"/>
                </a:cxn>
                <a:cxn ang="0">
                  <a:pos x="1" y="156"/>
                </a:cxn>
                <a:cxn ang="0">
                  <a:pos x="1" y="148"/>
                </a:cxn>
                <a:cxn ang="0">
                  <a:pos x="81" y="4"/>
                </a:cxn>
                <a:cxn ang="0">
                  <a:pos x="15" y="156"/>
                </a:cxn>
                <a:cxn ang="0">
                  <a:pos x="8" y="144"/>
                </a:cxn>
                <a:cxn ang="0">
                  <a:pos x="168" y="144"/>
                </a:cxn>
                <a:cxn ang="0">
                  <a:pos x="161" y="156"/>
                </a:cxn>
                <a:cxn ang="0">
                  <a:pos x="81" y="12"/>
                </a:cxn>
                <a:cxn ang="0">
                  <a:pos x="95" y="12"/>
                </a:cxn>
                <a:cxn ang="0">
                  <a:pos x="15" y="156"/>
                </a:cxn>
              </a:cxnLst>
              <a:rect l="0" t="0" r="r" b="b"/>
              <a:pathLst>
                <a:path w="176" h="160">
                  <a:moveTo>
                    <a:pt x="81" y="4"/>
                  </a:moveTo>
                  <a:cubicBezTo>
                    <a:pt x="82" y="2"/>
                    <a:pt x="85" y="0"/>
                    <a:pt x="88" y="0"/>
                  </a:cubicBezTo>
                  <a:cubicBezTo>
                    <a:pt x="91" y="0"/>
                    <a:pt x="94" y="2"/>
                    <a:pt x="95" y="4"/>
                  </a:cubicBezTo>
                  <a:lnTo>
                    <a:pt x="175" y="148"/>
                  </a:lnTo>
                  <a:cubicBezTo>
                    <a:pt x="176" y="151"/>
                    <a:pt x="176" y="154"/>
                    <a:pt x="175" y="156"/>
                  </a:cubicBezTo>
                  <a:cubicBezTo>
                    <a:pt x="174" y="159"/>
                    <a:pt x="171" y="160"/>
                    <a:pt x="168" y="160"/>
                  </a:cubicBezTo>
                  <a:lnTo>
                    <a:pt x="8" y="160"/>
                  </a:lnTo>
                  <a:cubicBezTo>
                    <a:pt x="5" y="160"/>
                    <a:pt x="3" y="159"/>
                    <a:pt x="1" y="156"/>
                  </a:cubicBezTo>
                  <a:cubicBezTo>
                    <a:pt x="0" y="154"/>
                    <a:pt x="0" y="151"/>
                    <a:pt x="1" y="148"/>
                  </a:cubicBezTo>
                  <a:lnTo>
                    <a:pt x="81" y="4"/>
                  </a:lnTo>
                  <a:close/>
                  <a:moveTo>
                    <a:pt x="15" y="156"/>
                  </a:moveTo>
                  <a:lnTo>
                    <a:pt x="8" y="144"/>
                  </a:lnTo>
                  <a:lnTo>
                    <a:pt x="168" y="144"/>
                  </a:lnTo>
                  <a:lnTo>
                    <a:pt x="161" y="156"/>
                  </a:lnTo>
                  <a:lnTo>
                    <a:pt x="81" y="12"/>
                  </a:lnTo>
                  <a:lnTo>
                    <a:pt x="95" y="12"/>
                  </a:lnTo>
                  <a:lnTo>
                    <a:pt x="15" y="1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8" name="Freeform 38"/>
            <p:cNvSpPr>
              <a:spLocks/>
            </p:cNvSpPr>
            <p:nvPr/>
          </p:nvSpPr>
          <p:spPr bwMode="auto">
            <a:xfrm>
              <a:off x="686979" y="2077000"/>
              <a:ext cx="51425" cy="4753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2" y="32"/>
                </a:cxn>
                <a:cxn ang="0">
                  <a:pos x="0" y="32"/>
                </a:cxn>
                <a:cxn ang="0">
                  <a:pos x="16" y="0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lnTo>
                    <a:pt x="32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29" name="Freeform 39"/>
            <p:cNvSpPr>
              <a:spLocks noEditPoints="1"/>
            </p:cNvSpPr>
            <p:nvPr/>
          </p:nvSpPr>
          <p:spPr bwMode="auto">
            <a:xfrm>
              <a:off x="685371" y="2074028"/>
              <a:ext cx="54639" cy="53474"/>
            </a:xfrm>
            <a:custGeom>
              <a:avLst/>
              <a:gdLst/>
              <a:ahLst/>
              <a:cxnLst>
                <a:cxn ang="0">
                  <a:pos x="82" y="4"/>
                </a:cxn>
                <a:cxn ang="0">
                  <a:pos x="89" y="0"/>
                </a:cxn>
                <a:cxn ang="0">
                  <a:pos x="96" y="4"/>
                </a:cxn>
                <a:cxn ang="0">
                  <a:pos x="176" y="148"/>
                </a:cxn>
                <a:cxn ang="0">
                  <a:pos x="175" y="156"/>
                </a:cxn>
                <a:cxn ang="0">
                  <a:pos x="169" y="160"/>
                </a:cxn>
                <a:cxn ang="0">
                  <a:pos x="9" y="160"/>
                </a:cxn>
                <a:cxn ang="0">
                  <a:pos x="2" y="156"/>
                </a:cxn>
                <a:cxn ang="0">
                  <a:pos x="2" y="148"/>
                </a:cxn>
                <a:cxn ang="0">
                  <a:pos x="82" y="4"/>
                </a:cxn>
                <a:cxn ang="0">
                  <a:pos x="16" y="156"/>
                </a:cxn>
                <a:cxn ang="0">
                  <a:pos x="9" y="144"/>
                </a:cxn>
                <a:cxn ang="0">
                  <a:pos x="169" y="144"/>
                </a:cxn>
                <a:cxn ang="0">
                  <a:pos x="162" y="156"/>
                </a:cxn>
                <a:cxn ang="0">
                  <a:pos x="82" y="12"/>
                </a:cxn>
                <a:cxn ang="0">
                  <a:pos x="96" y="12"/>
                </a:cxn>
                <a:cxn ang="0">
                  <a:pos x="16" y="156"/>
                </a:cxn>
              </a:cxnLst>
              <a:rect l="0" t="0" r="r" b="b"/>
              <a:pathLst>
                <a:path w="177" h="160">
                  <a:moveTo>
                    <a:pt x="82" y="4"/>
                  </a:moveTo>
                  <a:cubicBezTo>
                    <a:pt x="83" y="1"/>
                    <a:pt x="86" y="0"/>
                    <a:pt x="89" y="0"/>
                  </a:cubicBezTo>
                  <a:cubicBezTo>
                    <a:pt x="91" y="0"/>
                    <a:pt x="94" y="1"/>
                    <a:pt x="96" y="4"/>
                  </a:cubicBezTo>
                  <a:lnTo>
                    <a:pt x="176" y="148"/>
                  </a:lnTo>
                  <a:cubicBezTo>
                    <a:pt x="177" y="150"/>
                    <a:pt x="177" y="153"/>
                    <a:pt x="175" y="156"/>
                  </a:cubicBezTo>
                  <a:cubicBezTo>
                    <a:pt x="174" y="158"/>
                    <a:pt x="171" y="160"/>
                    <a:pt x="169" y="160"/>
                  </a:cubicBezTo>
                  <a:lnTo>
                    <a:pt x="9" y="160"/>
                  </a:lnTo>
                  <a:cubicBezTo>
                    <a:pt x="6" y="160"/>
                    <a:pt x="3" y="158"/>
                    <a:pt x="2" y="156"/>
                  </a:cubicBezTo>
                  <a:cubicBezTo>
                    <a:pt x="0" y="153"/>
                    <a:pt x="0" y="150"/>
                    <a:pt x="2" y="148"/>
                  </a:cubicBezTo>
                  <a:lnTo>
                    <a:pt x="82" y="4"/>
                  </a:lnTo>
                  <a:close/>
                  <a:moveTo>
                    <a:pt x="16" y="156"/>
                  </a:moveTo>
                  <a:lnTo>
                    <a:pt x="9" y="144"/>
                  </a:lnTo>
                  <a:lnTo>
                    <a:pt x="169" y="144"/>
                  </a:lnTo>
                  <a:lnTo>
                    <a:pt x="162" y="156"/>
                  </a:lnTo>
                  <a:lnTo>
                    <a:pt x="82" y="12"/>
                  </a:lnTo>
                  <a:lnTo>
                    <a:pt x="96" y="12"/>
                  </a:lnTo>
                  <a:lnTo>
                    <a:pt x="16" y="156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30" name="Freeform 40"/>
            <p:cNvSpPr>
              <a:spLocks/>
            </p:cNvSpPr>
            <p:nvPr/>
          </p:nvSpPr>
          <p:spPr bwMode="auto">
            <a:xfrm>
              <a:off x="825183" y="2077000"/>
              <a:ext cx="49817" cy="4753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1" y="32"/>
                </a:cxn>
                <a:cxn ang="0">
                  <a:pos x="0" y="32"/>
                </a:cxn>
                <a:cxn ang="0">
                  <a:pos x="16" y="0"/>
                </a:cxn>
              </a:cxnLst>
              <a:rect l="0" t="0" r="r" b="b"/>
              <a:pathLst>
                <a:path w="31" h="32">
                  <a:moveTo>
                    <a:pt x="16" y="0"/>
                  </a:moveTo>
                  <a:lnTo>
                    <a:pt x="31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31" name="Freeform 41"/>
            <p:cNvSpPr>
              <a:spLocks noEditPoints="1"/>
            </p:cNvSpPr>
            <p:nvPr/>
          </p:nvSpPr>
          <p:spPr bwMode="auto">
            <a:xfrm>
              <a:off x="821969" y="2074028"/>
              <a:ext cx="56246" cy="53474"/>
            </a:xfrm>
            <a:custGeom>
              <a:avLst/>
              <a:gdLst/>
              <a:ahLst/>
              <a:cxnLst>
                <a:cxn ang="0">
                  <a:pos x="82" y="4"/>
                </a:cxn>
                <a:cxn ang="0">
                  <a:pos x="89" y="0"/>
                </a:cxn>
                <a:cxn ang="0">
                  <a:pos x="96" y="4"/>
                </a:cxn>
                <a:cxn ang="0">
                  <a:pos x="176" y="148"/>
                </a:cxn>
                <a:cxn ang="0">
                  <a:pos x="176" y="156"/>
                </a:cxn>
                <a:cxn ang="0">
                  <a:pos x="169" y="160"/>
                </a:cxn>
                <a:cxn ang="0">
                  <a:pos x="9" y="160"/>
                </a:cxn>
                <a:cxn ang="0">
                  <a:pos x="2" y="156"/>
                </a:cxn>
                <a:cxn ang="0">
                  <a:pos x="2" y="148"/>
                </a:cxn>
                <a:cxn ang="0">
                  <a:pos x="82" y="4"/>
                </a:cxn>
                <a:cxn ang="0">
                  <a:pos x="16" y="156"/>
                </a:cxn>
                <a:cxn ang="0">
                  <a:pos x="9" y="144"/>
                </a:cxn>
                <a:cxn ang="0">
                  <a:pos x="169" y="144"/>
                </a:cxn>
                <a:cxn ang="0">
                  <a:pos x="162" y="156"/>
                </a:cxn>
                <a:cxn ang="0">
                  <a:pos x="82" y="12"/>
                </a:cxn>
                <a:cxn ang="0">
                  <a:pos x="96" y="12"/>
                </a:cxn>
                <a:cxn ang="0">
                  <a:pos x="16" y="156"/>
                </a:cxn>
              </a:cxnLst>
              <a:rect l="0" t="0" r="r" b="b"/>
              <a:pathLst>
                <a:path w="177" h="160">
                  <a:moveTo>
                    <a:pt x="82" y="4"/>
                  </a:moveTo>
                  <a:cubicBezTo>
                    <a:pt x="83" y="1"/>
                    <a:pt x="86" y="0"/>
                    <a:pt x="89" y="0"/>
                  </a:cubicBezTo>
                  <a:cubicBezTo>
                    <a:pt x="92" y="0"/>
                    <a:pt x="94" y="1"/>
                    <a:pt x="96" y="4"/>
                  </a:cubicBezTo>
                  <a:lnTo>
                    <a:pt x="176" y="148"/>
                  </a:lnTo>
                  <a:cubicBezTo>
                    <a:pt x="177" y="150"/>
                    <a:pt x="177" y="153"/>
                    <a:pt x="176" y="156"/>
                  </a:cubicBezTo>
                  <a:cubicBezTo>
                    <a:pt x="174" y="158"/>
                    <a:pt x="172" y="160"/>
                    <a:pt x="169" y="160"/>
                  </a:cubicBezTo>
                  <a:lnTo>
                    <a:pt x="9" y="160"/>
                  </a:lnTo>
                  <a:cubicBezTo>
                    <a:pt x="6" y="160"/>
                    <a:pt x="3" y="158"/>
                    <a:pt x="2" y="156"/>
                  </a:cubicBezTo>
                  <a:cubicBezTo>
                    <a:pt x="0" y="153"/>
                    <a:pt x="0" y="150"/>
                    <a:pt x="2" y="148"/>
                  </a:cubicBezTo>
                  <a:lnTo>
                    <a:pt x="82" y="4"/>
                  </a:lnTo>
                  <a:close/>
                  <a:moveTo>
                    <a:pt x="16" y="156"/>
                  </a:moveTo>
                  <a:lnTo>
                    <a:pt x="9" y="144"/>
                  </a:lnTo>
                  <a:lnTo>
                    <a:pt x="169" y="144"/>
                  </a:lnTo>
                  <a:lnTo>
                    <a:pt x="162" y="156"/>
                  </a:lnTo>
                  <a:lnTo>
                    <a:pt x="82" y="12"/>
                  </a:lnTo>
                  <a:lnTo>
                    <a:pt x="96" y="12"/>
                  </a:lnTo>
                  <a:lnTo>
                    <a:pt x="16" y="156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32" name="Freeform 42"/>
            <p:cNvSpPr>
              <a:spLocks/>
            </p:cNvSpPr>
            <p:nvPr/>
          </p:nvSpPr>
          <p:spPr bwMode="auto">
            <a:xfrm>
              <a:off x="1069452" y="1564534"/>
              <a:ext cx="51425" cy="4604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2" y="31"/>
                </a:cxn>
                <a:cxn ang="0">
                  <a:pos x="0" y="31"/>
                </a:cxn>
                <a:cxn ang="0">
                  <a:pos x="16" y="0"/>
                </a:cxn>
              </a:cxnLst>
              <a:rect l="0" t="0" r="r" b="b"/>
              <a:pathLst>
                <a:path w="32" h="31">
                  <a:moveTo>
                    <a:pt x="16" y="0"/>
                  </a:moveTo>
                  <a:lnTo>
                    <a:pt x="32" y="31"/>
                  </a:lnTo>
                  <a:lnTo>
                    <a:pt x="0" y="3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33" name="Freeform 43"/>
            <p:cNvSpPr>
              <a:spLocks noEditPoints="1"/>
            </p:cNvSpPr>
            <p:nvPr/>
          </p:nvSpPr>
          <p:spPr bwMode="auto">
            <a:xfrm>
              <a:off x="1067844" y="1561564"/>
              <a:ext cx="54639" cy="51990"/>
            </a:xfrm>
            <a:custGeom>
              <a:avLst/>
              <a:gdLst/>
              <a:ahLst/>
              <a:cxnLst>
                <a:cxn ang="0">
                  <a:pos x="82" y="4"/>
                </a:cxn>
                <a:cxn ang="0">
                  <a:pos x="89" y="0"/>
                </a:cxn>
                <a:cxn ang="0">
                  <a:pos x="96" y="4"/>
                </a:cxn>
                <a:cxn ang="0">
                  <a:pos x="176" y="148"/>
                </a:cxn>
                <a:cxn ang="0">
                  <a:pos x="175" y="156"/>
                </a:cxn>
                <a:cxn ang="0">
                  <a:pos x="169" y="160"/>
                </a:cxn>
                <a:cxn ang="0">
                  <a:pos x="9" y="160"/>
                </a:cxn>
                <a:cxn ang="0">
                  <a:pos x="2" y="156"/>
                </a:cxn>
                <a:cxn ang="0">
                  <a:pos x="2" y="148"/>
                </a:cxn>
                <a:cxn ang="0">
                  <a:pos x="82" y="4"/>
                </a:cxn>
                <a:cxn ang="0">
                  <a:pos x="16" y="156"/>
                </a:cxn>
                <a:cxn ang="0">
                  <a:pos x="9" y="144"/>
                </a:cxn>
                <a:cxn ang="0">
                  <a:pos x="169" y="144"/>
                </a:cxn>
                <a:cxn ang="0">
                  <a:pos x="162" y="156"/>
                </a:cxn>
                <a:cxn ang="0">
                  <a:pos x="82" y="12"/>
                </a:cxn>
                <a:cxn ang="0">
                  <a:pos x="96" y="12"/>
                </a:cxn>
                <a:cxn ang="0">
                  <a:pos x="16" y="156"/>
                </a:cxn>
              </a:cxnLst>
              <a:rect l="0" t="0" r="r" b="b"/>
              <a:pathLst>
                <a:path w="177" h="160">
                  <a:moveTo>
                    <a:pt x="82" y="4"/>
                  </a:moveTo>
                  <a:cubicBezTo>
                    <a:pt x="83" y="2"/>
                    <a:pt x="86" y="0"/>
                    <a:pt x="89" y="0"/>
                  </a:cubicBezTo>
                  <a:cubicBezTo>
                    <a:pt x="91" y="0"/>
                    <a:pt x="94" y="2"/>
                    <a:pt x="96" y="4"/>
                  </a:cubicBezTo>
                  <a:lnTo>
                    <a:pt x="176" y="148"/>
                  </a:lnTo>
                  <a:cubicBezTo>
                    <a:pt x="177" y="151"/>
                    <a:pt x="177" y="154"/>
                    <a:pt x="175" y="156"/>
                  </a:cubicBezTo>
                  <a:cubicBezTo>
                    <a:pt x="174" y="159"/>
                    <a:pt x="171" y="160"/>
                    <a:pt x="169" y="160"/>
                  </a:cubicBezTo>
                  <a:lnTo>
                    <a:pt x="9" y="160"/>
                  </a:lnTo>
                  <a:cubicBezTo>
                    <a:pt x="6" y="160"/>
                    <a:pt x="3" y="159"/>
                    <a:pt x="2" y="156"/>
                  </a:cubicBezTo>
                  <a:cubicBezTo>
                    <a:pt x="0" y="154"/>
                    <a:pt x="0" y="151"/>
                    <a:pt x="2" y="148"/>
                  </a:cubicBezTo>
                  <a:lnTo>
                    <a:pt x="82" y="4"/>
                  </a:lnTo>
                  <a:close/>
                  <a:moveTo>
                    <a:pt x="16" y="156"/>
                  </a:moveTo>
                  <a:lnTo>
                    <a:pt x="9" y="144"/>
                  </a:lnTo>
                  <a:lnTo>
                    <a:pt x="169" y="144"/>
                  </a:lnTo>
                  <a:lnTo>
                    <a:pt x="162" y="156"/>
                  </a:lnTo>
                  <a:lnTo>
                    <a:pt x="82" y="12"/>
                  </a:lnTo>
                  <a:lnTo>
                    <a:pt x="96" y="12"/>
                  </a:lnTo>
                  <a:lnTo>
                    <a:pt x="16" y="156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34" name="Freeform 44"/>
            <p:cNvSpPr>
              <a:spLocks/>
            </p:cNvSpPr>
            <p:nvPr/>
          </p:nvSpPr>
          <p:spPr bwMode="auto">
            <a:xfrm>
              <a:off x="1429426" y="1447187"/>
              <a:ext cx="51425" cy="4753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2" y="32"/>
                </a:cxn>
                <a:cxn ang="0">
                  <a:pos x="0" y="32"/>
                </a:cxn>
                <a:cxn ang="0">
                  <a:pos x="16" y="0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lnTo>
                    <a:pt x="32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35" name="Freeform 45"/>
            <p:cNvSpPr>
              <a:spLocks noEditPoints="1"/>
            </p:cNvSpPr>
            <p:nvPr/>
          </p:nvSpPr>
          <p:spPr bwMode="auto">
            <a:xfrm>
              <a:off x="1426212" y="1444216"/>
              <a:ext cx="56246" cy="51990"/>
            </a:xfrm>
            <a:custGeom>
              <a:avLst/>
              <a:gdLst/>
              <a:ahLst/>
              <a:cxnLst>
                <a:cxn ang="0">
                  <a:pos x="82" y="4"/>
                </a:cxn>
                <a:cxn ang="0">
                  <a:pos x="89" y="0"/>
                </a:cxn>
                <a:cxn ang="0">
                  <a:pos x="96" y="4"/>
                </a:cxn>
                <a:cxn ang="0">
                  <a:pos x="176" y="148"/>
                </a:cxn>
                <a:cxn ang="0">
                  <a:pos x="176" y="156"/>
                </a:cxn>
                <a:cxn ang="0">
                  <a:pos x="169" y="160"/>
                </a:cxn>
                <a:cxn ang="0">
                  <a:pos x="9" y="160"/>
                </a:cxn>
                <a:cxn ang="0">
                  <a:pos x="2" y="156"/>
                </a:cxn>
                <a:cxn ang="0">
                  <a:pos x="2" y="148"/>
                </a:cxn>
                <a:cxn ang="0">
                  <a:pos x="82" y="4"/>
                </a:cxn>
                <a:cxn ang="0">
                  <a:pos x="16" y="156"/>
                </a:cxn>
                <a:cxn ang="0">
                  <a:pos x="9" y="144"/>
                </a:cxn>
                <a:cxn ang="0">
                  <a:pos x="169" y="144"/>
                </a:cxn>
                <a:cxn ang="0">
                  <a:pos x="162" y="156"/>
                </a:cxn>
                <a:cxn ang="0">
                  <a:pos x="82" y="12"/>
                </a:cxn>
                <a:cxn ang="0">
                  <a:pos x="96" y="12"/>
                </a:cxn>
                <a:cxn ang="0">
                  <a:pos x="16" y="156"/>
                </a:cxn>
              </a:cxnLst>
              <a:rect l="0" t="0" r="r" b="b"/>
              <a:pathLst>
                <a:path w="177" h="160">
                  <a:moveTo>
                    <a:pt x="82" y="4"/>
                  </a:moveTo>
                  <a:cubicBezTo>
                    <a:pt x="83" y="1"/>
                    <a:pt x="86" y="0"/>
                    <a:pt x="89" y="0"/>
                  </a:cubicBezTo>
                  <a:cubicBezTo>
                    <a:pt x="92" y="0"/>
                    <a:pt x="94" y="1"/>
                    <a:pt x="96" y="4"/>
                  </a:cubicBezTo>
                  <a:lnTo>
                    <a:pt x="176" y="148"/>
                  </a:lnTo>
                  <a:cubicBezTo>
                    <a:pt x="177" y="150"/>
                    <a:pt x="177" y="153"/>
                    <a:pt x="176" y="156"/>
                  </a:cubicBezTo>
                  <a:cubicBezTo>
                    <a:pt x="174" y="158"/>
                    <a:pt x="172" y="160"/>
                    <a:pt x="169" y="160"/>
                  </a:cubicBezTo>
                  <a:lnTo>
                    <a:pt x="9" y="160"/>
                  </a:lnTo>
                  <a:cubicBezTo>
                    <a:pt x="6" y="160"/>
                    <a:pt x="3" y="158"/>
                    <a:pt x="2" y="156"/>
                  </a:cubicBezTo>
                  <a:cubicBezTo>
                    <a:pt x="0" y="153"/>
                    <a:pt x="0" y="150"/>
                    <a:pt x="2" y="148"/>
                  </a:cubicBezTo>
                  <a:lnTo>
                    <a:pt x="82" y="4"/>
                  </a:lnTo>
                  <a:close/>
                  <a:moveTo>
                    <a:pt x="16" y="156"/>
                  </a:moveTo>
                  <a:lnTo>
                    <a:pt x="9" y="144"/>
                  </a:lnTo>
                  <a:lnTo>
                    <a:pt x="169" y="144"/>
                  </a:lnTo>
                  <a:lnTo>
                    <a:pt x="162" y="156"/>
                  </a:lnTo>
                  <a:lnTo>
                    <a:pt x="82" y="12"/>
                  </a:lnTo>
                  <a:lnTo>
                    <a:pt x="96" y="12"/>
                  </a:lnTo>
                  <a:lnTo>
                    <a:pt x="16" y="156"/>
                  </a:lnTo>
                  <a:close/>
                </a:path>
              </a:pathLst>
            </a:custGeom>
            <a:solidFill>
              <a:schemeClr val="tx1"/>
            </a:solidFill>
            <a:ln w="0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50" name="ZoneTexte 249"/>
            <p:cNvSpPr txBox="1"/>
            <p:nvPr/>
          </p:nvSpPr>
          <p:spPr>
            <a:xfrm>
              <a:off x="2348880" y="197971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*</a:t>
              </a:r>
            </a:p>
          </p:txBody>
        </p:sp>
        <p:sp>
          <p:nvSpPr>
            <p:cNvPr id="251" name="ZoneTexte 250"/>
            <p:cNvSpPr txBox="1"/>
            <p:nvPr/>
          </p:nvSpPr>
          <p:spPr>
            <a:xfrm>
              <a:off x="2348880" y="169168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*</a:t>
              </a:r>
            </a:p>
          </p:txBody>
        </p:sp>
        <p:sp>
          <p:nvSpPr>
            <p:cNvPr id="252" name="ZoneTexte 251"/>
            <p:cNvSpPr txBox="1"/>
            <p:nvPr/>
          </p:nvSpPr>
          <p:spPr>
            <a:xfrm>
              <a:off x="1268760" y="2913658"/>
              <a:ext cx="56618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itchFamily="34" charset="0"/>
                  <a:cs typeface="Arial" pitchFamily="34" charset="0"/>
                </a:rPr>
                <a:t>Time (h)</a:t>
              </a:r>
            </a:p>
          </p:txBody>
        </p:sp>
        <p:sp>
          <p:nvSpPr>
            <p:cNvPr id="253" name="ZoneTexte 252"/>
            <p:cNvSpPr txBox="1"/>
            <p:nvPr/>
          </p:nvSpPr>
          <p:spPr>
            <a:xfrm rot="16200000">
              <a:off x="-151131" y="1743998"/>
              <a:ext cx="75212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itchFamily="34" charset="0"/>
                  <a:cs typeface="Arial" pitchFamily="34" charset="0"/>
                </a:rPr>
                <a:t>Log OD</a:t>
              </a:r>
              <a:r>
                <a:rPr lang="en-GB" sz="800" baseline="-25000" dirty="0">
                  <a:latin typeface="Arial" pitchFamily="34" charset="0"/>
                  <a:cs typeface="Arial" pitchFamily="34" charset="0"/>
                </a:rPr>
                <a:t>600nm</a:t>
              </a:r>
            </a:p>
          </p:txBody>
        </p:sp>
        <p:sp>
          <p:nvSpPr>
            <p:cNvPr id="258" name="ZoneTexte 257"/>
            <p:cNvSpPr txBox="1"/>
            <p:nvPr/>
          </p:nvSpPr>
          <p:spPr>
            <a:xfrm>
              <a:off x="2348880" y="20564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*</a:t>
              </a:r>
            </a:p>
          </p:txBody>
        </p:sp>
        <p:sp>
          <p:nvSpPr>
            <p:cNvPr id="259" name="ZoneTexte 258"/>
            <p:cNvSpPr txBox="1"/>
            <p:nvPr/>
          </p:nvSpPr>
          <p:spPr>
            <a:xfrm>
              <a:off x="1115218" y="1312588"/>
              <a:ext cx="2455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latin typeface="Times New Roman" pitchFamily="18" charset="0"/>
                  <a:cs typeface="Times New Roman" pitchFamily="18" charset="0"/>
                  <a:sym typeface="Symbol"/>
                </a:rPr>
                <a:t></a:t>
              </a:r>
              <a:endParaRPr lang="en-GB" sz="1200" dirty="0"/>
            </a:p>
          </p:txBody>
        </p:sp>
        <p:sp>
          <p:nvSpPr>
            <p:cNvPr id="260" name="ZoneTexte 259"/>
            <p:cNvSpPr txBox="1"/>
            <p:nvPr/>
          </p:nvSpPr>
          <p:spPr>
            <a:xfrm>
              <a:off x="1115218" y="1345929"/>
              <a:ext cx="2455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latin typeface="Times New Roman" pitchFamily="18" charset="0"/>
                  <a:cs typeface="Times New Roman" pitchFamily="18" charset="0"/>
                  <a:sym typeface="Symbol"/>
                </a:rPr>
                <a:t></a:t>
              </a:r>
              <a:endParaRPr lang="en-GB" sz="1200" dirty="0"/>
            </a:p>
          </p:txBody>
        </p:sp>
        <p:sp>
          <p:nvSpPr>
            <p:cNvPr id="261" name="ZoneTexte 260"/>
            <p:cNvSpPr txBox="1"/>
            <p:nvPr/>
          </p:nvSpPr>
          <p:spPr>
            <a:xfrm>
              <a:off x="1115218" y="1249543"/>
              <a:ext cx="2455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latin typeface="Times New Roman" pitchFamily="18" charset="0"/>
                  <a:cs typeface="Times New Roman" pitchFamily="18" charset="0"/>
                  <a:sym typeface="Symbol"/>
                </a:rPr>
                <a:t></a:t>
              </a:r>
              <a:endParaRPr lang="en-GB" sz="1200" dirty="0"/>
            </a:p>
          </p:txBody>
        </p:sp>
        <p:sp>
          <p:nvSpPr>
            <p:cNvPr id="262" name="Ellipse 261"/>
            <p:cNvSpPr/>
            <p:nvPr/>
          </p:nvSpPr>
          <p:spPr>
            <a:xfrm>
              <a:off x="2492896" y="1418888"/>
              <a:ext cx="45719" cy="45719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Ellipse 262"/>
            <p:cNvSpPr/>
            <p:nvPr/>
          </p:nvSpPr>
          <p:spPr>
            <a:xfrm>
              <a:off x="2492896" y="1547664"/>
              <a:ext cx="45719" cy="45719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5" name="Rectangle 264"/>
            <p:cNvSpPr/>
            <p:nvPr/>
          </p:nvSpPr>
          <p:spPr>
            <a:xfrm rot="2731688">
              <a:off x="1568113" y="1412338"/>
              <a:ext cx="45719" cy="50914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6" name="Rectangle 265"/>
            <p:cNvSpPr/>
            <p:nvPr/>
          </p:nvSpPr>
          <p:spPr>
            <a:xfrm rot="2731688">
              <a:off x="1571760" y="1484346"/>
              <a:ext cx="45719" cy="50914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7" name="Ellipse 266"/>
            <p:cNvSpPr/>
            <p:nvPr/>
          </p:nvSpPr>
          <p:spPr>
            <a:xfrm>
              <a:off x="2537346" y="2183036"/>
              <a:ext cx="45719" cy="45719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8" name="Rectangle 267"/>
            <p:cNvSpPr/>
            <p:nvPr/>
          </p:nvSpPr>
          <p:spPr>
            <a:xfrm rot="2731688">
              <a:off x="2615938" y="2176390"/>
              <a:ext cx="45719" cy="50914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e 271"/>
            <p:cNvGrpSpPr/>
            <p:nvPr/>
          </p:nvGrpSpPr>
          <p:grpSpPr>
            <a:xfrm>
              <a:off x="1535363" y="2181169"/>
              <a:ext cx="41783" cy="45520"/>
              <a:chOff x="1434247" y="2183949"/>
              <a:chExt cx="41783" cy="45520"/>
            </a:xfrm>
            <a:solidFill>
              <a:schemeClr val="bg1">
                <a:lumMod val="75000"/>
              </a:schemeClr>
            </a:solidFill>
          </p:grpSpPr>
          <p:sp>
            <p:nvSpPr>
              <p:cNvPr id="273" name="Rectangle 199"/>
              <p:cNvSpPr>
                <a:spLocks noChangeArrowheads="1"/>
              </p:cNvSpPr>
              <p:nvPr/>
            </p:nvSpPr>
            <p:spPr bwMode="auto">
              <a:xfrm>
                <a:off x="1441307" y="2189781"/>
                <a:ext cx="30163" cy="3810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74" name="Freeform 200"/>
              <p:cNvSpPr>
                <a:spLocks noEditPoints="1"/>
              </p:cNvSpPr>
              <p:nvPr/>
            </p:nvSpPr>
            <p:spPr bwMode="auto">
              <a:xfrm>
                <a:off x="1438132" y="2186606"/>
                <a:ext cx="36513" cy="4286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0"/>
                  </a:cxn>
                  <a:cxn ang="0">
                    <a:pos x="104" y="0"/>
                  </a:cxn>
                  <a:cxn ang="0">
                    <a:pos x="112" y="8"/>
                  </a:cxn>
                  <a:cxn ang="0">
                    <a:pos x="112" y="120"/>
                  </a:cxn>
                  <a:cxn ang="0">
                    <a:pos x="104" y="128"/>
                  </a:cxn>
                  <a:cxn ang="0">
                    <a:pos x="8" y="128"/>
                  </a:cxn>
                  <a:cxn ang="0">
                    <a:pos x="0" y="120"/>
                  </a:cxn>
                  <a:cxn ang="0">
                    <a:pos x="0" y="8"/>
                  </a:cxn>
                  <a:cxn ang="0">
                    <a:pos x="16" y="120"/>
                  </a:cxn>
                  <a:cxn ang="0">
                    <a:pos x="8" y="112"/>
                  </a:cxn>
                  <a:cxn ang="0">
                    <a:pos x="104" y="112"/>
                  </a:cxn>
                  <a:cxn ang="0">
                    <a:pos x="96" y="120"/>
                  </a:cxn>
                  <a:cxn ang="0">
                    <a:pos x="96" y="8"/>
                  </a:cxn>
                  <a:cxn ang="0">
                    <a:pos x="104" y="16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16" y="120"/>
                  </a:cxn>
                </a:cxnLst>
                <a:rect l="0" t="0" r="r" b="b"/>
                <a:pathLst>
                  <a:path w="112" h="128">
                    <a:moveTo>
                      <a:pt x="0" y="8"/>
                    </a:moveTo>
                    <a:cubicBezTo>
                      <a:pt x="0" y="4"/>
                      <a:pt x="4" y="0"/>
                      <a:pt x="8" y="0"/>
                    </a:cubicBezTo>
                    <a:lnTo>
                      <a:pt x="104" y="0"/>
                    </a:lnTo>
                    <a:cubicBezTo>
                      <a:pt x="109" y="0"/>
                      <a:pt x="112" y="4"/>
                      <a:pt x="112" y="8"/>
                    </a:cubicBezTo>
                    <a:lnTo>
                      <a:pt x="112" y="120"/>
                    </a:lnTo>
                    <a:cubicBezTo>
                      <a:pt x="112" y="124"/>
                      <a:pt x="109" y="128"/>
                      <a:pt x="104" y="128"/>
                    </a:cubicBezTo>
                    <a:lnTo>
                      <a:pt x="8" y="128"/>
                    </a:lnTo>
                    <a:cubicBezTo>
                      <a:pt x="4" y="128"/>
                      <a:pt x="0" y="124"/>
                      <a:pt x="0" y="120"/>
                    </a:cubicBezTo>
                    <a:lnTo>
                      <a:pt x="0" y="8"/>
                    </a:lnTo>
                    <a:close/>
                    <a:moveTo>
                      <a:pt x="16" y="120"/>
                    </a:moveTo>
                    <a:lnTo>
                      <a:pt x="8" y="112"/>
                    </a:lnTo>
                    <a:lnTo>
                      <a:pt x="104" y="112"/>
                    </a:lnTo>
                    <a:lnTo>
                      <a:pt x="96" y="120"/>
                    </a:lnTo>
                    <a:lnTo>
                      <a:pt x="96" y="8"/>
                    </a:lnTo>
                    <a:lnTo>
                      <a:pt x="104" y="16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16" y="12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75" name="Rectangle 33"/>
              <p:cNvSpPr>
                <a:spLocks noChangeArrowheads="1"/>
              </p:cNvSpPr>
              <p:nvPr/>
            </p:nvSpPr>
            <p:spPr bwMode="auto">
              <a:xfrm>
                <a:off x="1437461" y="2186920"/>
                <a:ext cx="35355" cy="3713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76" name="Freeform 34"/>
              <p:cNvSpPr>
                <a:spLocks noEditPoints="1"/>
              </p:cNvSpPr>
              <p:nvPr/>
            </p:nvSpPr>
            <p:spPr bwMode="auto">
              <a:xfrm>
                <a:off x="1434247" y="2183949"/>
                <a:ext cx="41783" cy="41591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0"/>
                  </a:cxn>
                  <a:cxn ang="0">
                    <a:pos x="120" y="0"/>
                  </a:cxn>
                  <a:cxn ang="0">
                    <a:pos x="128" y="8"/>
                  </a:cxn>
                  <a:cxn ang="0">
                    <a:pos x="128" y="120"/>
                  </a:cxn>
                  <a:cxn ang="0">
                    <a:pos x="120" y="128"/>
                  </a:cxn>
                  <a:cxn ang="0">
                    <a:pos x="8" y="128"/>
                  </a:cxn>
                  <a:cxn ang="0">
                    <a:pos x="0" y="120"/>
                  </a:cxn>
                  <a:cxn ang="0">
                    <a:pos x="0" y="8"/>
                  </a:cxn>
                  <a:cxn ang="0">
                    <a:pos x="16" y="120"/>
                  </a:cxn>
                  <a:cxn ang="0">
                    <a:pos x="8" y="112"/>
                  </a:cxn>
                  <a:cxn ang="0">
                    <a:pos x="120" y="112"/>
                  </a:cxn>
                  <a:cxn ang="0">
                    <a:pos x="112" y="120"/>
                  </a:cxn>
                  <a:cxn ang="0">
                    <a:pos x="112" y="8"/>
                  </a:cxn>
                  <a:cxn ang="0">
                    <a:pos x="120" y="16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16" y="120"/>
                  </a:cxn>
                </a:cxnLst>
                <a:rect l="0" t="0" r="r" b="b"/>
                <a:pathLst>
                  <a:path w="128" h="128">
                    <a:moveTo>
                      <a:pt x="0" y="8"/>
                    </a:moveTo>
                    <a:cubicBezTo>
                      <a:pt x="0" y="3"/>
                      <a:pt x="3" y="0"/>
                      <a:pt x="8" y="0"/>
                    </a:cubicBezTo>
                    <a:lnTo>
                      <a:pt x="120" y="0"/>
                    </a:lnTo>
                    <a:cubicBezTo>
                      <a:pt x="124" y="0"/>
                      <a:pt x="128" y="3"/>
                      <a:pt x="128" y="8"/>
                    </a:cubicBezTo>
                    <a:lnTo>
                      <a:pt x="128" y="120"/>
                    </a:lnTo>
                    <a:cubicBezTo>
                      <a:pt x="128" y="124"/>
                      <a:pt x="124" y="128"/>
                      <a:pt x="120" y="128"/>
                    </a:cubicBezTo>
                    <a:lnTo>
                      <a:pt x="8" y="128"/>
                    </a:lnTo>
                    <a:cubicBezTo>
                      <a:pt x="3" y="128"/>
                      <a:pt x="0" y="124"/>
                      <a:pt x="0" y="120"/>
                    </a:cubicBezTo>
                    <a:lnTo>
                      <a:pt x="0" y="8"/>
                    </a:lnTo>
                    <a:close/>
                    <a:moveTo>
                      <a:pt x="16" y="120"/>
                    </a:moveTo>
                    <a:lnTo>
                      <a:pt x="8" y="112"/>
                    </a:lnTo>
                    <a:lnTo>
                      <a:pt x="120" y="112"/>
                    </a:lnTo>
                    <a:lnTo>
                      <a:pt x="112" y="120"/>
                    </a:lnTo>
                    <a:lnTo>
                      <a:pt x="112" y="8"/>
                    </a:lnTo>
                    <a:lnTo>
                      <a:pt x="120" y="16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16" y="12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e 278"/>
            <p:cNvGrpSpPr/>
            <p:nvPr/>
          </p:nvGrpSpPr>
          <p:grpSpPr>
            <a:xfrm>
              <a:off x="824807" y="1761307"/>
              <a:ext cx="41783" cy="45520"/>
              <a:chOff x="1434247" y="2183949"/>
              <a:chExt cx="41783" cy="45520"/>
            </a:xfrm>
            <a:solidFill>
              <a:schemeClr val="bg1">
                <a:lumMod val="75000"/>
              </a:schemeClr>
            </a:solidFill>
          </p:grpSpPr>
          <p:sp>
            <p:nvSpPr>
              <p:cNvPr id="280" name="Rectangle 199"/>
              <p:cNvSpPr>
                <a:spLocks noChangeArrowheads="1"/>
              </p:cNvSpPr>
              <p:nvPr/>
            </p:nvSpPr>
            <p:spPr bwMode="auto">
              <a:xfrm>
                <a:off x="1441307" y="2189781"/>
                <a:ext cx="30163" cy="3810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81" name="Freeform 200"/>
              <p:cNvSpPr>
                <a:spLocks noEditPoints="1"/>
              </p:cNvSpPr>
              <p:nvPr/>
            </p:nvSpPr>
            <p:spPr bwMode="auto">
              <a:xfrm>
                <a:off x="1438132" y="2186606"/>
                <a:ext cx="36513" cy="4286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0"/>
                  </a:cxn>
                  <a:cxn ang="0">
                    <a:pos x="104" y="0"/>
                  </a:cxn>
                  <a:cxn ang="0">
                    <a:pos x="112" y="8"/>
                  </a:cxn>
                  <a:cxn ang="0">
                    <a:pos x="112" y="120"/>
                  </a:cxn>
                  <a:cxn ang="0">
                    <a:pos x="104" y="128"/>
                  </a:cxn>
                  <a:cxn ang="0">
                    <a:pos x="8" y="128"/>
                  </a:cxn>
                  <a:cxn ang="0">
                    <a:pos x="0" y="120"/>
                  </a:cxn>
                  <a:cxn ang="0">
                    <a:pos x="0" y="8"/>
                  </a:cxn>
                  <a:cxn ang="0">
                    <a:pos x="16" y="120"/>
                  </a:cxn>
                  <a:cxn ang="0">
                    <a:pos x="8" y="112"/>
                  </a:cxn>
                  <a:cxn ang="0">
                    <a:pos x="104" y="112"/>
                  </a:cxn>
                  <a:cxn ang="0">
                    <a:pos x="96" y="120"/>
                  </a:cxn>
                  <a:cxn ang="0">
                    <a:pos x="96" y="8"/>
                  </a:cxn>
                  <a:cxn ang="0">
                    <a:pos x="104" y="16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16" y="120"/>
                  </a:cxn>
                </a:cxnLst>
                <a:rect l="0" t="0" r="r" b="b"/>
                <a:pathLst>
                  <a:path w="112" h="128">
                    <a:moveTo>
                      <a:pt x="0" y="8"/>
                    </a:moveTo>
                    <a:cubicBezTo>
                      <a:pt x="0" y="4"/>
                      <a:pt x="4" y="0"/>
                      <a:pt x="8" y="0"/>
                    </a:cubicBezTo>
                    <a:lnTo>
                      <a:pt x="104" y="0"/>
                    </a:lnTo>
                    <a:cubicBezTo>
                      <a:pt x="109" y="0"/>
                      <a:pt x="112" y="4"/>
                      <a:pt x="112" y="8"/>
                    </a:cubicBezTo>
                    <a:lnTo>
                      <a:pt x="112" y="120"/>
                    </a:lnTo>
                    <a:cubicBezTo>
                      <a:pt x="112" y="124"/>
                      <a:pt x="109" y="128"/>
                      <a:pt x="104" y="128"/>
                    </a:cubicBezTo>
                    <a:lnTo>
                      <a:pt x="8" y="128"/>
                    </a:lnTo>
                    <a:cubicBezTo>
                      <a:pt x="4" y="128"/>
                      <a:pt x="0" y="124"/>
                      <a:pt x="0" y="120"/>
                    </a:cubicBezTo>
                    <a:lnTo>
                      <a:pt x="0" y="8"/>
                    </a:lnTo>
                    <a:close/>
                    <a:moveTo>
                      <a:pt x="16" y="120"/>
                    </a:moveTo>
                    <a:lnTo>
                      <a:pt x="8" y="112"/>
                    </a:lnTo>
                    <a:lnTo>
                      <a:pt x="104" y="112"/>
                    </a:lnTo>
                    <a:lnTo>
                      <a:pt x="96" y="120"/>
                    </a:lnTo>
                    <a:lnTo>
                      <a:pt x="96" y="8"/>
                    </a:lnTo>
                    <a:lnTo>
                      <a:pt x="104" y="16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16" y="12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82" name="Rectangle 33"/>
              <p:cNvSpPr>
                <a:spLocks noChangeArrowheads="1"/>
              </p:cNvSpPr>
              <p:nvPr/>
            </p:nvSpPr>
            <p:spPr bwMode="auto">
              <a:xfrm>
                <a:off x="1437461" y="2186920"/>
                <a:ext cx="35355" cy="3713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83" name="Freeform 34"/>
              <p:cNvSpPr>
                <a:spLocks noEditPoints="1"/>
              </p:cNvSpPr>
              <p:nvPr/>
            </p:nvSpPr>
            <p:spPr bwMode="auto">
              <a:xfrm>
                <a:off x="1434247" y="2183949"/>
                <a:ext cx="41783" cy="41591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0"/>
                  </a:cxn>
                  <a:cxn ang="0">
                    <a:pos x="120" y="0"/>
                  </a:cxn>
                  <a:cxn ang="0">
                    <a:pos x="128" y="8"/>
                  </a:cxn>
                  <a:cxn ang="0">
                    <a:pos x="128" y="120"/>
                  </a:cxn>
                  <a:cxn ang="0">
                    <a:pos x="120" y="128"/>
                  </a:cxn>
                  <a:cxn ang="0">
                    <a:pos x="8" y="128"/>
                  </a:cxn>
                  <a:cxn ang="0">
                    <a:pos x="0" y="120"/>
                  </a:cxn>
                  <a:cxn ang="0">
                    <a:pos x="0" y="8"/>
                  </a:cxn>
                  <a:cxn ang="0">
                    <a:pos x="16" y="120"/>
                  </a:cxn>
                  <a:cxn ang="0">
                    <a:pos x="8" y="112"/>
                  </a:cxn>
                  <a:cxn ang="0">
                    <a:pos x="120" y="112"/>
                  </a:cxn>
                  <a:cxn ang="0">
                    <a:pos x="112" y="120"/>
                  </a:cxn>
                  <a:cxn ang="0">
                    <a:pos x="112" y="8"/>
                  </a:cxn>
                  <a:cxn ang="0">
                    <a:pos x="120" y="16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16" y="120"/>
                  </a:cxn>
                </a:cxnLst>
                <a:rect l="0" t="0" r="r" b="b"/>
                <a:pathLst>
                  <a:path w="128" h="128">
                    <a:moveTo>
                      <a:pt x="0" y="8"/>
                    </a:moveTo>
                    <a:cubicBezTo>
                      <a:pt x="0" y="3"/>
                      <a:pt x="3" y="0"/>
                      <a:pt x="8" y="0"/>
                    </a:cubicBezTo>
                    <a:lnTo>
                      <a:pt x="120" y="0"/>
                    </a:lnTo>
                    <a:cubicBezTo>
                      <a:pt x="124" y="0"/>
                      <a:pt x="128" y="3"/>
                      <a:pt x="128" y="8"/>
                    </a:cubicBezTo>
                    <a:lnTo>
                      <a:pt x="128" y="120"/>
                    </a:lnTo>
                    <a:cubicBezTo>
                      <a:pt x="128" y="124"/>
                      <a:pt x="124" y="128"/>
                      <a:pt x="120" y="128"/>
                    </a:cubicBezTo>
                    <a:lnTo>
                      <a:pt x="8" y="128"/>
                    </a:lnTo>
                    <a:cubicBezTo>
                      <a:pt x="3" y="128"/>
                      <a:pt x="0" y="124"/>
                      <a:pt x="0" y="120"/>
                    </a:cubicBezTo>
                    <a:lnTo>
                      <a:pt x="0" y="8"/>
                    </a:lnTo>
                    <a:close/>
                    <a:moveTo>
                      <a:pt x="16" y="120"/>
                    </a:moveTo>
                    <a:lnTo>
                      <a:pt x="8" y="112"/>
                    </a:lnTo>
                    <a:lnTo>
                      <a:pt x="120" y="112"/>
                    </a:lnTo>
                    <a:lnTo>
                      <a:pt x="112" y="120"/>
                    </a:lnTo>
                    <a:lnTo>
                      <a:pt x="112" y="8"/>
                    </a:lnTo>
                    <a:lnTo>
                      <a:pt x="120" y="16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16" y="12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" name="Groupe 283"/>
            <p:cNvGrpSpPr/>
            <p:nvPr/>
          </p:nvGrpSpPr>
          <p:grpSpPr>
            <a:xfrm>
              <a:off x="1074165" y="1485477"/>
              <a:ext cx="41783" cy="45520"/>
              <a:chOff x="1434247" y="2183949"/>
              <a:chExt cx="41783" cy="45520"/>
            </a:xfrm>
            <a:solidFill>
              <a:schemeClr val="bg1">
                <a:lumMod val="75000"/>
              </a:schemeClr>
            </a:solidFill>
          </p:grpSpPr>
          <p:sp>
            <p:nvSpPr>
              <p:cNvPr id="285" name="Rectangle 199"/>
              <p:cNvSpPr>
                <a:spLocks noChangeArrowheads="1"/>
              </p:cNvSpPr>
              <p:nvPr/>
            </p:nvSpPr>
            <p:spPr bwMode="auto">
              <a:xfrm>
                <a:off x="1441307" y="2189781"/>
                <a:ext cx="30163" cy="3810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86" name="Freeform 200"/>
              <p:cNvSpPr>
                <a:spLocks noEditPoints="1"/>
              </p:cNvSpPr>
              <p:nvPr/>
            </p:nvSpPr>
            <p:spPr bwMode="auto">
              <a:xfrm>
                <a:off x="1438132" y="2186606"/>
                <a:ext cx="36513" cy="4286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0"/>
                  </a:cxn>
                  <a:cxn ang="0">
                    <a:pos x="104" y="0"/>
                  </a:cxn>
                  <a:cxn ang="0">
                    <a:pos x="112" y="8"/>
                  </a:cxn>
                  <a:cxn ang="0">
                    <a:pos x="112" y="120"/>
                  </a:cxn>
                  <a:cxn ang="0">
                    <a:pos x="104" y="128"/>
                  </a:cxn>
                  <a:cxn ang="0">
                    <a:pos x="8" y="128"/>
                  </a:cxn>
                  <a:cxn ang="0">
                    <a:pos x="0" y="120"/>
                  </a:cxn>
                  <a:cxn ang="0">
                    <a:pos x="0" y="8"/>
                  </a:cxn>
                  <a:cxn ang="0">
                    <a:pos x="16" y="120"/>
                  </a:cxn>
                  <a:cxn ang="0">
                    <a:pos x="8" y="112"/>
                  </a:cxn>
                  <a:cxn ang="0">
                    <a:pos x="104" y="112"/>
                  </a:cxn>
                  <a:cxn ang="0">
                    <a:pos x="96" y="120"/>
                  </a:cxn>
                  <a:cxn ang="0">
                    <a:pos x="96" y="8"/>
                  </a:cxn>
                  <a:cxn ang="0">
                    <a:pos x="104" y="16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16" y="120"/>
                  </a:cxn>
                </a:cxnLst>
                <a:rect l="0" t="0" r="r" b="b"/>
                <a:pathLst>
                  <a:path w="112" h="128">
                    <a:moveTo>
                      <a:pt x="0" y="8"/>
                    </a:moveTo>
                    <a:cubicBezTo>
                      <a:pt x="0" y="4"/>
                      <a:pt x="4" y="0"/>
                      <a:pt x="8" y="0"/>
                    </a:cubicBezTo>
                    <a:lnTo>
                      <a:pt x="104" y="0"/>
                    </a:lnTo>
                    <a:cubicBezTo>
                      <a:pt x="109" y="0"/>
                      <a:pt x="112" y="4"/>
                      <a:pt x="112" y="8"/>
                    </a:cubicBezTo>
                    <a:lnTo>
                      <a:pt x="112" y="120"/>
                    </a:lnTo>
                    <a:cubicBezTo>
                      <a:pt x="112" y="124"/>
                      <a:pt x="109" y="128"/>
                      <a:pt x="104" y="128"/>
                    </a:cubicBezTo>
                    <a:lnTo>
                      <a:pt x="8" y="128"/>
                    </a:lnTo>
                    <a:cubicBezTo>
                      <a:pt x="4" y="128"/>
                      <a:pt x="0" y="124"/>
                      <a:pt x="0" y="120"/>
                    </a:cubicBezTo>
                    <a:lnTo>
                      <a:pt x="0" y="8"/>
                    </a:lnTo>
                    <a:close/>
                    <a:moveTo>
                      <a:pt x="16" y="120"/>
                    </a:moveTo>
                    <a:lnTo>
                      <a:pt x="8" y="112"/>
                    </a:lnTo>
                    <a:lnTo>
                      <a:pt x="104" y="112"/>
                    </a:lnTo>
                    <a:lnTo>
                      <a:pt x="96" y="120"/>
                    </a:lnTo>
                    <a:lnTo>
                      <a:pt x="96" y="8"/>
                    </a:lnTo>
                    <a:lnTo>
                      <a:pt x="104" y="16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16" y="12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87" name="Rectangle 33"/>
              <p:cNvSpPr>
                <a:spLocks noChangeArrowheads="1"/>
              </p:cNvSpPr>
              <p:nvPr/>
            </p:nvSpPr>
            <p:spPr bwMode="auto">
              <a:xfrm>
                <a:off x="1437461" y="2186920"/>
                <a:ext cx="35355" cy="3713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88" name="Freeform 34"/>
              <p:cNvSpPr>
                <a:spLocks noEditPoints="1"/>
              </p:cNvSpPr>
              <p:nvPr/>
            </p:nvSpPr>
            <p:spPr bwMode="auto">
              <a:xfrm>
                <a:off x="1434247" y="2183949"/>
                <a:ext cx="41783" cy="41591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0"/>
                  </a:cxn>
                  <a:cxn ang="0">
                    <a:pos x="120" y="0"/>
                  </a:cxn>
                  <a:cxn ang="0">
                    <a:pos x="128" y="8"/>
                  </a:cxn>
                  <a:cxn ang="0">
                    <a:pos x="128" y="120"/>
                  </a:cxn>
                  <a:cxn ang="0">
                    <a:pos x="120" y="128"/>
                  </a:cxn>
                  <a:cxn ang="0">
                    <a:pos x="8" y="128"/>
                  </a:cxn>
                  <a:cxn ang="0">
                    <a:pos x="0" y="120"/>
                  </a:cxn>
                  <a:cxn ang="0">
                    <a:pos x="0" y="8"/>
                  </a:cxn>
                  <a:cxn ang="0">
                    <a:pos x="16" y="120"/>
                  </a:cxn>
                  <a:cxn ang="0">
                    <a:pos x="8" y="112"/>
                  </a:cxn>
                  <a:cxn ang="0">
                    <a:pos x="120" y="112"/>
                  </a:cxn>
                  <a:cxn ang="0">
                    <a:pos x="112" y="120"/>
                  </a:cxn>
                  <a:cxn ang="0">
                    <a:pos x="112" y="8"/>
                  </a:cxn>
                  <a:cxn ang="0">
                    <a:pos x="120" y="16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16" y="120"/>
                  </a:cxn>
                </a:cxnLst>
                <a:rect l="0" t="0" r="r" b="b"/>
                <a:pathLst>
                  <a:path w="128" h="128">
                    <a:moveTo>
                      <a:pt x="0" y="8"/>
                    </a:moveTo>
                    <a:cubicBezTo>
                      <a:pt x="0" y="3"/>
                      <a:pt x="3" y="0"/>
                      <a:pt x="8" y="0"/>
                    </a:cubicBezTo>
                    <a:lnTo>
                      <a:pt x="120" y="0"/>
                    </a:lnTo>
                    <a:cubicBezTo>
                      <a:pt x="124" y="0"/>
                      <a:pt x="128" y="3"/>
                      <a:pt x="128" y="8"/>
                    </a:cubicBezTo>
                    <a:lnTo>
                      <a:pt x="128" y="120"/>
                    </a:lnTo>
                    <a:cubicBezTo>
                      <a:pt x="128" y="124"/>
                      <a:pt x="124" y="128"/>
                      <a:pt x="120" y="128"/>
                    </a:cubicBezTo>
                    <a:lnTo>
                      <a:pt x="8" y="128"/>
                    </a:lnTo>
                    <a:cubicBezTo>
                      <a:pt x="3" y="128"/>
                      <a:pt x="0" y="124"/>
                      <a:pt x="0" y="120"/>
                    </a:cubicBezTo>
                    <a:lnTo>
                      <a:pt x="0" y="8"/>
                    </a:lnTo>
                    <a:close/>
                    <a:moveTo>
                      <a:pt x="16" y="120"/>
                    </a:moveTo>
                    <a:lnTo>
                      <a:pt x="8" y="112"/>
                    </a:lnTo>
                    <a:lnTo>
                      <a:pt x="120" y="112"/>
                    </a:lnTo>
                    <a:lnTo>
                      <a:pt x="112" y="120"/>
                    </a:lnTo>
                    <a:lnTo>
                      <a:pt x="112" y="8"/>
                    </a:lnTo>
                    <a:lnTo>
                      <a:pt x="120" y="16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16" y="12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27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Thème Office</vt:lpstr>
      <vt:lpstr>PowerPoint Presentation</vt:lpstr>
    </vt:vector>
  </TitlesOfParts>
  <Company>CIRAD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082-F055</dc:creator>
  <cp:lastModifiedBy>Jaco Zandberg</cp:lastModifiedBy>
  <cp:revision>11</cp:revision>
  <dcterms:created xsi:type="dcterms:W3CDTF">2013-07-11T12:08:07Z</dcterms:created>
  <dcterms:modified xsi:type="dcterms:W3CDTF">2020-01-09T06:34:33Z</dcterms:modified>
</cp:coreProperties>
</file>