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1" r:id="rId2"/>
  </p:sldIdLst>
  <p:sldSz cx="7442200" cy="97409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4" autoAdjust="0"/>
    <p:restoredTop sz="94660"/>
  </p:normalViewPr>
  <p:slideViewPr>
    <p:cSldViewPr snapToGrid="0">
      <p:cViewPr varScale="1">
        <p:scale>
          <a:sx n="99" d="100"/>
          <a:sy n="99" d="100"/>
        </p:scale>
        <p:origin x="2262"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58165" y="1594171"/>
            <a:ext cx="6325870" cy="3391276"/>
          </a:xfrm>
        </p:spPr>
        <p:txBody>
          <a:bodyPr anchor="b"/>
          <a:lstStyle>
            <a:lvl1pPr algn="ctr">
              <a:defRPr sz="4883"/>
            </a:lvl1pPr>
          </a:lstStyle>
          <a:p>
            <a:r>
              <a:rPr lang="en-US"/>
              <a:t>Click to edit Master title style</a:t>
            </a:r>
            <a:endParaRPr lang="en-US" dirty="0"/>
          </a:p>
        </p:txBody>
      </p:sp>
      <p:sp>
        <p:nvSpPr>
          <p:cNvPr id="3" name="Subtitle 2"/>
          <p:cNvSpPr>
            <a:spLocks noGrp="1"/>
          </p:cNvSpPr>
          <p:nvPr>
            <p:ph type="subTitle" idx="1"/>
          </p:nvPr>
        </p:nvSpPr>
        <p:spPr>
          <a:xfrm>
            <a:off x="930275" y="5116228"/>
            <a:ext cx="5581650" cy="2351795"/>
          </a:xfrm>
        </p:spPr>
        <p:txBody>
          <a:bodyPr/>
          <a:lstStyle>
            <a:lvl1pPr marL="0" indent="0" algn="ctr">
              <a:buNone/>
              <a:defRPr sz="1953"/>
            </a:lvl1pPr>
            <a:lvl2pPr marL="372115" indent="0" algn="ctr">
              <a:buNone/>
              <a:defRPr sz="1628"/>
            </a:lvl2pPr>
            <a:lvl3pPr marL="744230" indent="0" algn="ctr">
              <a:buNone/>
              <a:defRPr sz="1465"/>
            </a:lvl3pPr>
            <a:lvl4pPr marL="1116345" indent="0" algn="ctr">
              <a:buNone/>
              <a:defRPr sz="1302"/>
            </a:lvl4pPr>
            <a:lvl5pPr marL="1488460" indent="0" algn="ctr">
              <a:buNone/>
              <a:defRPr sz="1302"/>
            </a:lvl5pPr>
            <a:lvl6pPr marL="1860575" indent="0" algn="ctr">
              <a:buNone/>
              <a:defRPr sz="1302"/>
            </a:lvl6pPr>
            <a:lvl7pPr marL="2232690" indent="0" algn="ctr">
              <a:buNone/>
              <a:defRPr sz="1302"/>
            </a:lvl7pPr>
            <a:lvl8pPr marL="2604806" indent="0" algn="ctr">
              <a:buNone/>
              <a:defRPr sz="1302"/>
            </a:lvl8pPr>
            <a:lvl9pPr marL="2976921" indent="0" algn="ctr">
              <a:buNone/>
              <a:defRPr sz="1302"/>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BDC9009-DC5F-4F0C-A7D8-E901C4E4FAE7}" type="datetimeFigureOut">
              <a:rPr lang="en-US" smtClean="0"/>
              <a:t>10/11/2019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12AD13-CC6F-4F8F-B4E3-431B18FEE30F}" type="slidenum">
              <a:rPr lang="en-US" smtClean="0"/>
              <a:t>‹#›</a:t>
            </a:fld>
            <a:endParaRPr lang="en-US"/>
          </a:p>
        </p:txBody>
      </p:sp>
    </p:spTree>
    <p:extLst>
      <p:ext uri="{BB962C8B-B14F-4D97-AF65-F5344CB8AC3E}">
        <p14:creationId xmlns:p14="http://schemas.microsoft.com/office/powerpoint/2010/main" val="2837609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BDC9009-DC5F-4F0C-A7D8-E901C4E4FAE7}" type="datetimeFigureOut">
              <a:rPr lang="en-US" smtClean="0"/>
              <a:t>10/11/2019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12AD13-CC6F-4F8F-B4E3-431B18FEE30F}" type="slidenum">
              <a:rPr lang="en-US" smtClean="0"/>
              <a:t>‹#›</a:t>
            </a:fld>
            <a:endParaRPr lang="en-US"/>
          </a:p>
        </p:txBody>
      </p:sp>
    </p:spTree>
    <p:extLst>
      <p:ext uri="{BB962C8B-B14F-4D97-AF65-F5344CB8AC3E}">
        <p14:creationId xmlns:p14="http://schemas.microsoft.com/office/powerpoint/2010/main" val="30630411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325825" y="518613"/>
            <a:ext cx="1604724" cy="82549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1651" y="518613"/>
            <a:ext cx="4721146" cy="82549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BDC9009-DC5F-4F0C-A7D8-E901C4E4FAE7}" type="datetimeFigureOut">
              <a:rPr lang="en-US" smtClean="0"/>
              <a:t>10/11/2019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12AD13-CC6F-4F8F-B4E3-431B18FEE30F}" type="slidenum">
              <a:rPr lang="en-US" smtClean="0"/>
              <a:t>‹#›</a:t>
            </a:fld>
            <a:endParaRPr lang="en-US"/>
          </a:p>
        </p:txBody>
      </p:sp>
    </p:spTree>
    <p:extLst>
      <p:ext uri="{BB962C8B-B14F-4D97-AF65-F5344CB8AC3E}">
        <p14:creationId xmlns:p14="http://schemas.microsoft.com/office/powerpoint/2010/main" val="2574816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BDC9009-DC5F-4F0C-A7D8-E901C4E4FAE7}" type="datetimeFigureOut">
              <a:rPr lang="en-US" smtClean="0"/>
              <a:t>10/11/2019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12AD13-CC6F-4F8F-B4E3-431B18FEE30F}" type="slidenum">
              <a:rPr lang="en-US" smtClean="0"/>
              <a:t>‹#›</a:t>
            </a:fld>
            <a:endParaRPr lang="en-US"/>
          </a:p>
        </p:txBody>
      </p:sp>
    </p:spTree>
    <p:extLst>
      <p:ext uri="{BB962C8B-B14F-4D97-AF65-F5344CB8AC3E}">
        <p14:creationId xmlns:p14="http://schemas.microsoft.com/office/powerpoint/2010/main" val="3744760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7775" y="2428463"/>
            <a:ext cx="6418898" cy="4051943"/>
          </a:xfrm>
        </p:spPr>
        <p:txBody>
          <a:bodyPr anchor="b"/>
          <a:lstStyle>
            <a:lvl1pPr>
              <a:defRPr sz="4883"/>
            </a:lvl1pPr>
          </a:lstStyle>
          <a:p>
            <a:r>
              <a:rPr lang="en-US"/>
              <a:t>Click to edit Master title style</a:t>
            </a:r>
            <a:endParaRPr lang="en-US" dirty="0"/>
          </a:p>
        </p:txBody>
      </p:sp>
      <p:sp>
        <p:nvSpPr>
          <p:cNvPr id="3" name="Text Placeholder 2"/>
          <p:cNvSpPr>
            <a:spLocks noGrp="1"/>
          </p:cNvSpPr>
          <p:nvPr>
            <p:ph type="body" idx="1"/>
          </p:nvPr>
        </p:nvSpPr>
        <p:spPr>
          <a:xfrm>
            <a:off x="507775" y="6518739"/>
            <a:ext cx="6418898" cy="2130821"/>
          </a:xfrm>
        </p:spPr>
        <p:txBody>
          <a:bodyPr/>
          <a:lstStyle>
            <a:lvl1pPr marL="0" indent="0">
              <a:buNone/>
              <a:defRPr sz="1953">
                <a:solidFill>
                  <a:schemeClr val="tx1"/>
                </a:solidFill>
              </a:defRPr>
            </a:lvl1pPr>
            <a:lvl2pPr marL="372115" indent="0">
              <a:buNone/>
              <a:defRPr sz="1628">
                <a:solidFill>
                  <a:schemeClr val="tx1">
                    <a:tint val="75000"/>
                  </a:schemeClr>
                </a:solidFill>
              </a:defRPr>
            </a:lvl2pPr>
            <a:lvl3pPr marL="744230" indent="0">
              <a:buNone/>
              <a:defRPr sz="1465">
                <a:solidFill>
                  <a:schemeClr val="tx1">
                    <a:tint val="75000"/>
                  </a:schemeClr>
                </a:solidFill>
              </a:defRPr>
            </a:lvl3pPr>
            <a:lvl4pPr marL="1116345" indent="0">
              <a:buNone/>
              <a:defRPr sz="1302">
                <a:solidFill>
                  <a:schemeClr val="tx1">
                    <a:tint val="75000"/>
                  </a:schemeClr>
                </a:solidFill>
              </a:defRPr>
            </a:lvl4pPr>
            <a:lvl5pPr marL="1488460" indent="0">
              <a:buNone/>
              <a:defRPr sz="1302">
                <a:solidFill>
                  <a:schemeClr val="tx1">
                    <a:tint val="75000"/>
                  </a:schemeClr>
                </a:solidFill>
              </a:defRPr>
            </a:lvl5pPr>
            <a:lvl6pPr marL="1860575" indent="0">
              <a:buNone/>
              <a:defRPr sz="1302">
                <a:solidFill>
                  <a:schemeClr val="tx1">
                    <a:tint val="75000"/>
                  </a:schemeClr>
                </a:solidFill>
              </a:defRPr>
            </a:lvl6pPr>
            <a:lvl7pPr marL="2232690" indent="0">
              <a:buNone/>
              <a:defRPr sz="1302">
                <a:solidFill>
                  <a:schemeClr val="tx1">
                    <a:tint val="75000"/>
                  </a:schemeClr>
                </a:solidFill>
              </a:defRPr>
            </a:lvl7pPr>
            <a:lvl8pPr marL="2604806" indent="0">
              <a:buNone/>
              <a:defRPr sz="1302">
                <a:solidFill>
                  <a:schemeClr val="tx1">
                    <a:tint val="75000"/>
                  </a:schemeClr>
                </a:solidFill>
              </a:defRPr>
            </a:lvl8pPr>
            <a:lvl9pPr marL="2976921" indent="0">
              <a:buNone/>
              <a:defRPr sz="130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BDC9009-DC5F-4F0C-A7D8-E901C4E4FAE7}" type="datetimeFigureOut">
              <a:rPr lang="en-US" smtClean="0"/>
              <a:t>10/11/2019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12AD13-CC6F-4F8F-B4E3-431B18FEE30F}" type="slidenum">
              <a:rPr lang="en-US" smtClean="0"/>
              <a:t>‹#›</a:t>
            </a:fld>
            <a:endParaRPr lang="en-US"/>
          </a:p>
        </p:txBody>
      </p:sp>
    </p:spTree>
    <p:extLst>
      <p:ext uri="{BB962C8B-B14F-4D97-AF65-F5344CB8AC3E}">
        <p14:creationId xmlns:p14="http://schemas.microsoft.com/office/powerpoint/2010/main" val="3523853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1651" y="2593063"/>
            <a:ext cx="3162935" cy="61805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767614" y="2593063"/>
            <a:ext cx="3162935" cy="61805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BDC9009-DC5F-4F0C-A7D8-E901C4E4FAE7}" type="datetimeFigureOut">
              <a:rPr lang="en-US" smtClean="0"/>
              <a:t>10/11/2019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12AD13-CC6F-4F8F-B4E3-431B18FEE30F}" type="slidenum">
              <a:rPr lang="en-US" smtClean="0"/>
              <a:t>‹#›</a:t>
            </a:fld>
            <a:endParaRPr lang="en-US"/>
          </a:p>
        </p:txBody>
      </p:sp>
    </p:spTree>
    <p:extLst>
      <p:ext uri="{BB962C8B-B14F-4D97-AF65-F5344CB8AC3E}">
        <p14:creationId xmlns:p14="http://schemas.microsoft.com/office/powerpoint/2010/main" val="698530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2620" y="518615"/>
            <a:ext cx="6418898" cy="1882790"/>
          </a:xfrm>
        </p:spPr>
        <p:txBody>
          <a:bodyPr/>
          <a:lstStyle/>
          <a:p>
            <a:r>
              <a:rPr lang="en-US"/>
              <a:t>Click to edit Master title style</a:t>
            </a:r>
            <a:endParaRPr lang="en-US" dirty="0"/>
          </a:p>
        </p:txBody>
      </p:sp>
      <p:sp>
        <p:nvSpPr>
          <p:cNvPr id="3" name="Text Placeholder 2"/>
          <p:cNvSpPr>
            <a:spLocks noGrp="1"/>
          </p:cNvSpPr>
          <p:nvPr>
            <p:ph type="body" idx="1"/>
          </p:nvPr>
        </p:nvSpPr>
        <p:spPr>
          <a:xfrm>
            <a:off x="512621" y="2387874"/>
            <a:ext cx="3148399" cy="1170260"/>
          </a:xfrm>
        </p:spPr>
        <p:txBody>
          <a:bodyPr anchor="b"/>
          <a:lstStyle>
            <a:lvl1pPr marL="0" indent="0">
              <a:buNone/>
              <a:defRPr sz="1953" b="1"/>
            </a:lvl1pPr>
            <a:lvl2pPr marL="372115" indent="0">
              <a:buNone/>
              <a:defRPr sz="1628" b="1"/>
            </a:lvl2pPr>
            <a:lvl3pPr marL="744230" indent="0">
              <a:buNone/>
              <a:defRPr sz="1465" b="1"/>
            </a:lvl3pPr>
            <a:lvl4pPr marL="1116345" indent="0">
              <a:buNone/>
              <a:defRPr sz="1302" b="1"/>
            </a:lvl4pPr>
            <a:lvl5pPr marL="1488460" indent="0">
              <a:buNone/>
              <a:defRPr sz="1302" b="1"/>
            </a:lvl5pPr>
            <a:lvl6pPr marL="1860575" indent="0">
              <a:buNone/>
              <a:defRPr sz="1302" b="1"/>
            </a:lvl6pPr>
            <a:lvl7pPr marL="2232690" indent="0">
              <a:buNone/>
              <a:defRPr sz="1302" b="1"/>
            </a:lvl7pPr>
            <a:lvl8pPr marL="2604806" indent="0">
              <a:buNone/>
              <a:defRPr sz="1302" b="1"/>
            </a:lvl8pPr>
            <a:lvl9pPr marL="2976921" indent="0">
              <a:buNone/>
              <a:defRPr sz="1302" b="1"/>
            </a:lvl9pPr>
          </a:lstStyle>
          <a:p>
            <a:pPr lvl="0"/>
            <a:r>
              <a:rPr lang="en-US"/>
              <a:t>Click to edit Master text styles</a:t>
            </a:r>
          </a:p>
        </p:txBody>
      </p:sp>
      <p:sp>
        <p:nvSpPr>
          <p:cNvPr id="4" name="Content Placeholder 3"/>
          <p:cNvSpPr>
            <a:spLocks noGrp="1"/>
          </p:cNvSpPr>
          <p:nvPr>
            <p:ph sz="half" idx="2"/>
          </p:nvPr>
        </p:nvSpPr>
        <p:spPr>
          <a:xfrm>
            <a:off x="512621" y="3558134"/>
            <a:ext cx="3148399" cy="5233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767614" y="2387874"/>
            <a:ext cx="3163904" cy="1170260"/>
          </a:xfrm>
        </p:spPr>
        <p:txBody>
          <a:bodyPr anchor="b"/>
          <a:lstStyle>
            <a:lvl1pPr marL="0" indent="0">
              <a:buNone/>
              <a:defRPr sz="1953" b="1"/>
            </a:lvl1pPr>
            <a:lvl2pPr marL="372115" indent="0">
              <a:buNone/>
              <a:defRPr sz="1628" b="1"/>
            </a:lvl2pPr>
            <a:lvl3pPr marL="744230" indent="0">
              <a:buNone/>
              <a:defRPr sz="1465" b="1"/>
            </a:lvl3pPr>
            <a:lvl4pPr marL="1116345" indent="0">
              <a:buNone/>
              <a:defRPr sz="1302" b="1"/>
            </a:lvl4pPr>
            <a:lvl5pPr marL="1488460" indent="0">
              <a:buNone/>
              <a:defRPr sz="1302" b="1"/>
            </a:lvl5pPr>
            <a:lvl6pPr marL="1860575" indent="0">
              <a:buNone/>
              <a:defRPr sz="1302" b="1"/>
            </a:lvl6pPr>
            <a:lvl7pPr marL="2232690" indent="0">
              <a:buNone/>
              <a:defRPr sz="1302" b="1"/>
            </a:lvl7pPr>
            <a:lvl8pPr marL="2604806" indent="0">
              <a:buNone/>
              <a:defRPr sz="1302" b="1"/>
            </a:lvl8pPr>
            <a:lvl9pPr marL="2976921" indent="0">
              <a:buNone/>
              <a:defRPr sz="1302" b="1"/>
            </a:lvl9pPr>
          </a:lstStyle>
          <a:p>
            <a:pPr lvl="0"/>
            <a:r>
              <a:rPr lang="en-US"/>
              <a:t>Click to edit Master text styles</a:t>
            </a:r>
          </a:p>
        </p:txBody>
      </p:sp>
      <p:sp>
        <p:nvSpPr>
          <p:cNvPr id="6" name="Content Placeholder 5"/>
          <p:cNvSpPr>
            <a:spLocks noGrp="1"/>
          </p:cNvSpPr>
          <p:nvPr>
            <p:ph sz="quarter" idx="4"/>
          </p:nvPr>
        </p:nvSpPr>
        <p:spPr>
          <a:xfrm>
            <a:off x="3767614" y="3558134"/>
            <a:ext cx="3163904" cy="5233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BDC9009-DC5F-4F0C-A7D8-E901C4E4FAE7}" type="datetimeFigureOut">
              <a:rPr lang="en-US" smtClean="0"/>
              <a:t>10/11/2019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12AD13-CC6F-4F8F-B4E3-431B18FEE30F}" type="slidenum">
              <a:rPr lang="en-US" smtClean="0"/>
              <a:t>‹#›</a:t>
            </a:fld>
            <a:endParaRPr lang="en-US"/>
          </a:p>
        </p:txBody>
      </p:sp>
    </p:spTree>
    <p:extLst>
      <p:ext uri="{BB962C8B-B14F-4D97-AF65-F5344CB8AC3E}">
        <p14:creationId xmlns:p14="http://schemas.microsoft.com/office/powerpoint/2010/main" val="426632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BDC9009-DC5F-4F0C-A7D8-E901C4E4FAE7}" type="datetimeFigureOut">
              <a:rPr lang="en-US" smtClean="0"/>
              <a:t>10/11/2019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12AD13-CC6F-4F8F-B4E3-431B18FEE30F}" type="slidenum">
              <a:rPr lang="en-US" smtClean="0"/>
              <a:t>‹#›</a:t>
            </a:fld>
            <a:endParaRPr lang="en-US"/>
          </a:p>
        </p:txBody>
      </p:sp>
    </p:spTree>
    <p:extLst>
      <p:ext uri="{BB962C8B-B14F-4D97-AF65-F5344CB8AC3E}">
        <p14:creationId xmlns:p14="http://schemas.microsoft.com/office/powerpoint/2010/main" val="1171692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DC9009-DC5F-4F0C-A7D8-E901C4E4FAE7}" type="datetimeFigureOut">
              <a:rPr lang="en-US" smtClean="0"/>
              <a:t>10/11/2019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12AD13-CC6F-4F8F-B4E3-431B18FEE30F}" type="slidenum">
              <a:rPr lang="en-US" smtClean="0"/>
              <a:t>‹#›</a:t>
            </a:fld>
            <a:endParaRPr lang="en-US"/>
          </a:p>
        </p:txBody>
      </p:sp>
    </p:spTree>
    <p:extLst>
      <p:ext uri="{BB962C8B-B14F-4D97-AF65-F5344CB8AC3E}">
        <p14:creationId xmlns:p14="http://schemas.microsoft.com/office/powerpoint/2010/main" val="2804770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2621" y="649393"/>
            <a:ext cx="2400303" cy="2272877"/>
          </a:xfrm>
        </p:spPr>
        <p:txBody>
          <a:bodyPr anchor="b"/>
          <a:lstStyle>
            <a:lvl1pPr>
              <a:defRPr sz="2604"/>
            </a:lvl1pPr>
          </a:lstStyle>
          <a:p>
            <a:r>
              <a:rPr lang="en-US"/>
              <a:t>Click to edit Master title style</a:t>
            </a:r>
            <a:endParaRPr lang="en-US" dirty="0"/>
          </a:p>
        </p:txBody>
      </p:sp>
      <p:sp>
        <p:nvSpPr>
          <p:cNvPr id="3" name="Content Placeholder 2"/>
          <p:cNvSpPr>
            <a:spLocks noGrp="1"/>
          </p:cNvSpPr>
          <p:nvPr>
            <p:ph idx="1"/>
          </p:nvPr>
        </p:nvSpPr>
        <p:spPr>
          <a:xfrm>
            <a:off x="3163904" y="1402511"/>
            <a:ext cx="3767614" cy="6922353"/>
          </a:xfrm>
        </p:spPr>
        <p:txBody>
          <a:bodyPr/>
          <a:lstStyle>
            <a:lvl1pPr>
              <a:defRPr sz="2604"/>
            </a:lvl1pPr>
            <a:lvl2pPr>
              <a:defRPr sz="2279"/>
            </a:lvl2pPr>
            <a:lvl3pPr>
              <a:defRPr sz="1953"/>
            </a:lvl3pPr>
            <a:lvl4pPr>
              <a:defRPr sz="1628"/>
            </a:lvl4pPr>
            <a:lvl5pPr>
              <a:defRPr sz="1628"/>
            </a:lvl5pPr>
            <a:lvl6pPr>
              <a:defRPr sz="1628"/>
            </a:lvl6pPr>
            <a:lvl7pPr>
              <a:defRPr sz="1628"/>
            </a:lvl7pPr>
            <a:lvl8pPr>
              <a:defRPr sz="1628"/>
            </a:lvl8pPr>
            <a:lvl9pPr>
              <a:defRPr sz="162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12621" y="2922270"/>
            <a:ext cx="2400303" cy="5413867"/>
          </a:xfrm>
        </p:spPr>
        <p:txBody>
          <a:bodyPr/>
          <a:lstStyle>
            <a:lvl1pPr marL="0" indent="0">
              <a:buNone/>
              <a:defRPr sz="1302"/>
            </a:lvl1pPr>
            <a:lvl2pPr marL="372115" indent="0">
              <a:buNone/>
              <a:defRPr sz="1139"/>
            </a:lvl2pPr>
            <a:lvl3pPr marL="744230" indent="0">
              <a:buNone/>
              <a:defRPr sz="977"/>
            </a:lvl3pPr>
            <a:lvl4pPr marL="1116345" indent="0">
              <a:buNone/>
              <a:defRPr sz="814"/>
            </a:lvl4pPr>
            <a:lvl5pPr marL="1488460" indent="0">
              <a:buNone/>
              <a:defRPr sz="814"/>
            </a:lvl5pPr>
            <a:lvl6pPr marL="1860575" indent="0">
              <a:buNone/>
              <a:defRPr sz="814"/>
            </a:lvl6pPr>
            <a:lvl7pPr marL="2232690" indent="0">
              <a:buNone/>
              <a:defRPr sz="814"/>
            </a:lvl7pPr>
            <a:lvl8pPr marL="2604806" indent="0">
              <a:buNone/>
              <a:defRPr sz="814"/>
            </a:lvl8pPr>
            <a:lvl9pPr marL="2976921" indent="0">
              <a:buNone/>
              <a:defRPr sz="814"/>
            </a:lvl9pPr>
          </a:lstStyle>
          <a:p>
            <a:pPr lvl="0"/>
            <a:r>
              <a:rPr lang="en-US"/>
              <a:t>Click to edit Master text styles</a:t>
            </a:r>
          </a:p>
        </p:txBody>
      </p:sp>
      <p:sp>
        <p:nvSpPr>
          <p:cNvPr id="5" name="Date Placeholder 4"/>
          <p:cNvSpPr>
            <a:spLocks noGrp="1"/>
          </p:cNvSpPr>
          <p:nvPr>
            <p:ph type="dt" sz="half" idx="10"/>
          </p:nvPr>
        </p:nvSpPr>
        <p:spPr/>
        <p:txBody>
          <a:bodyPr/>
          <a:lstStyle/>
          <a:p>
            <a:fld id="{6BDC9009-DC5F-4F0C-A7D8-E901C4E4FAE7}" type="datetimeFigureOut">
              <a:rPr lang="en-US" smtClean="0"/>
              <a:t>10/11/2019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12AD13-CC6F-4F8F-B4E3-431B18FEE30F}" type="slidenum">
              <a:rPr lang="en-US" smtClean="0"/>
              <a:t>‹#›</a:t>
            </a:fld>
            <a:endParaRPr lang="en-US"/>
          </a:p>
        </p:txBody>
      </p:sp>
    </p:spTree>
    <p:extLst>
      <p:ext uri="{BB962C8B-B14F-4D97-AF65-F5344CB8AC3E}">
        <p14:creationId xmlns:p14="http://schemas.microsoft.com/office/powerpoint/2010/main" val="1712657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2621" y="649393"/>
            <a:ext cx="2400303" cy="2272877"/>
          </a:xfrm>
        </p:spPr>
        <p:txBody>
          <a:bodyPr anchor="b"/>
          <a:lstStyle>
            <a:lvl1pPr>
              <a:defRPr sz="2604"/>
            </a:lvl1pPr>
          </a:lstStyle>
          <a:p>
            <a:r>
              <a:rPr lang="en-US"/>
              <a:t>Click to edit Master title style</a:t>
            </a:r>
            <a:endParaRPr lang="en-US" dirty="0"/>
          </a:p>
        </p:txBody>
      </p:sp>
      <p:sp>
        <p:nvSpPr>
          <p:cNvPr id="3" name="Picture Placeholder 2"/>
          <p:cNvSpPr>
            <a:spLocks noGrp="1" noChangeAspect="1"/>
          </p:cNvSpPr>
          <p:nvPr>
            <p:ph type="pic" idx="1"/>
          </p:nvPr>
        </p:nvSpPr>
        <p:spPr>
          <a:xfrm>
            <a:off x="3163904" y="1402511"/>
            <a:ext cx="3767614" cy="6922353"/>
          </a:xfrm>
        </p:spPr>
        <p:txBody>
          <a:bodyPr anchor="t"/>
          <a:lstStyle>
            <a:lvl1pPr marL="0" indent="0">
              <a:buNone/>
              <a:defRPr sz="2604"/>
            </a:lvl1pPr>
            <a:lvl2pPr marL="372115" indent="0">
              <a:buNone/>
              <a:defRPr sz="2279"/>
            </a:lvl2pPr>
            <a:lvl3pPr marL="744230" indent="0">
              <a:buNone/>
              <a:defRPr sz="1953"/>
            </a:lvl3pPr>
            <a:lvl4pPr marL="1116345" indent="0">
              <a:buNone/>
              <a:defRPr sz="1628"/>
            </a:lvl4pPr>
            <a:lvl5pPr marL="1488460" indent="0">
              <a:buNone/>
              <a:defRPr sz="1628"/>
            </a:lvl5pPr>
            <a:lvl6pPr marL="1860575" indent="0">
              <a:buNone/>
              <a:defRPr sz="1628"/>
            </a:lvl6pPr>
            <a:lvl7pPr marL="2232690" indent="0">
              <a:buNone/>
              <a:defRPr sz="1628"/>
            </a:lvl7pPr>
            <a:lvl8pPr marL="2604806" indent="0">
              <a:buNone/>
              <a:defRPr sz="1628"/>
            </a:lvl8pPr>
            <a:lvl9pPr marL="2976921" indent="0">
              <a:buNone/>
              <a:defRPr sz="1628"/>
            </a:lvl9pPr>
          </a:lstStyle>
          <a:p>
            <a:r>
              <a:rPr lang="en-US"/>
              <a:t>Click icon to add picture</a:t>
            </a:r>
            <a:endParaRPr lang="en-US" dirty="0"/>
          </a:p>
        </p:txBody>
      </p:sp>
      <p:sp>
        <p:nvSpPr>
          <p:cNvPr id="4" name="Text Placeholder 3"/>
          <p:cNvSpPr>
            <a:spLocks noGrp="1"/>
          </p:cNvSpPr>
          <p:nvPr>
            <p:ph type="body" sz="half" idx="2"/>
          </p:nvPr>
        </p:nvSpPr>
        <p:spPr>
          <a:xfrm>
            <a:off x="512621" y="2922270"/>
            <a:ext cx="2400303" cy="5413867"/>
          </a:xfrm>
        </p:spPr>
        <p:txBody>
          <a:bodyPr/>
          <a:lstStyle>
            <a:lvl1pPr marL="0" indent="0">
              <a:buNone/>
              <a:defRPr sz="1302"/>
            </a:lvl1pPr>
            <a:lvl2pPr marL="372115" indent="0">
              <a:buNone/>
              <a:defRPr sz="1139"/>
            </a:lvl2pPr>
            <a:lvl3pPr marL="744230" indent="0">
              <a:buNone/>
              <a:defRPr sz="977"/>
            </a:lvl3pPr>
            <a:lvl4pPr marL="1116345" indent="0">
              <a:buNone/>
              <a:defRPr sz="814"/>
            </a:lvl4pPr>
            <a:lvl5pPr marL="1488460" indent="0">
              <a:buNone/>
              <a:defRPr sz="814"/>
            </a:lvl5pPr>
            <a:lvl6pPr marL="1860575" indent="0">
              <a:buNone/>
              <a:defRPr sz="814"/>
            </a:lvl6pPr>
            <a:lvl7pPr marL="2232690" indent="0">
              <a:buNone/>
              <a:defRPr sz="814"/>
            </a:lvl7pPr>
            <a:lvl8pPr marL="2604806" indent="0">
              <a:buNone/>
              <a:defRPr sz="814"/>
            </a:lvl8pPr>
            <a:lvl9pPr marL="2976921" indent="0">
              <a:buNone/>
              <a:defRPr sz="814"/>
            </a:lvl9pPr>
          </a:lstStyle>
          <a:p>
            <a:pPr lvl="0"/>
            <a:r>
              <a:rPr lang="en-US"/>
              <a:t>Click to edit Master text styles</a:t>
            </a:r>
          </a:p>
        </p:txBody>
      </p:sp>
      <p:sp>
        <p:nvSpPr>
          <p:cNvPr id="5" name="Date Placeholder 4"/>
          <p:cNvSpPr>
            <a:spLocks noGrp="1"/>
          </p:cNvSpPr>
          <p:nvPr>
            <p:ph type="dt" sz="half" idx="10"/>
          </p:nvPr>
        </p:nvSpPr>
        <p:spPr/>
        <p:txBody>
          <a:bodyPr/>
          <a:lstStyle/>
          <a:p>
            <a:fld id="{6BDC9009-DC5F-4F0C-A7D8-E901C4E4FAE7}" type="datetimeFigureOut">
              <a:rPr lang="en-US" smtClean="0"/>
              <a:t>10/11/2019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12AD13-CC6F-4F8F-B4E3-431B18FEE30F}" type="slidenum">
              <a:rPr lang="en-US" smtClean="0"/>
              <a:t>‹#›</a:t>
            </a:fld>
            <a:endParaRPr lang="en-US"/>
          </a:p>
        </p:txBody>
      </p:sp>
    </p:spTree>
    <p:extLst>
      <p:ext uri="{BB962C8B-B14F-4D97-AF65-F5344CB8AC3E}">
        <p14:creationId xmlns:p14="http://schemas.microsoft.com/office/powerpoint/2010/main" val="175261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1651" y="518615"/>
            <a:ext cx="6418898" cy="188279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11651" y="2593063"/>
            <a:ext cx="6418898" cy="61805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1651" y="9028373"/>
            <a:ext cx="1674495" cy="518613"/>
          </a:xfrm>
          <a:prstGeom prst="rect">
            <a:avLst/>
          </a:prstGeom>
        </p:spPr>
        <p:txBody>
          <a:bodyPr vert="horz" lIns="91440" tIns="45720" rIns="91440" bIns="45720" rtlCol="0" anchor="ctr"/>
          <a:lstStyle>
            <a:lvl1pPr algn="l">
              <a:defRPr sz="977">
                <a:solidFill>
                  <a:schemeClr val="tx1">
                    <a:tint val="75000"/>
                  </a:schemeClr>
                </a:solidFill>
              </a:defRPr>
            </a:lvl1pPr>
          </a:lstStyle>
          <a:p>
            <a:fld id="{6BDC9009-DC5F-4F0C-A7D8-E901C4E4FAE7}" type="datetimeFigureOut">
              <a:rPr lang="en-US" smtClean="0"/>
              <a:t>10/11/2019</a:t>
            </a:fld>
            <a:endParaRPr lang="en-US"/>
          </a:p>
        </p:txBody>
      </p:sp>
      <p:sp>
        <p:nvSpPr>
          <p:cNvPr id="5" name="Footer Placeholder 4"/>
          <p:cNvSpPr>
            <a:spLocks noGrp="1"/>
          </p:cNvSpPr>
          <p:nvPr>
            <p:ph type="ftr" sz="quarter" idx="3"/>
          </p:nvPr>
        </p:nvSpPr>
        <p:spPr>
          <a:xfrm>
            <a:off x="2465229" y="9028373"/>
            <a:ext cx="2511743" cy="518613"/>
          </a:xfrm>
          <a:prstGeom prst="rect">
            <a:avLst/>
          </a:prstGeom>
        </p:spPr>
        <p:txBody>
          <a:bodyPr vert="horz" lIns="91440" tIns="45720" rIns="91440" bIns="45720" rtlCol="0" anchor="ctr"/>
          <a:lstStyle>
            <a:lvl1pPr algn="ctr">
              <a:defRPr sz="977">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256054" y="9028373"/>
            <a:ext cx="1674495" cy="518613"/>
          </a:xfrm>
          <a:prstGeom prst="rect">
            <a:avLst/>
          </a:prstGeom>
        </p:spPr>
        <p:txBody>
          <a:bodyPr vert="horz" lIns="91440" tIns="45720" rIns="91440" bIns="45720" rtlCol="0" anchor="ctr"/>
          <a:lstStyle>
            <a:lvl1pPr algn="r">
              <a:defRPr sz="977">
                <a:solidFill>
                  <a:schemeClr val="tx1">
                    <a:tint val="75000"/>
                  </a:schemeClr>
                </a:solidFill>
              </a:defRPr>
            </a:lvl1pPr>
          </a:lstStyle>
          <a:p>
            <a:fld id="{BF12AD13-CC6F-4F8F-B4E3-431B18FEE30F}" type="slidenum">
              <a:rPr lang="en-US" smtClean="0"/>
              <a:t>‹#›</a:t>
            </a:fld>
            <a:endParaRPr lang="en-US"/>
          </a:p>
        </p:txBody>
      </p:sp>
    </p:spTree>
    <p:extLst>
      <p:ext uri="{BB962C8B-B14F-4D97-AF65-F5344CB8AC3E}">
        <p14:creationId xmlns:p14="http://schemas.microsoft.com/office/powerpoint/2010/main" val="145558835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44230" rtl="0" eaLnBrk="1" latinLnBrk="0" hangingPunct="1">
        <a:lnSpc>
          <a:spcPct val="90000"/>
        </a:lnSpc>
        <a:spcBef>
          <a:spcPct val="0"/>
        </a:spcBef>
        <a:buNone/>
        <a:defRPr sz="3581" kern="1200">
          <a:solidFill>
            <a:schemeClr val="tx1"/>
          </a:solidFill>
          <a:latin typeface="+mj-lt"/>
          <a:ea typeface="+mj-ea"/>
          <a:cs typeface="+mj-cs"/>
        </a:defRPr>
      </a:lvl1pPr>
    </p:titleStyle>
    <p:bodyStyle>
      <a:lvl1pPr marL="186058" indent="-186058" algn="l" defTabSz="744230" rtl="0" eaLnBrk="1" latinLnBrk="0" hangingPunct="1">
        <a:lnSpc>
          <a:spcPct val="90000"/>
        </a:lnSpc>
        <a:spcBef>
          <a:spcPts val="814"/>
        </a:spcBef>
        <a:buFont typeface="Arial" panose="020B0604020202020204" pitchFamily="34" charset="0"/>
        <a:buChar char="•"/>
        <a:defRPr sz="2279" kern="1200">
          <a:solidFill>
            <a:schemeClr val="tx1"/>
          </a:solidFill>
          <a:latin typeface="+mn-lt"/>
          <a:ea typeface="+mn-ea"/>
          <a:cs typeface="+mn-cs"/>
        </a:defRPr>
      </a:lvl1pPr>
      <a:lvl2pPr marL="558173" indent="-186058" algn="l" defTabSz="744230" rtl="0" eaLnBrk="1" latinLnBrk="0" hangingPunct="1">
        <a:lnSpc>
          <a:spcPct val="90000"/>
        </a:lnSpc>
        <a:spcBef>
          <a:spcPts val="407"/>
        </a:spcBef>
        <a:buFont typeface="Arial" panose="020B0604020202020204" pitchFamily="34" charset="0"/>
        <a:buChar char="•"/>
        <a:defRPr sz="1953" kern="1200">
          <a:solidFill>
            <a:schemeClr val="tx1"/>
          </a:solidFill>
          <a:latin typeface="+mn-lt"/>
          <a:ea typeface="+mn-ea"/>
          <a:cs typeface="+mn-cs"/>
        </a:defRPr>
      </a:lvl2pPr>
      <a:lvl3pPr marL="930288" indent="-186058" algn="l" defTabSz="744230" rtl="0" eaLnBrk="1" latinLnBrk="0" hangingPunct="1">
        <a:lnSpc>
          <a:spcPct val="90000"/>
        </a:lnSpc>
        <a:spcBef>
          <a:spcPts val="407"/>
        </a:spcBef>
        <a:buFont typeface="Arial" panose="020B0604020202020204" pitchFamily="34" charset="0"/>
        <a:buChar char="•"/>
        <a:defRPr sz="1628" kern="1200">
          <a:solidFill>
            <a:schemeClr val="tx1"/>
          </a:solidFill>
          <a:latin typeface="+mn-lt"/>
          <a:ea typeface="+mn-ea"/>
          <a:cs typeface="+mn-cs"/>
        </a:defRPr>
      </a:lvl3pPr>
      <a:lvl4pPr marL="1302403" indent="-186058" algn="l" defTabSz="744230" rtl="0" eaLnBrk="1" latinLnBrk="0" hangingPunct="1">
        <a:lnSpc>
          <a:spcPct val="90000"/>
        </a:lnSpc>
        <a:spcBef>
          <a:spcPts val="407"/>
        </a:spcBef>
        <a:buFont typeface="Arial" panose="020B0604020202020204" pitchFamily="34" charset="0"/>
        <a:buChar char="•"/>
        <a:defRPr sz="1465" kern="1200">
          <a:solidFill>
            <a:schemeClr val="tx1"/>
          </a:solidFill>
          <a:latin typeface="+mn-lt"/>
          <a:ea typeface="+mn-ea"/>
          <a:cs typeface="+mn-cs"/>
        </a:defRPr>
      </a:lvl4pPr>
      <a:lvl5pPr marL="1674518" indent="-186058" algn="l" defTabSz="744230" rtl="0" eaLnBrk="1" latinLnBrk="0" hangingPunct="1">
        <a:lnSpc>
          <a:spcPct val="90000"/>
        </a:lnSpc>
        <a:spcBef>
          <a:spcPts val="407"/>
        </a:spcBef>
        <a:buFont typeface="Arial" panose="020B0604020202020204" pitchFamily="34" charset="0"/>
        <a:buChar char="•"/>
        <a:defRPr sz="1465" kern="1200">
          <a:solidFill>
            <a:schemeClr val="tx1"/>
          </a:solidFill>
          <a:latin typeface="+mn-lt"/>
          <a:ea typeface="+mn-ea"/>
          <a:cs typeface="+mn-cs"/>
        </a:defRPr>
      </a:lvl5pPr>
      <a:lvl6pPr marL="2046633" indent="-186058" algn="l" defTabSz="744230" rtl="0" eaLnBrk="1" latinLnBrk="0" hangingPunct="1">
        <a:lnSpc>
          <a:spcPct val="90000"/>
        </a:lnSpc>
        <a:spcBef>
          <a:spcPts val="407"/>
        </a:spcBef>
        <a:buFont typeface="Arial" panose="020B0604020202020204" pitchFamily="34" charset="0"/>
        <a:buChar char="•"/>
        <a:defRPr sz="1465" kern="1200">
          <a:solidFill>
            <a:schemeClr val="tx1"/>
          </a:solidFill>
          <a:latin typeface="+mn-lt"/>
          <a:ea typeface="+mn-ea"/>
          <a:cs typeface="+mn-cs"/>
        </a:defRPr>
      </a:lvl6pPr>
      <a:lvl7pPr marL="2418748" indent="-186058" algn="l" defTabSz="744230" rtl="0" eaLnBrk="1" latinLnBrk="0" hangingPunct="1">
        <a:lnSpc>
          <a:spcPct val="90000"/>
        </a:lnSpc>
        <a:spcBef>
          <a:spcPts val="407"/>
        </a:spcBef>
        <a:buFont typeface="Arial" panose="020B0604020202020204" pitchFamily="34" charset="0"/>
        <a:buChar char="•"/>
        <a:defRPr sz="1465" kern="1200">
          <a:solidFill>
            <a:schemeClr val="tx1"/>
          </a:solidFill>
          <a:latin typeface="+mn-lt"/>
          <a:ea typeface="+mn-ea"/>
          <a:cs typeface="+mn-cs"/>
        </a:defRPr>
      </a:lvl7pPr>
      <a:lvl8pPr marL="2790863" indent="-186058" algn="l" defTabSz="744230" rtl="0" eaLnBrk="1" latinLnBrk="0" hangingPunct="1">
        <a:lnSpc>
          <a:spcPct val="90000"/>
        </a:lnSpc>
        <a:spcBef>
          <a:spcPts val="407"/>
        </a:spcBef>
        <a:buFont typeface="Arial" panose="020B0604020202020204" pitchFamily="34" charset="0"/>
        <a:buChar char="•"/>
        <a:defRPr sz="1465" kern="1200">
          <a:solidFill>
            <a:schemeClr val="tx1"/>
          </a:solidFill>
          <a:latin typeface="+mn-lt"/>
          <a:ea typeface="+mn-ea"/>
          <a:cs typeface="+mn-cs"/>
        </a:defRPr>
      </a:lvl8pPr>
      <a:lvl9pPr marL="3162978" indent="-186058" algn="l" defTabSz="744230" rtl="0" eaLnBrk="1" latinLnBrk="0" hangingPunct="1">
        <a:lnSpc>
          <a:spcPct val="90000"/>
        </a:lnSpc>
        <a:spcBef>
          <a:spcPts val="407"/>
        </a:spcBef>
        <a:buFont typeface="Arial" panose="020B0604020202020204" pitchFamily="34" charset="0"/>
        <a:buChar char="•"/>
        <a:defRPr sz="1465" kern="1200">
          <a:solidFill>
            <a:schemeClr val="tx1"/>
          </a:solidFill>
          <a:latin typeface="+mn-lt"/>
          <a:ea typeface="+mn-ea"/>
          <a:cs typeface="+mn-cs"/>
        </a:defRPr>
      </a:lvl9pPr>
    </p:bodyStyle>
    <p:otherStyle>
      <a:defPPr>
        <a:defRPr lang="en-US"/>
      </a:defPPr>
      <a:lvl1pPr marL="0" algn="l" defTabSz="744230" rtl="0" eaLnBrk="1" latinLnBrk="0" hangingPunct="1">
        <a:defRPr sz="1465" kern="1200">
          <a:solidFill>
            <a:schemeClr val="tx1"/>
          </a:solidFill>
          <a:latin typeface="+mn-lt"/>
          <a:ea typeface="+mn-ea"/>
          <a:cs typeface="+mn-cs"/>
        </a:defRPr>
      </a:lvl1pPr>
      <a:lvl2pPr marL="372115" algn="l" defTabSz="744230" rtl="0" eaLnBrk="1" latinLnBrk="0" hangingPunct="1">
        <a:defRPr sz="1465" kern="1200">
          <a:solidFill>
            <a:schemeClr val="tx1"/>
          </a:solidFill>
          <a:latin typeface="+mn-lt"/>
          <a:ea typeface="+mn-ea"/>
          <a:cs typeface="+mn-cs"/>
        </a:defRPr>
      </a:lvl2pPr>
      <a:lvl3pPr marL="744230" algn="l" defTabSz="744230" rtl="0" eaLnBrk="1" latinLnBrk="0" hangingPunct="1">
        <a:defRPr sz="1465" kern="1200">
          <a:solidFill>
            <a:schemeClr val="tx1"/>
          </a:solidFill>
          <a:latin typeface="+mn-lt"/>
          <a:ea typeface="+mn-ea"/>
          <a:cs typeface="+mn-cs"/>
        </a:defRPr>
      </a:lvl3pPr>
      <a:lvl4pPr marL="1116345" algn="l" defTabSz="744230" rtl="0" eaLnBrk="1" latinLnBrk="0" hangingPunct="1">
        <a:defRPr sz="1465" kern="1200">
          <a:solidFill>
            <a:schemeClr val="tx1"/>
          </a:solidFill>
          <a:latin typeface="+mn-lt"/>
          <a:ea typeface="+mn-ea"/>
          <a:cs typeface="+mn-cs"/>
        </a:defRPr>
      </a:lvl4pPr>
      <a:lvl5pPr marL="1488460" algn="l" defTabSz="744230" rtl="0" eaLnBrk="1" latinLnBrk="0" hangingPunct="1">
        <a:defRPr sz="1465" kern="1200">
          <a:solidFill>
            <a:schemeClr val="tx1"/>
          </a:solidFill>
          <a:latin typeface="+mn-lt"/>
          <a:ea typeface="+mn-ea"/>
          <a:cs typeface="+mn-cs"/>
        </a:defRPr>
      </a:lvl5pPr>
      <a:lvl6pPr marL="1860575" algn="l" defTabSz="744230" rtl="0" eaLnBrk="1" latinLnBrk="0" hangingPunct="1">
        <a:defRPr sz="1465" kern="1200">
          <a:solidFill>
            <a:schemeClr val="tx1"/>
          </a:solidFill>
          <a:latin typeface="+mn-lt"/>
          <a:ea typeface="+mn-ea"/>
          <a:cs typeface="+mn-cs"/>
        </a:defRPr>
      </a:lvl6pPr>
      <a:lvl7pPr marL="2232690" algn="l" defTabSz="744230" rtl="0" eaLnBrk="1" latinLnBrk="0" hangingPunct="1">
        <a:defRPr sz="1465" kern="1200">
          <a:solidFill>
            <a:schemeClr val="tx1"/>
          </a:solidFill>
          <a:latin typeface="+mn-lt"/>
          <a:ea typeface="+mn-ea"/>
          <a:cs typeface="+mn-cs"/>
        </a:defRPr>
      </a:lvl7pPr>
      <a:lvl8pPr marL="2604806" algn="l" defTabSz="744230" rtl="0" eaLnBrk="1" latinLnBrk="0" hangingPunct="1">
        <a:defRPr sz="1465" kern="1200">
          <a:solidFill>
            <a:schemeClr val="tx1"/>
          </a:solidFill>
          <a:latin typeface="+mn-lt"/>
          <a:ea typeface="+mn-ea"/>
          <a:cs typeface="+mn-cs"/>
        </a:defRPr>
      </a:lvl8pPr>
      <a:lvl9pPr marL="2976921" algn="l" defTabSz="744230" rtl="0" eaLnBrk="1" latinLnBrk="0" hangingPunct="1">
        <a:defRPr sz="146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43F8A5-E63C-425C-9E28-93BD5CDDF136}"/>
              </a:ext>
            </a:extLst>
          </p:cNvPr>
          <p:cNvSpPr txBox="1"/>
          <p:nvPr/>
        </p:nvSpPr>
        <p:spPr>
          <a:xfrm>
            <a:off x="959634" y="799710"/>
            <a:ext cx="849913"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Figure S1</a:t>
            </a:r>
          </a:p>
        </p:txBody>
      </p:sp>
      <p:graphicFrame>
        <p:nvGraphicFramePr>
          <p:cNvPr id="16" name="Object 15">
            <a:extLst>
              <a:ext uri="{FF2B5EF4-FFF2-40B4-BE49-F238E27FC236}">
                <a16:creationId xmlns:a16="http://schemas.microsoft.com/office/drawing/2014/main" id="{2E424DC7-B6A4-4D17-81AC-206F28F34CB4}"/>
              </a:ext>
            </a:extLst>
          </p:cNvPr>
          <p:cNvGraphicFramePr>
            <a:graphicFrameLocks noChangeAspect="1"/>
          </p:cNvGraphicFramePr>
          <p:nvPr>
            <p:extLst>
              <p:ext uri="{D42A27DB-BD31-4B8C-83A1-F6EECF244321}">
                <p14:modId xmlns:p14="http://schemas.microsoft.com/office/powerpoint/2010/main" val="1871544271"/>
              </p:ext>
            </p:extLst>
          </p:nvPr>
        </p:nvGraphicFramePr>
        <p:xfrm>
          <a:off x="1169193" y="1934701"/>
          <a:ext cx="4479733" cy="3339943"/>
        </p:xfrm>
        <a:graphic>
          <a:graphicData uri="http://schemas.openxmlformats.org/presentationml/2006/ole">
            <mc:AlternateContent xmlns:mc="http://schemas.openxmlformats.org/markup-compatibility/2006">
              <mc:Choice xmlns:v="urn:schemas-microsoft-com:vml" Requires="v">
                <p:oleObj spid="_x0000_s1067" name="Prism 6" r:id="rId3" imgW="5104203" imgH="3805388" progId="Prism6.Document">
                  <p:embed/>
                </p:oleObj>
              </mc:Choice>
              <mc:Fallback>
                <p:oleObj name="Prism 6" r:id="rId3" imgW="5104203" imgH="3805388" progId="Prism6.Document">
                  <p:embed/>
                  <p:pic>
                    <p:nvPicPr>
                      <p:cNvPr id="0" name=""/>
                      <p:cNvPicPr/>
                      <p:nvPr/>
                    </p:nvPicPr>
                    <p:blipFill>
                      <a:blip r:embed="rId4"/>
                      <a:stretch>
                        <a:fillRect/>
                      </a:stretch>
                    </p:blipFill>
                    <p:spPr>
                      <a:xfrm>
                        <a:off x="1169193" y="1934701"/>
                        <a:ext cx="4479733" cy="3339943"/>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4B9C7A4B-CF67-418F-8F8C-EACEE8546515}"/>
              </a:ext>
            </a:extLst>
          </p:cNvPr>
          <p:cNvSpPr txBox="1"/>
          <p:nvPr/>
        </p:nvSpPr>
        <p:spPr>
          <a:xfrm>
            <a:off x="1277975" y="5274644"/>
            <a:ext cx="4160299" cy="2292935"/>
          </a:xfrm>
          <a:prstGeom prst="rect">
            <a:avLst/>
          </a:prstGeom>
          <a:noFill/>
        </p:spPr>
        <p:txBody>
          <a:bodyPr wrap="square" rtlCol="0">
            <a:spAutoFit/>
          </a:bodyPr>
          <a:lstStyle/>
          <a:p>
            <a:r>
              <a:rPr lang="en-US" sz="1100" dirty="0">
                <a:latin typeface="Arial" panose="020B0604020202020204" pitchFamily="34" charset="0"/>
                <a:cs typeface="Arial" panose="020B0604020202020204" pitchFamily="34" charset="0"/>
              </a:rPr>
              <a:t>Effect of METH self-administration (0.1 mg/kg/infusion)  on body weight of  rats given a single saline injection followed by METH SA (SM, n = 16) and rats that received a single METH injection followed by METH SA (MM, n = 14). We trained the rats to self-administer METH in approximately four cycles, consisting of five days each, with a 2-day rest period between cycles. During each rest period, rats were disconnected from the intravenous lines and remained housed in the SA chambers. The 2-day rest period was used to prevent excessive weight loss known to occur when rats are given long access to the drug. Rats were fed regular rat chow ad libitum throughout the experiment. There were no significant effects of group over that period of training days. Each points represent mean </a:t>
            </a:r>
            <a:r>
              <a:rPr lang="en-US" sz="1100" u="sng" dirty="0">
                <a:latin typeface="Arial" panose="020B0604020202020204" pitchFamily="34" charset="0"/>
                <a:cs typeface="Arial" panose="020B0604020202020204" pitchFamily="34" charset="0"/>
              </a:rPr>
              <a:t>+</a:t>
            </a:r>
            <a:r>
              <a:rPr lang="en-US" sz="1100" dirty="0">
                <a:latin typeface="Arial" panose="020B0604020202020204" pitchFamily="34" charset="0"/>
                <a:cs typeface="Arial" panose="020B0604020202020204" pitchFamily="34" charset="0"/>
              </a:rPr>
              <a:t> SEM.</a:t>
            </a:r>
          </a:p>
        </p:txBody>
      </p:sp>
    </p:spTree>
    <p:extLst>
      <p:ext uri="{BB962C8B-B14F-4D97-AF65-F5344CB8AC3E}">
        <p14:creationId xmlns:p14="http://schemas.microsoft.com/office/powerpoint/2010/main" val="238540927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331</TotalTime>
  <Words>157</Words>
  <Application>Microsoft Office PowerPoint</Application>
  <PresentationFormat>Custom</PresentationFormat>
  <Paragraphs>2</Paragraphs>
  <Slides>1</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6" baseType="lpstr">
      <vt:lpstr>Arial</vt:lpstr>
      <vt:lpstr>Calibri</vt:lpstr>
      <vt:lpstr>Calibri Light</vt:lpstr>
      <vt:lpstr>Office Theme</vt:lpstr>
      <vt:lpstr>Prism 6</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Jayanthi, Subramaniam (NIH/NIDA/IRP) [E]</dc:creator>
  <cp:lastModifiedBy>Jayanthi, Subramaniam (NIH/NIDA/IRP) [E]</cp:lastModifiedBy>
  <cp:revision>23</cp:revision>
  <dcterms:created xsi:type="dcterms:W3CDTF">2019-07-29T15:23:30Z</dcterms:created>
  <dcterms:modified xsi:type="dcterms:W3CDTF">2019-10-11T14:53:20Z</dcterms:modified>
</cp:coreProperties>
</file>