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242" autoAdjust="0"/>
  </p:normalViewPr>
  <p:slideViewPr>
    <p:cSldViewPr snapToGrid="0">
      <p:cViewPr varScale="1">
        <p:scale>
          <a:sx n="104" d="100"/>
          <a:sy n="104" d="100"/>
        </p:scale>
        <p:origin x="2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ppokratis Kiaris" userId="4e3634da4a71dae0" providerId="LiveId" clId="{D4A4AA8E-4CC3-4B2E-94E4-620318C4A89C}"/>
    <pc:docChg chg="custSel addSld modSld modMainMaster">
      <pc:chgData name="Hippokratis Kiaris" userId="4e3634da4a71dae0" providerId="LiveId" clId="{D4A4AA8E-4CC3-4B2E-94E4-620318C4A89C}" dt="2019-05-13T15:33:51.410" v="260" actId="20577"/>
      <pc:docMkLst>
        <pc:docMk/>
      </pc:docMkLst>
      <pc:sldChg chg="addSp delSp modSp add">
        <pc:chgData name="Hippokratis Kiaris" userId="4e3634da4a71dae0" providerId="LiveId" clId="{D4A4AA8E-4CC3-4B2E-94E4-620318C4A89C}" dt="2019-05-13T15:33:51.410" v="260" actId="20577"/>
        <pc:sldMkLst>
          <pc:docMk/>
          <pc:sldMk cId="3035824028" sldId="256"/>
        </pc:sldMkLst>
        <pc:spChg chg="del">
          <ac:chgData name="Hippokratis Kiaris" userId="4e3634da4a71dae0" providerId="LiveId" clId="{D4A4AA8E-4CC3-4B2E-94E4-620318C4A89C}" dt="2019-05-13T15:26:12.762" v="2" actId="478"/>
          <ac:spMkLst>
            <pc:docMk/>
            <pc:sldMk cId="3035824028" sldId="256"/>
            <ac:spMk id="2" creationId="{29318377-16C9-4A72-8A71-903D71E5C60E}"/>
          </ac:spMkLst>
        </pc:spChg>
        <pc:spChg chg="del">
          <ac:chgData name="Hippokratis Kiaris" userId="4e3634da4a71dae0" providerId="LiveId" clId="{D4A4AA8E-4CC3-4B2E-94E4-620318C4A89C}" dt="2019-05-13T15:26:13.911" v="3" actId="478"/>
          <ac:spMkLst>
            <pc:docMk/>
            <pc:sldMk cId="3035824028" sldId="256"/>
            <ac:spMk id="3" creationId="{63D17957-FB53-4919-A7B4-897165805D6A}"/>
          </ac:spMkLst>
        </pc:spChg>
        <pc:spChg chg="add mod">
          <ac:chgData name="Hippokratis Kiaris" userId="4e3634da4a71dae0" providerId="LiveId" clId="{D4A4AA8E-4CC3-4B2E-94E4-620318C4A89C}" dt="2019-05-13T15:33:51.410" v="260" actId="20577"/>
          <ac:spMkLst>
            <pc:docMk/>
            <pc:sldMk cId="3035824028" sldId="256"/>
            <ac:spMk id="16" creationId="{9A72DEB0-A805-4999-BF76-E35C52A9FC45}"/>
          </ac:spMkLst>
        </pc:spChg>
        <pc:graphicFrameChg chg="add mod">
          <ac:chgData name="Hippokratis Kiaris" userId="4e3634da4a71dae0" providerId="LiveId" clId="{D4A4AA8E-4CC3-4B2E-94E4-620318C4A89C}" dt="2019-05-13T15:27:03.284" v="66" actId="1035"/>
          <ac:graphicFrameMkLst>
            <pc:docMk/>
            <pc:sldMk cId="3035824028" sldId="256"/>
            <ac:graphicFrameMk id="4" creationId="{BD496086-E054-4FB9-BB92-1246923067F1}"/>
          </ac:graphicFrameMkLst>
        </pc:graphicFrameChg>
        <pc:graphicFrameChg chg="add mod">
          <ac:chgData name="Hippokratis Kiaris" userId="4e3634da4a71dae0" providerId="LiveId" clId="{D4A4AA8E-4CC3-4B2E-94E4-620318C4A89C}" dt="2019-05-13T15:27:03.284" v="66" actId="1035"/>
          <ac:graphicFrameMkLst>
            <pc:docMk/>
            <pc:sldMk cId="3035824028" sldId="256"/>
            <ac:graphicFrameMk id="5" creationId="{8C7F0A00-7DC0-4F38-90E5-04F7325D554D}"/>
          </ac:graphicFrameMkLst>
        </pc:graphicFrameChg>
        <pc:graphicFrameChg chg="add mod">
          <ac:chgData name="Hippokratis Kiaris" userId="4e3634da4a71dae0" providerId="LiveId" clId="{D4A4AA8E-4CC3-4B2E-94E4-620318C4A89C}" dt="2019-05-13T15:26:56.702" v="48" actId="1036"/>
          <ac:graphicFrameMkLst>
            <pc:docMk/>
            <pc:sldMk cId="3035824028" sldId="256"/>
            <ac:graphicFrameMk id="6" creationId="{ED0D117D-5DB2-4CEF-8F41-94C3DCE770D8}"/>
          </ac:graphicFrameMkLst>
        </pc:graphicFrameChg>
        <pc:graphicFrameChg chg="add mod">
          <ac:chgData name="Hippokratis Kiaris" userId="4e3634da4a71dae0" providerId="LiveId" clId="{D4A4AA8E-4CC3-4B2E-94E4-620318C4A89C}" dt="2019-05-13T15:26:56.702" v="48" actId="1036"/>
          <ac:graphicFrameMkLst>
            <pc:docMk/>
            <pc:sldMk cId="3035824028" sldId="256"/>
            <ac:graphicFrameMk id="7" creationId="{0DF8B1DC-D6AF-461A-9D54-9155E7C9C96C}"/>
          </ac:graphicFrameMkLst>
        </pc:graphicFrameChg>
        <pc:graphicFrameChg chg="add mod">
          <ac:chgData name="Hippokratis Kiaris" userId="4e3634da4a71dae0" providerId="LiveId" clId="{D4A4AA8E-4CC3-4B2E-94E4-620318C4A89C}" dt="2019-05-13T15:26:48.454" v="8" actId="1076"/>
          <ac:graphicFrameMkLst>
            <pc:docMk/>
            <pc:sldMk cId="3035824028" sldId="256"/>
            <ac:graphicFrameMk id="8" creationId="{0D32A771-AD9F-4550-839B-7F49B969764E}"/>
          </ac:graphicFrameMkLst>
        </pc:graphicFrameChg>
        <pc:graphicFrameChg chg="add mod">
          <ac:chgData name="Hippokratis Kiaris" userId="4e3634da4a71dae0" providerId="LiveId" clId="{D4A4AA8E-4CC3-4B2E-94E4-620318C4A89C}" dt="2019-05-13T15:26:48.454" v="8" actId="1076"/>
          <ac:graphicFrameMkLst>
            <pc:docMk/>
            <pc:sldMk cId="3035824028" sldId="256"/>
            <ac:graphicFrameMk id="9" creationId="{29A712D3-EA28-441F-A706-BFF3A526F5C1}"/>
          </ac:graphicFrameMkLst>
        </pc:graphicFrameChg>
        <pc:graphicFrameChg chg="add mod">
          <ac:chgData name="Hippokratis Kiaris" userId="4e3634da4a71dae0" providerId="LiveId" clId="{D4A4AA8E-4CC3-4B2E-94E4-620318C4A89C}" dt="2019-05-13T15:27:03.284" v="66" actId="1035"/>
          <ac:graphicFrameMkLst>
            <pc:docMk/>
            <pc:sldMk cId="3035824028" sldId="256"/>
            <ac:graphicFrameMk id="10" creationId="{8B84C876-9BDF-4406-AA23-0D8F8189AAF1}"/>
          </ac:graphicFrameMkLst>
        </pc:graphicFrameChg>
        <pc:graphicFrameChg chg="add mod">
          <ac:chgData name="Hippokratis Kiaris" userId="4e3634da4a71dae0" providerId="LiveId" clId="{D4A4AA8E-4CC3-4B2E-94E4-620318C4A89C}" dt="2019-05-13T15:27:03.284" v="66" actId="1035"/>
          <ac:graphicFrameMkLst>
            <pc:docMk/>
            <pc:sldMk cId="3035824028" sldId="256"/>
            <ac:graphicFrameMk id="11" creationId="{D7ECAE35-83D6-4C06-8F57-C2D8BA5F4FFC}"/>
          </ac:graphicFrameMkLst>
        </pc:graphicFrameChg>
        <pc:graphicFrameChg chg="add mod">
          <ac:chgData name="Hippokratis Kiaris" userId="4e3634da4a71dae0" providerId="LiveId" clId="{D4A4AA8E-4CC3-4B2E-94E4-620318C4A89C}" dt="2019-05-13T15:26:48.454" v="8" actId="1076"/>
          <ac:graphicFrameMkLst>
            <pc:docMk/>
            <pc:sldMk cId="3035824028" sldId="256"/>
            <ac:graphicFrameMk id="12" creationId="{72E7FB35-9727-4B43-82FB-B10269C2EA02}"/>
          </ac:graphicFrameMkLst>
        </pc:graphicFrameChg>
        <pc:graphicFrameChg chg="add mod">
          <ac:chgData name="Hippokratis Kiaris" userId="4e3634da4a71dae0" providerId="LiveId" clId="{D4A4AA8E-4CC3-4B2E-94E4-620318C4A89C}" dt="2019-05-13T15:26:48.454" v="8" actId="1076"/>
          <ac:graphicFrameMkLst>
            <pc:docMk/>
            <pc:sldMk cId="3035824028" sldId="256"/>
            <ac:graphicFrameMk id="13" creationId="{F7433167-B2DA-4CFD-86E3-3AD63EBA8697}"/>
          </ac:graphicFrameMkLst>
        </pc:graphicFrameChg>
        <pc:graphicFrameChg chg="add mod">
          <ac:chgData name="Hippokratis Kiaris" userId="4e3634da4a71dae0" providerId="LiveId" clId="{D4A4AA8E-4CC3-4B2E-94E4-620318C4A89C}" dt="2019-05-13T15:26:56.702" v="48" actId="1036"/>
          <ac:graphicFrameMkLst>
            <pc:docMk/>
            <pc:sldMk cId="3035824028" sldId="256"/>
            <ac:graphicFrameMk id="14" creationId="{7779B723-ADAD-461C-BA32-4A874C86AE94}"/>
          </ac:graphicFrameMkLst>
        </pc:graphicFrameChg>
        <pc:graphicFrameChg chg="add mod">
          <ac:chgData name="Hippokratis Kiaris" userId="4e3634da4a71dae0" providerId="LiveId" clId="{D4A4AA8E-4CC3-4B2E-94E4-620318C4A89C}" dt="2019-05-13T15:26:56.702" v="48" actId="1036"/>
          <ac:graphicFrameMkLst>
            <pc:docMk/>
            <pc:sldMk cId="3035824028" sldId="256"/>
            <ac:graphicFrameMk id="15" creationId="{CFE75624-53A0-4C92-8C3D-9C3769D94B12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youwen\Desktop\Variation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ATF4 CT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120.440785054599</c:v>
                </c:pt>
                <c:pt idx="1">
                  <c:v>93.881090673832006</c:v>
                </c:pt>
                <c:pt idx="2">
                  <c:v>104.401999623093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17-46D2-B82C-1442B045F2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952120"/>
        <c:axId val="477952440"/>
      </c:barChart>
      <c:catAx>
        <c:axId val="47795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440"/>
        <c:crosses val="autoZero"/>
        <c:auto val="1"/>
        <c:lblAlgn val="ctr"/>
        <c:lblOffset val="100"/>
        <c:noMultiLvlLbl val="0"/>
      </c:catAx>
      <c:valAx>
        <c:axId val="477952440"/>
        <c:scaling>
          <c:orientation val="minMax"/>
          <c:max val="70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Sheet1!$A$15</c:f>
              <c:strCache>
                <c:ptCount val="1"/>
                <c:pt idx="0">
                  <c:v>DNAJB9 TR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Sheet1!$B$13:$D$13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Sheet1!$B$15:$D$15</c:f>
              <c:numCache>
                <c:formatCode>General</c:formatCode>
                <c:ptCount val="3"/>
                <c:pt idx="0">
                  <c:v>132.31566730733701</c:v>
                </c:pt>
                <c:pt idx="1">
                  <c:v>146.531995892775</c:v>
                </c:pt>
                <c:pt idx="2">
                  <c:v>135.79798342876501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6F-443F-B35E-FC1CB6F83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389368"/>
        <c:axId val="477387448"/>
      </c:barChart>
      <c:catAx>
        <c:axId val="477389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7448"/>
        <c:crosses val="autoZero"/>
        <c:auto val="1"/>
        <c:lblAlgn val="ctr"/>
        <c:lblOffset val="100"/>
        <c:noMultiLvlLbl val="0"/>
      </c:catAx>
      <c:valAx>
        <c:axId val="47738744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9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Sheet1!$A$22</c:f>
              <c:strCache>
                <c:ptCount val="1"/>
                <c:pt idx="0">
                  <c:v>HSP90B1 CT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Sheet1!$B$13:$D$13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Sheet1!$B$22:$D$22</c:f>
              <c:numCache>
                <c:formatCode>General</c:formatCode>
                <c:ptCount val="3"/>
                <c:pt idx="0">
                  <c:v>525.93797681784201</c:v>
                </c:pt>
                <c:pt idx="1">
                  <c:v>641.24446351207996</c:v>
                </c:pt>
                <c:pt idx="2">
                  <c:v>605.72364329463005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97-49DD-92AA-8243375202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952120"/>
        <c:axId val="477952440"/>
      </c:barChart>
      <c:catAx>
        <c:axId val="47795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440"/>
        <c:crosses val="autoZero"/>
        <c:auto val="1"/>
        <c:lblAlgn val="ctr"/>
        <c:lblOffset val="100"/>
        <c:noMultiLvlLbl val="0"/>
      </c:catAx>
      <c:valAx>
        <c:axId val="477952440"/>
        <c:scaling>
          <c:orientation val="minMax"/>
          <c:max val="102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Sheet1!$A$23</c:f>
              <c:strCache>
                <c:ptCount val="1"/>
                <c:pt idx="0">
                  <c:v>HSP90B1 TR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Sheet1!$B$13:$D$13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Sheet1!$B$23:$D$23</c:f>
              <c:numCache>
                <c:formatCode>General</c:formatCode>
                <c:ptCount val="3"/>
                <c:pt idx="0">
                  <c:v>995.403320786633</c:v>
                </c:pt>
                <c:pt idx="1">
                  <c:v>981.34387736886504</c:v>
                </c:pt>
                <c:pt idx="2">
                  <c:v>933.00972157455999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0B-466B-A366-F3D4F0BF50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389368"/>
        <c:axId val="477387448"/>
      </c:barChart>
      <c:catAx>
        <c:axId val="477389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7448"/>
        <c:crosses val="autoZero"/>
        <c:auto val="1"/>
        <c:lblAlgn val="ctr"/>
        <c:lblOffset val="100"/>
        <c:noMultiLvlLbl val="0"/>
      </c:catAx>
      <c:valAx>
        <c:axId val="47738744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9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ATF4 TR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Sheet1!$B$3:$D$3</c:f>
              <c:numCache>
                <c:formatCode>General</c:formatCode>
                <c:ptCount val="3"/>
                <c:pt idx="0">
                  <c:v>622.563467566957</c:v>
                </c:pt>
                <c:pt idx="1">
                  <c:v>565.70694805954599</c:v>
                </c:pt>
                <c:pt idx="2">
                  <c:v>647.52389727955301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A5-4245-B1F8-C7C0C4781A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389368"/>
        <c:axId val="477387448"/>
      </c:barChart>
      <c:catAx>
        <c:axId val="477389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7448"/>
        <c:crosses val="autoZero"/>
        <c:auto val="1"/>
        <c:lblAlgn val="ctr"/>
        <c:lblOffset val="100"/>
        <c:noMultiLvlLbl val="0"/>
      </c:catAx>
      <c:valAx>
        <c:axId val="47738744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9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Sheet1!$A$6</c:f>
              <c:strCache>
                <c:ptCount val="1"/>
                <c:pt idx="0">
                  <c:v>DNAJC3 CT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Sheet1!$B$5:$D$5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Sheet1!$B$6:$D$6</c:f>
              <c:numCache>
                <c:formatCode>General</c:formatCode>
                <c:ptCount val="3"/>
                <c:pt idx="0">
                  <c:v>75.498167935621595</c:v>
                </c:pt>
                <c:pt idx="1">
                  <c:v>70.251416746114899</c:v>
                </c:pt>
                <c:pt idx="2">
                  <c:v>64.865580293613704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8F-43D7-9EB3-BEB9A479CC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952120"/>
        <c:axId val="477952440"/>
      </c:barChart>
      <c:catAx>
        <c:axId val="47795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440"/>
        <c:crosses val="autoZero"/>
        <c:auto val="1"/>
        <c:lblAlgn val="ctr"/>
        <c:lblOffset val="100"/>
        <c:noMultiLvlLbl val="0"/>
      </c:catAx>
      <c:valAx>
        <c:axId val="477952440"/>
        <c:scaling>
          <c:orientation val="minMax"/>
          <c:max val="128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Sheet1!$A$7</c:f>
              <c:strCache>
                <c:ptCount val="1"/>
                <c:pt idx="0">
                  <c:v>DNAJC3 TR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Sheet1!$B$5:$D$5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Sheet1!$B$7:$D$7</c:f>
              <c:numCache>
                <c:formatCode>General</c:formatCode>
                <c:ptCount val="3"/>
                <c:pt idx="0">
                  <c:v>125.427095027672</c:v>
                </c:pt>
                <c:pt idx="1">
                  <c:v>119.25958945951599</c:v>
                </c:pt>
                <c:pt idx="2">
                  <c:v>126.181914666498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6B-4BAC-8F9D-705D357897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389368"/>
        <c:axId val="477387448"/>
      </c:barChart>
      <c:catAx>
        <c:axId val="477389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7448"/>
        <c:crosses val="autoZero"/>
        <c:auto val="1"/>
        <c:lblAlgn val="ctr"/>
        <c:lblOffset val="100"/>
        <c:noMultiLvlLbl val="0"/>
      </c:catAx>
      <c:valAx>
        <c:axId val="47738744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9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Sheet1!$A$10</c:f>
              <c:strCache>
                <c:ptCount val="1"/>
                <c:pt idx="0">
                  <c:v>HSPA5 CT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Sheet1!$B$9:$D$9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Sheet1!$B$10:$D$10</c:f>
              <c:numCache>
                <c:formatCode>General</c:formatCode>
                <c:ptCount val="3"/>
                <c:pt idx="0">
                  <c:v>499.72142320365901</c:v>
                </c:pt>
                <c:pt idx="1">
                  <c:v>654.42420045354095</c:v>
                </c:pt>
                <c:pt idx="2">
                  <c:v>555.65377965125901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0C-4465-B76C-407AA0CFA46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952120"/>
        <c:axId val="477952440"/>
      </c:barChart>
      <c:catAx>
        <c:axId val="47795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440"/>
        <c:crosses val="autoZero"/>
        <c:auto val="1"/>
        <c:lblAlgn val="ctr"/>
        <c:lblOffset val="100"/>
        <c:noMultiLvlLbl val="0"/>
      </c:catAx>
      <c:valAx>
        <c:axId val="477952440"/>
        <c:scaling>
          <c:orientation val="minMax"/>
          <c:max val="168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Sheet1!$A$11</c:f>
              <c:strCache>
                <c:ptCount val="1"/>
                <c:pt idx="0">
                  <c:v>HSPA5 TR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Sheet1!$B$9:$D$9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Sheet1!$B$11:$D$11</c:f>
              <c:numCache>
                <c:formatCode>General</c:formatCode>
                <c:ptCount val="3"/>
                <c:pt idx="0">
                  <c:v>1672.5127368492099</c:v>
                </c:pt>
                <c:pt idx="1">
                  <c:v>1627.5654102426499</c:v>
                </c:pt>
                <c:pt idx="2">
                  <c:v>1648.27575431488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6D-410D-AC77-B4ED92B60C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389368"/>
        <c:axId val="477387448"/>
      </c:barChart>
      <c:catAx>
        <c:axId val="477389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7448"/>
        <c:crosses val="autoZero"/>
        <c:auto val="1"/>
        <c:lblAlgn val="ctr"/>
        <c:lblOffset val="100"/>
        <c:noMultiLvlLbl val="0"/>
      </c:catAx>
      <c:valAx>
        <c:axId val="477387448"/>
        <c:scaling>
          <c:orientation val="minMax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9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Sheet1!$A$18</c:f>
              <c:strCache>
                <c:ptCount val="1"/>
                <c:pt idx="0">
                  <c:v>DDIT3 CT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Sheet1!$B$13:$D$13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Sheet1!$B$18:$D$18</c:f>
              <c:numCache>
                <c:formatCode>General</c:formatCode>
                <c:ptCount val="3"/>
                <c:pt idx="0">
                  <c:v>23.5438021250867</c:v>
                </c:pt>
                <c:pt idx="1">
                  <c:v>24.196045325375</c:v>
                </c:pt>
                <c:pt idx="2">
                  <c:v>20.320876096155398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0A-4DBE-B928-6759B70AAD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952120"/>
        <c:axId val="477952440"/>
      </c:barChart>
      <c:catAx>
        <c:axId val="47795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440"/>
        <c:crosses val="autoZero"/>
        <c:auto val="1"/>
        <c:lblAlgn val="ctr"/>
        <c:lblOffset val="100"/>
        <c:noMultiLvlLbl val="0"/>
      </c:catAx>
      <c:valAx>
        <c:axId val="477952440"/>
        <c:scaling>
          <c:orientation val="minMax"/>
          <c:max val="5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Sheet1!$A$19</c:f>
              <c:strCache>
                <c:ptCount val="1"/>
                <c:pt idx="0">
                  <c:v>DDIT3 TR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Sheet1!$B$13:$D$13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Sheet1!$B$19:$D$19</c:f>
              <c:numCache>
                <c:formatCode>General</c:formatCode>
                <c:ptCount val="3"/>
                <c:pt idx="0">
                  <c:v>335.10340150795503</c:v>
                </c:pt>
                <c:pt idx="1">
                  <c:v>292.45403087320398</c:v>
                </c:pt>
                <c:pt idx="2">
                  <c:v>463.595874558302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EE-4E6B-A34D-6C46792ECB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389368"/>
        <c:axId val="477387448"/>
      </c:barChart>
      <c:catAx>
        <c:axId val="477389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7448"/>
        <c:crosses val="autoZero"/>
        <c:auto val="1"/>
        <c:lblAlgn val="ctr"/>
        <c:lblOffset val="100"/>
        <c:noMultiLvlLbl val="0"/>
      </c:catAx>
      <c:valAx>
        <c:axId val="4773874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38936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Sheet1!$A$14</c:f>
              <c:strCache>
                <c:ptCount val="1"/>
                <c:pt idx="0">
                  <c:v>DNAJB9 CT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Sheet1!$B$13:$D$13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Sheet1!$B$14:$D$14</c:f>
              <c:numCache>
                <c:formatCode>General</c:formatCode>
                <c:ptCount val="3"/>
                <c:pt idx="0">
                  <c:v>21.944640889707902</c:v>
                </c:pt>
                <c:pt idx="1">
                  <c:v>26.427468189383099</c:v>
                </c:pt>
                <c:pt idx="2">
                  <c:v>19.389053189163398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55-43FF-9096-5D142BC376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77952120"/>
        <c:axId val="477952440"/>
      </c:barChart>
      <c:catAx>
        <c:axId val="47795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440"/>
        <c:crosses val="autoZero"/>
        <c:auto val="1"/>
        <c:lblAlgn val="ctr"/>
        <c:lblOffset val="100"/>
        <c:noMultiLvlLbl val="0"/>
      </c:catAx>
      <c:valAx>
        <c:axId val="477952440"/>
        <c:scaling>
          <c:orientation val="minMax"/>
          <c:max val="15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9521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131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448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9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709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50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57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7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5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26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12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80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DECB-3F7C-4F50-8886-F7E93A5E7417}" type="datetimeFigureOut">
              <a:rPr lang="en-US" smtClean="0"/>
              <a:t>6/21/2019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58012-8EC6-4463-97FD-728F01F4A7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0" Type="http://schemas.openxmlformats.org/officeDocument/2006/relationships/chart" Target="../charts/chart9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9A72DEB0-A805-4999-BF76-E35C52A9FC45}"/>
              </a:ext>
            </a:extLst>
          </p:cNvPr>
          <p:cNvSpPr txBox="1"/>
          <p:nvPr/>
        </p:nvSpPr>
        <p:spPr>
          <a:xfrm>
            <a:off x="710864" y="5746376"/>
            <a:ext cx="7727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Supplementary Figure 1</a:t>
            </a:r>
            <a:r>
              <a:rPr lang="en-US" dirty="0"/>
              <a:t>. Expression (in arbitrary units, y axis) of selected genes in fibroblasts from different animals (indicated in X axis). CT, control; TR, tunicamycin treated</a:t>
            </a: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2D4015A3-CC97-4FF5-8D22-94E9D5B293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0740452"/>
              </p:ext>
            </p:extLst>
          </p:nvPr>
        </p:nvGraphicFramePr>
        <p:xfrm>
          <a:off x="710864" y="154735"/>
          <a:ext cx="1436199" cy="1802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C6E992B4-C2B3-4DD8-9603-4EC17022DF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143304"/>
              </p:ext>
            </p:extLst>
          </p:nvPr>
        </p:nvGraphicFramePr>
        <p:xfrm>
          <a:off x="2752969" y="154735"/>
          <a:ext cx="1436203" cy="1800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211B02A9-2283-4336-8C2D-8CB2D6ACCD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8872964"/>
              </p:ext>
            </p:extLst>
          </p:nvPr>
        </p:nvGraphicFramePr>
        <p:xfrm>
          <a:off x="710864" y="2025464"/>
          <a:ext cx="1436199" cy="1802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9D6E816B-DCCF-4BEB-A44C-DDE7893FC0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5367898"/>
              </p:ext>
            </p:extLst>
          </p:nvPr>
        </p:nvGraphicFramePr>
        <p:xfrm>
          <a:off x="2752969" y="2025464"/>
          <a:ext cx="1436203" cy="1800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BD496086-E054-4FB9-BB92-1246923067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9906376"/>
              </p:ext>
            </p:extLst>
          </p:nvPr>
        </p:nvGraphicFramePr>
        <p:xfrm>
          <a:off x="710864" y="3896194"/>
          <a:ext cx="1436199" cy="1802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8C7F0A00-7DC0-4F38-90E5-04F7325D55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845100"/>
              </p:ext>
            </p:extLst>
          </p:nvPr>
        </p:nvGraphicFramePr>
        <p:xfrm>
          <a:off x="2752969" y="3896194"/>
          <a:ext cx="1436203" cy="1800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ED0D117D-5DB2-4CEF-8F41-94C3DCE770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9688194"/>
              </p:ext>
            </p:extLst>
          </p:nvPr>
        </p:nvGraphicFramePr>
        <p:xfrm>
          <a:off x="4795078" y="2025464"/>
          <a:ext cx="1436199" cy="179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0DF8B1DC-D6AF-461A-9D54-9155E7C9C9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0325601"/>
              </p:ext>
            </p:extLst>
          </p:nvPr>
        </p:nvGraphicFramePr>
        <p:xfrm>
          <a:off x="6837184" y="2025464"/>
          <a:ext cx="1436203" cy="179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0D32A771-AD9F-4550-839B-7F49B969764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9009082"/>
              </p:ext>
            </p:extLst>
          </p:nvPr>
        </p:nvGraphicFramePr>
        <p:xfrm>
          <a:off x="4795078" y="154735"/>
          <a:ext cx="1436199" cy="179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29A712D3-EA28-441F-A706-BFF3A526F5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8359159"/>
              </p:ext>
            </p:extLst>
          </p:nvPr>
        </p:nvGraphicFramePr>
        <p:xfrm>
          <a:off x="6837184" y="154735"/>
          <a:ext cx="1436203" cy="179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8B84C876-9BDF-4406-AA23-0D8F8189AA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483227"/>
              </p:ext>
            </p:extLst>
          </p:nvPr>
        </p:nvGraphicFramePr>
        <p:xfrm>
          <a:off x="4795078" y="3896194"/>
          <a:ext cx="1436199" cy="179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8" name="Chart 27">
            <a:extLst>
              <a:ext uri="{FF2B5EF4-FFF2-40B4-BE49-F238E27FC236}">
                <a16:creationId xmlns:a16="http://schemas.microsoft.com/office/drawing/2014/main" id="{D7ECAE35-83D6-4C06-8F57-C2D8BA5F4F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986287"/>
              </p:ext>
            </p:extLst>
          </p:nvPr>
        </p:nvGraphicFramePr>
        <p:xfrm>
          <a:off x="6837184" y="3896194"/>
          <a:ext cx="1436203" cy="179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</p:spTree>
    <p:extLst>
      <p:ext uri="{BB962C8B-B14F-4D97-AF65-F5344CB8AC3E}">
        <p14:creationId xmlns:p14="http://schemas.microsoft.com/office/powerpoint/2010/main" val="3035824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59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Hippokratis Kiaris</dc:creator>
  <cp:lastModifiedBy>Hippokratis Kiaris</cp:lastModifiedBy>
  <cp:revision>2</cp:revision>
  <dcterms:created xsi:type="dcterms:W3CDTF">2019-05-13T15:25:52Z</dcterms:created>
  <dcterms:modified xsi:type="dcterms:W3CDTF">2019-06-21T18:00:14Z</dcterms:modified>
</cp:coreProperties>
</file>