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4" r:id="rId3"/>
    <p:sldId id="262" r:id="rId4"/>
    <p:sldId id="26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ppokratis Kiaris" userId="4e3634da4a71dae0" providerId="LiveId" clId="{DD376D55-3810-4E2E-B2D4-B66A358C15CE}"/>
    <pc:docChg chg="modSld">
      <pc:chgData name="Hippokratis Kiaris" userId="4e3634da4a71dae0" providerId="LiveId" clId="{DD376D55-3810-4E2E-B2D4-B66A358C15CE}" dt="2019-05-13T15:34:18.378" v="3" actId="20577"/>
      <pc:docMkLst>
        <pc:docMk/>
      </pc:docMkLst>
      <pc:sldChg chg="modSp">
        <pc:chgData name="Hippokratis Kiaris" userId="4e3634da4a71dae0" providerId="LiveId" clId="{DD376D55-3810-4E2E-B2D4-B66A358C15CE}" dt="2019-05-13T15:34:06.189" v="0" actId="20577"/>
        <pc:sldMkLst>
          <pc:docMk/>
          <pc:sldMk cId="502682175" sldId="257"/>
        </pc:sldMkLst>
        <pc:spChg chg="mod">
          <ac:chgData name="Hippokratis Kiaris" userId="4e3634da4a71dae0" providerId="LiveId" clId="{DD376D55-3810-4E2E-B2D4-B66A358C15CE}" dt="2019-05-13T15:34:06.189" v="0" actId="20577"/>
          <ac:spMkLst>
            <pc:docMk/>
            <pc:sldMk cId="502682175" sldId="257"/>
            <ac:spMk id="14" creationId="{00000000-0000-0000-0000-000000000000}"/>
          </ac:spMkLst>
        </pc:spChg>
      </pc:sldChg>
      <pc:sldChg chg="modSp">
        <pc:chgData name="Hippokratis Kiaris" userId="4e3634da4a71dae0" providerId="LiveId" clId="{DD376D55-3810-4E2E-B2D4-B66A358C15CE}" dt="2019-05-13T15:34:14.554" v="2" actId="20577"/>
        <pc:sldMkLst>
          <pc:docMk/>
          <pc:sldMk cId="3387843726" sldId="262"/>
        </pc:sldMkLst>
        <pc:spChg chg="mod">
          <ac:chgData name="Hippokratis Kiaris" userId="4e3634da4a71dae0" providerId="LiveId" clId="{DD376D55-3810-4E2E-B2D4-B66A358C15CE}" dt="2019-05-13T15:34:14.554" v="2" actId="20577"/>
          <ac:spMkLst>
            <pc:docMk/>
            <pc:sldMk cId="3387843726" sldId="262"/>
            <ac:spMk id="14" creationId="{00000000-0000-0000-0000-000000000000}"/>
          </ac:spMkLst>
        </pc:spChg>
      </pc:sldChg>
      <pc:sldChg chg="modSp">
        <pc:chgData name="Hippokratis Kiaris" userId="4e3634da4a71dae0" providerId="LiveId" clId="{DD376D55-3810-4E2E-B2D4-B66A358C15CE}" dt="2019-05-13T15:34:10.451" v="1" actId="20577"/>
        <pc:sldMkLst>
          <pc:docMk/>
          <pc:sldMk cId="2989045294" sldId="264"/>
        </pc:sldMkLst>
        <pc:spChg chg="mod">
          <ac:chgData name="Hippokratis Kiaris" userId="4e3634da4a71dae0" providerId="LiveId" clId="{DD376D55-3810-4E2E-B2D4-B66A358C15CE}" dt="2019-05-13T15:34:10.451" v="1" actId="20577"/>
          <ac:spMkLst>
            <pc:docMk/>
            <pc:sldMk cId="2989045294" sldId="264"/>
            <ac:spMk id="9" creationId="{2DBADC9B-C25A-4D41-8D43-D25922A6BE7B}"/>
          </ac:spMkLst>
        </pc:spChg>
      </pc:sldChg>
      <pc:sldChg chg="modSp">
        <pc:chgData name="Hippokratis Kiaris" userId="4e3634da4a71dae0" providerId="LiveId" clId="{DD376D55-3810-4E2E-B2D4-B66A358C15CE}" dt="2019-05-13T15:34:18.378" v="3" actId="20577"/>
        <pc:sldMkLst>
          <pc:docMk/>
          <pc:sldMk cId="3676230354" sldId="265"/>
        </pc:sldMkLst>
        <pc:spChg chg="mod">
          <ac:chgData name="Hippokratis Kiaris" userId="4e3634da4a71dae0" providerId="LiveId" clId="{DD376D55-3810-4E2E-B2D4-B66A358C15CE}" dt="2019-05-13T15:34:18.378" v="3" actId="20577"/>
          <ac:spMkLst>
            <pc:docMk/>
            <pc:sldMk cId="3676230354" sldId="265"/>
            <ac:spMk id="13" creationId="{E176F395-CF95-4F29-8D7C-995E354156CB}"/>
          </ac:spMkLst>
        </pc:spChg>
      </pc:sldChg>
    </pc:docChg>
  </pc:docChgLst>
  <pc:docChgLst>
    <pc:chgData name="Hippokratis Kiaris" userId="4e3634da4a71dae0" providerId="LiveId" clId="{78A3B8AE-FB3B-4C79-9486-D9406CD67D1C}"/>
    <pc:docChg chg="undo custSel addSld delSld modSld sldOrd">
      <pc:chgData name="Hippokratis Kiaris" userId="4e3634da4a71dae0" providerId="LiveId" clId="{78A3B8AE-FB3B-4C79-9486-D9406CD67D1C}" dt="2019-05-10T14:39:44.818" v="80" actId="20577"/>
      <pc:docMkLst>
        <pc:docMk/>
      </pc:docMkLst>
      <pc:sldChg chg="modSp">
        <pc:chgData name="Hippokratis Kiaris" userId="4e3634da4a71dae0" providerId="LiveId" clId="{78A3B8AE-FB3B-4C79-9486-D9406CD67D1C}" dt="2019-05-10T14:31:09.194" v="14" actId="20577"/>
        <pc:sldMkLst>
          <pc:docMk/>
          <pc:sldMk cId="3387843726" sldId="262"/>
        </pc:sldMkLst>
        <pc:spChg chg="mod">
          <ac:chgData name="Hippokratis Kiaris" userId="4e3634da4a71dae0" providerId="LiveId" clId="{78A3B8AE-FB3B-4C79-9486-D9406CD67D1C}" dt="2019-05-10T14:31:09.194" v="14" actId="20577"/>
          <ac:spMkLst>
            <pc:docMk/>
            <pc:sldMk cId="3387843726" sldId="262"/>
            <ac:spMk id="14" creationId="{00000000-0000-0000-0000-000000000000}"/>
          </ac:spMkLst>
        </pc:spChg>
      </pc:sldChg>
      <pc:sldChg chg="addSp delSp modSp add ord">
        <pc:chgData name="Hippokratis Kiaris" userId="4e3634da4a71dae0" providerId="LiveId" clId="{78A3B8AE-FB3B-4C79-9486-D9406CD67D1C}" dt="2019-05-10T14:36:22.188" v="31" actId="20577"/>
        <pc:sldMkLst>
          <pc:docMk/>
          <pc:sldMk cId="2989045294" sldId="264"/>
        </pc:sldMkLst>
        <pc:spChg chg="del">
          <ac:chgData name="Hippokratis Kiaris" userId="4e3634da4a71dae0" providerId="LiveId" clId="{78A3B8AE-FB3B-4C79-9486-D9406CD67D1C}" dt="2019-05-10T14:30:13.841" v="6" actId="478"/>
          <ac:spMkLst>
            <pc:docMk/>
            <pc:sldMk cId="2989045294" sldId="264"/>
            <ac:spMk id="2" creationId="{A1F0256F-5ED0-4E97-8F9C-7B70507A5C16}"/>
          </ac:spMkLst>
        </pc:spChg>
        <pc:spChg chg="del">
          <ac:chgData name="Hippokratis Kiaris" userId="4e3634da4a71dae0" providerId="LiveId" clId="{78A3B8AE-FB3B-4C79-9486-D9406CD67D1C}" dt="2019-05-10T14:30:15.213" v="7" actId="478"/>
          <ac:spMkLst>
            <pc:docMk/>
            <pc:sldMk cId="2989045294" sldId="264"/>
            <ac:spMk id="3" creationId="{4B915232-E58D-4C93-B336-5DEA345F87BE}"/>
          </ac:spMkLst>
        </pc:spChg>
        <pc:spChg chg="add">
          <ac:chgData name="Hippokratis Kiaris" userId="4e3634da4a71dae0" providerId="LiveId" clId="{78A3B8AE-FB3B-4C79-9486-D9406CD67D1C}" dt="2019-05-10T14:30:47.432" v="11"/>
          <ac:spMkLst>
            <pc:docMk/>
            <pc:sldMk cId="2989045294" sldId="264"/>
            <ac:spMk id="7" creationId="{C3D33C7F-8C5B-465F-95C8-27E7730BF575}"/>
          </ac:spMkLst>
        </pc:spChg>
        <pc:spChg chg="add">
          <ac:chgData name="Hippokratis Kiaris" userId="4e3634da4a71dae0" providerId="LiveId" clId="{78A3B8AE-FB3B-4C79-9486-D9406CD67D1C}" dt="2019-05-10T14:30:47.432" v="11"/>
          <ac:spMkLst>
            <pc:docMk/>
            <pc:sldMk cId="2989045294" sldId="264"/>
            <ac:spMk id="8" creationId="{25FEA2EB-4EB5-4EB6-99A5-45EF8D8A7266}"/>
          </ac:spMkLst>
        </pc:spChg>
        <pc:spChg chg="add mod">
          <ac:chgData name="Hippokratis Kiaris" userId="4e3634da4a71dae0" providerId="LiveId" clId="{78A3B8AE-FB3B-4C79-9486-D9406CD67D1C}" dt="2019-05-10T14:36:22.188" v="31" actId="20577"/>
          <ac:spMkLst>
            <pc:docMk/>
            <pc:sldMk cId="2989045294" sldId="264"/>
            <ac:spMk id="9" creationId="{2DBADC9B-C25A-4D41-8D43-D25922A6BE7B}"/>
          </ac:spMkLst>
        </pc:spChg>
        <pc:spChg chg="add">
          <ac:chgData name="Hippokratis Kiaris" userId="4e3634da4a71dae0" providerId="LiveId" clId="{78A3B8AE-FB3B-4C79-9486-D9406CD67D1C}" dt="2019-05-10T14:30:47.432" v="11"/>
          <ac:spMkLst>
            <pc:docMk/>
            <pc:sldMk cId="2989045294" sldId="264"/>
            <ac:spMk id="11" creationId="{5A0C0727-6A19-4449-9C25-3990104AB4F1}"/>
          </ac:spMkLst>
        </pc:spChg>
        <pc:graphicFrameChg chg="add del mod">
          <ac:chgData name="Hippokratis Kiaris" userId="4e3634da4a71dae0" providerId="LiveId" clId="{78A3B8AE-FB3B-4C79-9486-D9406CD67D1C}" dt="2019-05-10T14:30:30.845" v="10" actId="478"/>
          <ac:graphicFrameMkLst>
            <pc:docMk/>
            <pc:sldMk cId="2989045294" sldId="264"/>
            <ac:graphicFrameMk id="4" creationId="{04443E0C-5353-4C33-BB56-07A0BC36FED6}"/>
          </ac:graphicFrameMkLst>
        </pc:graphicFrameChg>
        <pc:picChg chg="add">
          <ac:chgData name="Hippokratis Kiaris" userId="4e3634da4a71dae0" providerId="LiveId" clId="{78A3B8AE-FB3B-4C79-9486-D9406CD67D1C}" dt="2019-05-10T14:30:47.432" v="11"/>
          <ac:picMkLst>
            <pc:docMk/>
            <pc:sldMk cId="2989045294" sldId="264"/>
            <ac:picMk id="5" creationId="{75B65346-2A6C-494D-8A68-E2A8D2BEF17E}"/>
          </ac:picMkLst>
        </pc:picChg>
        <pc:picChg chg="add">
          <ac:chgData name="Hippokratis Kiaris" userId="4e3634da4a71dae0" providerId="LiveId" clId="{78A3B8AE-FB3B-4C79-9486-D9406CD67D1C}" dt="2019-05-10T14:30:47.432" v="11"/>
          <ac:picMkLst>
            <pc:docMk/>
            <pc:sldMk cId="2989045294" sldId="264"/>
            <ac:picMk id="6" creationId="{D7B2936C-4C5B-4B8F-8421-80EA1BA3D48E}"/>
          </ac:picMkLst>
        </pc:picChg>
        <pc:picChg chg="add">
          <ac:chgData name="Hippokratis Kiaris" userId="4e3634da4a71dae0" providerId="LiveId" clId="{78A3B8AE-FB3B-4C79-9486-D9406CD67D1C}" dt="2019-05-10T14:30:47.432" v="11"/>
          <ac:picMkLst>
            <pc:docMk/>
            <pc:sldMk cId="2989045294" sldId="264"/>
            <ac:picMk id="10" creationId="{5DE40C5A-8DCA-4580-8D6A-E97B4C95BF90}"/>
          </ac:picMkLst>
        </pc:picChg>
      </pc:sldChg>
      <pc:sldChg chg="addSp delSp modSp add">
        <pc:chgData name="Hippokratis Kiaris" userId="4e3634da4a71dae0" providerId="LiveId" clId="{78A3B8AE-FB3B-4C79-9486-D9406CD67D1C}" dt="2019-05-10T14:39:44.818" v="80" actId="20577"/>
        <pc:sldMkLst>
          <pc:docMk/>
          <pc:sldMk cId="3676230354" sldId="265"/>
        </pc:sldMkLst>
        <pc:spChg chg="del">
          <ac:chgData name="Hippokratis Kiaris" userId="4e3634da4a71dae0" providerId="LiveId" clId="{78A3B8AE-FB3B-4C79-9486-D9406CD67D1C}" dt="2019-05-10T14:32:20.654" v="17" actId="478"/>
          <ac:spMkLst>
            <pc:docMk/>
            <pc:sldMk cId="3676230354" sldId="265"/>
            <ac:spMk id="2" creationId="{BCB29F91-3268-4CC4-AF8A-DFE543E4E2F7}"/>
          </ac:spMkLst>
        </pc:spChg>
        <pc:spChg chg="del">
          <ac:chgData name="Hippokratis Kiaris" userId="4e3634da4a71dae0" providerId="LiveId" clId="{78A3B8AE-FB3B-4C79-9486-D9406CD67D1C}" dt="2019-05-10T14:32:22.636" v="18" actId="478"/>
          <ac:spMkLst>
            <pc:docMk/>
            <pc:sldMk cId="3676230354" sldId="265"/>
            <ac:spMk id="3" creationId="{3BEE37AE-ABAD-485F-9013-6CD21ABE6A21}"/>
          </ac:spMkLst>
        </pc:spChg>
        <pc:spChg chg="add">
          <ac:chgData name="Hippokratis Kiaris" userId="4e3634da4a71dae0" providerId="LiveId" clId="{78A3B8AE-FB3B-4C79-9486-D9406CD67D1C}" dt="2019-05-10T14:32:25.747" v="19"/>
          <ac:spMkLst>
            <pc:docMk/>
            <pc:sldMk cId="3676230354" sldId="265"/>
            <ac:spMk id="6" creationId="{DB130857-0C3F-4F3E-BFAA-DA548BDF49C6}"/>
          </ac:spMkLst>
        </pc:spChg>
        <pc:spChg chg="add">
          <ac:chgData name="Hippokratis Kiaris" userId="4e3634da4a71dae0" providerId="LiveId" clId="{78A3B8AE-FB3B-4C79-9486-D9406CD67D1C}" dt="2019-05-10T14:32:25.747" v="19"/>
          <ac:spMkLst>
            <pc:docMk/>
            <pc:sldMk cId="3676230354" sldId="265"/>
            <ac:spMk id="7" creationId="{953CA5D2-DEDD-4B99-BB3E-A38A5F173262}"/>
          </ac:spMkLst>
        </pc:spChg>
        <pc:spChg chg="add">
          <ac:chgData name="Hippokratis Kiaris" userId="4e3634da4a71dae0" providerId="LiveId" clId="{78A3B8AE-FB3B-4C79-9486-D9406CD67D1C}" dt="2019-05-10T14:32:25.747" v="19"/>
          <ac:spMkLst>
            <pc:docMk/>
            <pc:sldMk cId="3676230354" sldId="265"/>
            <ac:spMk id="8" creationId="{A22EF460-5CB8-4AA9-B03C-130279C559AB}"/>
          </ac:spMkLst>
        </pc:spChg>
        <pc:spChg chg="add">
          <ac:chgData name="Hippokratis Kiaris" userId="4e3634da4a71dae0" providerId="LiveId" clId="{78A3B8AE-FB3B-4C79-9486-D9406CD67D1C}" dt="2019-05-10T14:32:25.747" v="19"/>
          <ac:spMkLst>
            <pc:docMk/>
            <pc:sldMk cId="3676230354" sldId="265"/>
            <ac:spMk id="10" creationId="{DB130857-0C3F-4F3E-BFAA-DA548BDF49C6}"/>
          </ac:spMkLst>
        </pc:spChg>
        <pc:spChg chg="add del mod">
          <ac:chgData name="Hippokratis Kiaris" userId="4e3634da4a71dae0" providerId="LiveId" clId="{78A3B8AE-FB3B-4C79-9486-D9406CD67D1C}" dt="2019-05-10T14:38:04.352" v="47" actId="478"/>
          <ac:spMkLst>
            <pc:docMk/>
            <pc:sldMk cId="3676230354" sldId="265"/>
            <ac:spMk id="12" creationId="{CDC4F013-7B7D-4A75-B50B-2E0885FDA4D1}"/>
          </ac:spMkLst>
        </pc:spChg>
        <pc:spChg chg="add mod">
          <ac:chgData name="Hippokratis Kiaris" userId="4e3634da4a71dae0" providerId="LiveId" clId="{78A3B8AE-FB3B-4C79-9486-D9406CD67D1C}" dt="2019-05-10T14:39:44.818" v="80" actId="20577"/>
          <ac:spMkLst>
            <pc:docMk/>
            <pc:sldMk cId="3676230354" sldId="265"/>
            <ac:spMk id="13" creationId="{E176F395-CF95-4F29-8D7C-995E354156CB}"/>
          </ac:spMkLst>
        </pc:spChg>
        <pc:spChg chg="add mod">
          <ac:chgData name="Hippokratis Kiaris" userId="4e3634da4a71dae0" providerId="LiveId" clId="{78A3B8AE-FB3B-4C79-9486-D9406CD67D1C}" dt="2019-05-10T14:37:37.972" v="40" actId="1076"/>
          <ac:spMkLst>
            <pc:docMk/>
            <pc:sldMk cId="3676230354" sldId="265"/>
            <ac:spMk id="14" creationId="{089EAF74-1BC7-48C8-A6D3-F4251B7A9531}"/>
          </ac:spMkLst>
        </pc:spChg>
        <pc:spChg chg="add mod">
          <ac:chgData name="Hippokratis Kiaris" userId="4e3634da4a71dae0" providerId="LiveId" clId="{78A3B8AE-FB3B-4C79-9486-D9406CD67D1C}" dt="2019-05-10T14:38:35.589" v="53" actId="1076"/>
          <ac:spMkLst>
            <pc:docMk/>
            <pc:sldMk cId="3676230354" sldId="265"/>
            <ac:spMk id="16" creationId="{B3FADB21-4995-4C1C-B227-6B38FEE3AE1E}"/>
          </ac:spMkLst>
        </pc:spChg>
        <pc:picChg chg="add">
          <ac:chgData name="Hippokratis Kiaris" userId="4e3634da4a71dae0" providerId="LiveId" clId="{78A3B8AE-FB3B-4C79-9486-D9406CD67D1C}" dt="2019-05-10T14:32:25.747" v="19"/>
          <ac:picMkLst>
            <pc:docMk/>
            <pc:sldMk cId="3676230354" sldId="265"/>
            <ac:picMk id="4" creationId="{BDC30632-BD14-46D8-9250-A77B6F4D472E}"/>
          </ac:picMkLst>
        </pc:picChg>
        <pc:picChg chg="add">
          <ac:chgData name="Hippokratis Kiaris" userId="4e3634da4a71dae0" providerId="LiveId" clId="{78A3B8AE-FB3B-4C79-9486-D9406CD67D1C}" dt="2019-05-10T14:32:25.747" v="19"/>
          <ac:picMkLst>
            <pc:docMk/>
            <pc:sldMk cId="3676230354" sldId="265"/>
            <ac:picMk id="5" creationId="{E890E02F-04D7-4598-98C4-F431ADC3F2DB}"/>
          </ac:picMkLst>
        </pc:picChg>
        <pc:picChg chg="add">
          <ac:chgData name="Hippokratis Kiaris" userId="4e3634da4a71dae0" providerId="LiveId" clId="{78A3B8AE-FB3B-4C79-9486-D9406CD67D1C}" dt="2019-05-10T14:32:25.747" v="19"/>
          <ac:picMkLst>
            <pc:docMk/>
            <pc:sldMk cId="3676230354" sldId="265"/>
            <ac:picMk id="9" creationId="{084A0FEF-0B1F-4D07-8DF2-0471C8ED4653}"/>
          </ac:picMkLst>
        </pc:picChg>
        <pc:picChg chg="add del mod">
          <ac:chgData name="Hippokratis Kiaris" userId="4e3634da4a71dae0" providerId="LiveId" clId="{78A3B8AE-FB3B-4C79-9486-D9406CD67D1C}" dt="2019-05-10T14:38:04.352" v="47" actId="478"/>
          <ac:picMkLst>
            <pc:docMk/>
            <pc:sldMk cId="3676230354" sldId="265"/>
            <ac:picMk id="11" creationId="{49EE65AC-A498-481D-94A2-E0556298769C}"/>
          </ac:picMkLst>
        </pc:picChg>
        <pc:picChg chg="add mod">
          <ac:chgData name="Hippokratis Kiaris" userId="4e3634da4a71dae0" providerId="LiveId" clId="{78A3B8AE-FB3B-4C79-9486-D9406CD67D1C}" dt="2019-05-10T14:37:49.376" v="44" actId="14100"/>
          <ac:picMkLst>
            <pc:docMk/>
            <pc:sldMk cId="3676230354" sldId="265"/>
            <ac:picMk id="15" creationId="{F281BD07-5DD3-4B32-AF41-A764B1ED0A21}"/>
          </ac:picMkLst>
        </pc:picChg>
        <pc:picChg chg="add mod">
          <ac:chgData name="Hippokratis Kiaris" userId="4e3634da4a71dae0" providerId="LiveId" clId="{78A3B8AE-FB3B-4C79-9486-D9406CD67D1C}" dt="2019-05-10T14:38:28.454" v="51" actId="14100"/>
          <ac:picMkLst>
            <pc:docMk/>
            <pc:sldMk cId="3676230354" sldId="265"/>
            <ac:picMk id="17" creationId="{0B985FC6-6422-41F4-9655-47D8C914C0CF}"/>
          </ac:picMkLst>
        </pc:picChg>
      </pc:sldChg>
    </pc:docChg>
  </pc:docChgLst>
  <pc:docChgLst>
    <pc:chgData name="hans zhang" userId="5ecd40fba0101e0b" providerId="Windows Live" clId="Web-{498ED2AF-478B-4BA3-BD8B-C5B5F63F601F}"/>
    <pc:docChg chg="modSld">
      <pc:chgData name="hans zhang" userId="5ecd40fba0101e0b" providerId="Windows Live" clId="Web-{498ED2AF-478B-4BA3-BD8B-C5B5F63F601F}" dt="2019-05-10T20:34:57.141" v="9" actId="20577"/>
      <pc:docMkLst>
        <pc:docMk/>
      </pc:docMkLst>
      <pc:sldChg chg="modSp">
        <pc:chgData name="hans zhang" userId="5ecd40fba0101e0b" providerId="Windows Live" clId="Web-{498ED2AF-478B-4BA3-BD8B-C5B5F63F601F}" dt="2019-05-10T20:34:51" v="3" actId="20577"/>
        <pc:sldMkLst>
          <pc:docMk/>
          <pc:sldMk cId="2989045294" sldId="264"/>
        </pc:sldMkLst>
        <pc:spChg chg="mod">
          <ac:chgData name="hans zhang" userId="5ecd40fba0101e0b" providerId="Windows Live" clId="Web-{498ED2AF-478B-4BA3-BD8B-C5B5F63F601F}" dt="2019-05-10T20:34:51" v="3" actId="20577"/>
          <ac:spMkLst>
            <pc:docMk/>
            <pc:sldMk cId="2989045294" sldId="264"/>
            <ac:spMk id="9" creationId="{2DBADC9B-C25A-4D41-8D43-D25922A6BE7B}"/>
          </ac:spMkLst>
        </pc:spChg>
      </pc:sldChg>
      <pc:sldChg chg="modSp">
        <pc:chgData name="hans zhang" userId="5ecd40fba0101e0b" providerId="Windows Live" clId="Web-{498ED2AF-478B-4BA3-BD8B-C5B5F63F601F}" dt="2019-05-10T20:34:57.141" v="8" actId="20577"/>
        <pc:sldMkLst>
          <pc:docMk/>
          <pc:sldMk cId="3676230354" sldId="265"/>
        </pc:sldMkLst>
        <pc:spChg chg="mod">
          <ac:chgData name="hans zhang" userId="5ecd40fba0101e0b" providerId="Windows Live" clId="Web-{498ED2AF-478B-4BA3-BD8B-C5B5F63F601F}" dt="2019-05-10T20:34:57.141" v="8" actId="20577"/>
          <ac:spMkLst>
            <pc:docMk/>
            <pc:sldMk cId="3676230354" sldId="265"/>
            <ac:spMk id="13" creationId="{E176F395-CF95-4F29-8D7C-995E354156CB}"/>
          </ac:spMkLst>
        </pc:spChg>
        <pc:spChg chg="mod">
          <ac:chgData name="hans zhang" userId="5ecd40fba0101e0b" providerId="Windows Live" clId="Web-{498ED2AF-478B-4BA3-BD8B-C5B5F63F601F}" dt="2019-05-10T20:34:35.578" v="0" actId="20577"/>
          <ac:spMkLst>
            <pc:docMk/>
            <pc:sldMk cId="3676230354" sldId="265"/>
            <ac:spMk id="16" creationId="{B3FADB21-4995-4C1C-B227-6B38FEE3AE1E}"/>
          </ac:spMkLst>
        </pc:spChg>
      </pc:sldChg>
    </pc:docChg>
  </pc:docChgLst>
  <pc:docChgLst>
    <pc:chgData name="Hippokratis Kiaris" userId="4e3634da4a71dae0" providerId="LiveId" clId="{8E35E7A1-53F9-4E46-AE6E-B3E6FE169B0E}"/>
    <pc:docChg chg="custSel addSld modSld">
      <pc:chgData name="Hippokratis Kiaris" userId="4e3634da4a71dae0" providerId="LiveId" clId="{8E35E7A1-53F9-4E46-AE6E-B3E6FE169B0E}" dt="2019-05-08T18:32:51.330" v="67" actId="1076"/>
      <pc:docMkLst>
        <pc:docMk/>
      </pc:docMkLst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2B4C9-FACC-7344-9C73-055B8A7DB993}" type="datetimeFigureOut">
              <a:rPr lang="en-US" smtClean="0"/>
              <a:t>6/22/19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F9250-11D6-1D4C-95ED-9B1A3EC5A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059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2B4C9-FACC-7344-9C73-055B8A7DB993}" type="datetimeFigureOut">
              <a:rPr lang="en-US" smtClean="0"/>
              <a:t>6/22/19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F9250-11D6-1D4C-95ED-9B1A3EC5A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2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2B4C9-FACC-7344-9C73-055B8A7DB993}" type="datetimeFigureOut">
              <a:rPr lang="en-US" smtClean="0"/>
              <a:t>6/22/19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F9250-11D6-1D4C-95ED-9B1A3EC5A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32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2B4C9-FACC-7344-9C73-055B8A7DB993}" type="datetimeFigureOut">
              <a:rPr lang="en-US" smtClean="0"/>
              <a:t>6/22/19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F9250-11D6-1D4C-95ED-9B1A3EC5A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8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2B4C9-FACC-7344-9C73-055B8A7DB993}" type="datetimeFigureOut">
              <a:rPr lang="en-US" smtClean="0"/>
              <a:t>6/22/19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F9250-11D6-1D4C-95ED-9B1A3EC5A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347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2B4C9-FACC-7344-9C73-055B8A7DB993}" type="datetimeFigureOut">
              <a:rPr lang="en-US" smtClean="0"/>
              <a:t>6/22/19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F9250-11D6-1D4C-95ED-9B1A3EC5A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413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2B4C9-FACC-7344-9C73-055B8A7DB993}" type="datetimeFigureOut">
              <a:rPr lang="en-US" smtClean="0"/>
              <a:t>6/22/19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F9250-11D6-1D4C-95ED-9B1A3EC5A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53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2B4C9-FACC-7344-9C73-055B8A7DB993}" type="datetimeFigureOut">
              <a:rPr lang="en-US" smtClean="0"/>
              <a:t>6/22/19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F9250-11D6-1D4C-95ED-9B1A3EC5A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599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2B4C9-FACC-7344-9C73-055B8A7DB993}" type="datetimeFigureOut">
              <a:rPr lang="en-US" smtClean="0"/>
              <a:t>6/22/19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F9250-11D6-1D4C-95ED-9B1A3EC5A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1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2B4C9-FACC-7344-9C73-055B8A7DB993}" type="datetimeFigureOut">
              <a:rPr lang="en-US" smtClean="0"/>
              <a:t>6/22/19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F9250-11D6-1D4C-95ED-9B1A3EC5A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651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2B4C9-FACC-7344-9C73-055B8A7DB993}" type="datetimeFigureOut">
              <a:rPr lang="en-US" smtClean="0"/>
              <a:t>6/22/19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F9250-11D6-1D4C-95ED-9B1A3EC5A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58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2B4C9-FACC-7344-9C73-055B8A7DB993}" type="datetimeFigureOut">
              <a:rPr lang="en-US" smtClean="0"/>
              <a:t>6/22/19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F9250-11D6-1D4C-95ED-9B1A3EC5A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01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3137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Generic analysis on the basis of fold expression (310 genes)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5859" y="-18614"/>
            <a:ext cx="4676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GRP94-correlated genes with P&lt;0.05 (1178 genes)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147" y="2542042"/>
            <a:ext cx="3533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CHOP-correlated genes with P&lt;0.05 (1010 genes)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74831" y="2722723"/>
            <a:ext cx="46102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ATF4-correlated genes with P&lt;0.05 (1198 genes)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23" y="5684762"/>
            <a:ext cx="89363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Figure 2</a:t>
            </a:r>
            <a:r>
              <a:rPr lang="en-US" dirty="0"/>
              <a:t>. Diagrammatic depiction of major biological processes revealed by Gene Ontology Enrichment analysis (http://cbl-gorilla.cs.technion.ac.il/) for </a:t>
            </a:r>
            <a:r>
              <a:rPr lang="en-US" dirty="0"/>
              <a:t>all transcripts that </a:t>
            </a:r>
            <a:r>
              <a:rPr lang="en-US" dirty="0"/>
              <a:t>were upregulated according to standard fold induction analysis (top left) or exhibited positively correlated expression (P&lt;0.05, Pearson’s) with each of GRP94, CHOP or ATF4.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868" y="330511"/>
            <a:ext cx="4155891" cy="2358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3095050"/>
            <a:ext cx="5694029" cy="260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95" y="3201684"/>
            <a:ext cx="2566759" cy="2484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7" y="584774"/>
            <a:ext cx="4574060" cy="1692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2682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cbl-gorilla.cs.technion.ac.il/GOrilla/qcuxxxix/GO.png">
            <a:extLst>
              <a:ext uri="{FF2B5EF4-FFF2-40B4-BE49-F238E27FC236}">
                <a16:creationId xmlns:a16="http://schemas.microsoft.com/office/drawing/2014/main" xmlns="" id="{75B65346-2A6C-494D-8A68-E2A8D2BEF1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671" y="394369"/>
            <a:ext cx="5597040" cy="262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cbl-gorilla.cs.technion.ac.il/GOrilla/ml1aypjg/GO.png">
            <a:extLst>
              <a:ext uri="{FF2B5EF4-FFF2-40B4-BE49-F238E27FC236}">
                <a16:creationId xmlns:a16="http://schemas.microsoft.com/office/drawing/2014/main" xmlns="" id="{D7B2936C-4C5B-4B8F-8421-80EA1BA3D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94" y="3754315"/>
            <a:ext cx="4147876" cy="187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3D33C7F-8C5B-465F-95C8-27E7730BF575}"/>
              </a:ext>
            </a:extLst>
          </p:cNvPr>
          <p:cNvSpPr txBox="1"/>
          <p:nvPr/>
        </p:nvSpPr>
        <p:spPr>
          <a:xfrm>
            <a:off x="238231" y="3128762"/>
            <a:ext cx="3143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ERdj4-correlated genes with P&lt;0.05 (1250 genes) </a:t>
            </a:r>
          </a:p>
          <a:p>
            <a:pPr algn="ctr"/>
            <a:endParaRPr lang="en-US" sz="16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5FEA2EB-4EB5-4EB6-99A5-45EF8D8A7266}"/>
              </a:ext>
            </a:extLst>
          </p:cNvPr>
          <p:cNvSpPr txBox="1"/>
          <p:nvPr/>
        </p:nvSpPr>
        <p:spPr>
          <a:xfrm>
            <a:off x="5530362" y="2406019"/>
            <a:ext cx="28214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P58IPK-correlated genes with P&lt;0.05 (1202 genes) </a:t>
            </a:r>
          </a:p>
          <a:p>
            <a:pPr algn="ctr"/>
            <a:endParaRPr lang="en-US" sz="16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DBADC9B-C25A-4D41-8D43-D25922A6BE7B}"/>
              </a:ext>
            </a:extLst>
          </p:cNvPr>
          <p:cNvSpPr txBox="1"/>
          <p:nvPr/>
        </p:nvSpPr>
        <p:spPr>
          <a:xfrm>
            <a:off x="1423" y="5684762"/>
            <a:ext cx="893635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/>
              <a:t>Supplementary Figure 3</a:t>
            </a:r>
            <a:r>
              <a:rPr lang="en-US" dirty="0"/>
              <a:t>. Diagrammatic depiction of major biological processes revealed by Gene Ontology Enrichment analysis (http://cbl-gorilla.cs.technion.ac.il/) for transcripts that exhibited positively correlated expression (P&lt;0.05, Pearson’s) with each of </a:t>
            </a:r>
            <a:r>
              <a:rPr lang="en-US" dirty="0" err="1"/>
              <a:t>BiP</a:t>
            </a:r>
            <a:r>
              <a:rPr lang="en-US" dirty="0"/>
              <a:t>, ERdj4 or P58IPK. </a:t>
            </a:r>
          </a:p>
        </p:txBody>
      </p:sp>
      <p:pic>
        <p:nvPicPr>
          <p:cNvPr id="10" name="Picture 4" descr="http://cbl-gorilla.cs.technion.ac.il/GOrilla/zaix4gj6/GO.png">
            <a:extLst>
              <a:ext uri="{FF2B5EF4-FFF2-40B4-BE49-F238E27FC236}">
                <a16:creationId xmlns:a16="http://schemas.microsoft.com/office/drawing/2014/main" xmlns="" id="{5DE40C5A-8DCA-4580-8D6A-E97B4C95B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831" y="3054117"/>
            <a:ext cx="4499682" cy="195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A0C0727-6A19-4449-9C25-3990104AB4F1}"/>
              </a:ext>
            </a:extLst>
          </p:cNvPr>
          <p:cNvSpPr txBox="1"/>
          <p:nvPr/>
        </p:nvSpPr>
        <p:spPr>
          <a:xfrm>
            <a:off x="2240732" y="50687"/>
            <a:ext cx="4204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BiP</a:t>
            </a:r>
            <a:r>
              <a:rPr lang="en-US" sz="1600" b="1" dirty="0"/>
              <a:t>-correlated genes with P&lt;0.05 (1182 genes) </a:t>
            </a:r>
          </a:p>
          <a:p>
            <a:pPr algn="ctr"/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989045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8474A43-1003-4C21-A136-F4D4B39D8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092" y="2940175"/>
            <a:ext cx="3851391" cy="27624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809" y="0"/>
            <a:ext cx="4676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GRP94-correlated genes with P&lt;0.05 (1869 genes) </a:t>
            </a:r>
          </a:p>
          <a:p>
            <a:pPr algn="ctr"/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381500" y="2612492"/>
            <a:ext cx="44547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ATF4-correlated genes with P&lt;0.05 (1859 genes)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23" y="5684762"/>
            <a:ext cx="89363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Figure 4</a:t>
            </a:r>
            <a:r>
              <a:rPr lang="en-US" dirty="0"/>
              <a:t>. Diagrammatic depiction of major biological processes revealed by Gene Ontology Enrichment analysis (http://cbl-gorilla.cs.technion.ac.il/) for transcripts that exhibited either positively or negatively correlated expression (P&lt;0.05, Pearson’s) with each of GRP94, CHOP or ATF4.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B0BE9B5-A581-4A75-837E-84CBF81178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0154" y="378879"/>
            <a:ext cx="5301761" cy="2220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450CCDA-7ECB-4932-861C-C5895EF9DA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4482" y="3071898"/>
            <a:ext cx="5084963" cy="26077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8265" y="2254628"/>
            <a:ext cx="35037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CHOP-correlated genes with P&lt;0.05 (1606 genes) </a:t>
            </a:r>
          </a:p>
          <a:p>
            <a:pPr algn="ctr"/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387843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176F395-CF95-4F29-8D7C-995E354156CB}"/>
              </a:ext>
            </a:extLst>
          </p:cNvPr>
          <p:cNvSpPr txBox="1"/>
          <p:nvPr/>
        </p:nvSpPr>
        <p:spPr>
          <a:xfrm>
            <a:off x="1423" y="5684762"/>
            <a:ext cx="8936354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/>
              <a:t>Supplementary </a:t>
            </a:r>
            <a:r>
              <a:rPr lang="en-US" b="1"/>
              <a:t>Figure 5</a:t>
            </a:r>
            <a:r>
              <a:rPr lang="en-US"/>
              <a:t>. </a:t>
            </a:r>
            <a:r>
              <a:rPr lang="en-US" dirty="0"/>
              <a:t>Diagrammatic depiction of major biological processes revealed by Gene Ontology Enrichment analysis (http://cbl-gorilla.cs.technion.ac.il/) for transcripts that exhibited either positively or negatively correlated expression (P&lt;0.05, Pearson’s) with each of </a:t>
            </a:r>
            <a:r>
              <a:rPr lang="en-US" dirty="0" err="1"/>
              <a:t>BiP</a:t>
            </a:r>
            <a:r>
              <a:rPr lang="en-US" dirty="0"/>
              <a:t>, ERdj4 or P58IPK. 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89EAF74-1BC7-48C8-A6D3-F4251B7A9531}"/>
              </a:ext>
            </a:extLst>
          </p:cNvPr>
          <p:cNvSpPr txBox="1"/>
          <p:nvPr/>
        </p:nvSpPr>
        <p:spPr>
          <a:xfrm>
            <a:off x="2416167" y="101486"/>
            <a:ext cx="4473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BiP</a:t>
            </a:r>
            <a:r>
              <a:rPr lang="en-US" sz="1600" b="1" dirty="0"/>
              <a:t>-correlated genes with P&lt;0.05 (1877 genes) </a:t>
            </a:r>
          </a:p>
          <a:p>
            <a:pPr algn="ctr"/>
            <a:endParaRPr lang="en-US" sz="1600" b="1" dirty="0"/>
          </a:p>
        </p:txBody>
      </p:sp>
      <p:pic>
        <p:nvPicPr>
          <p:cNvPr id="15" name="Picture 14" descr="http://cbl-gorilla.cs.technion.ac.il/GOrilla/0zqy0za5/GO.png">
            <a:extLst>
              <a:ext uri="{FF2B5EF4-FFF2-40B4-BE49-F238E27FC236}">
                <a16:creationId xmlns:a16="http://schemas.microsoft.com/office/drawing/2014/main" xmlns="" id="{F281BD07-5DD3-4B32-AF41-A764B1ED0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54" y="410392"/>
            <a:ext cx="6308106" cy="25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3FADB21-4995-4C1C-B227-6B38FEE3AE1E}"/>
              </a:ext>
            </a:extLst>
          </p:cNvPr>
          <p:cNvSpPr txBox="1"/>
          <p:nvPr/>
        </p:nvSpPr>
        <p:spPr>
          <a:xfrm>
            <a:off x="4498861" y="2406592"/>
            <a:ext cx="4782076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/>
              <a:t>P58IPK-correlated genes with P&lt;0.05 (1853 genes) </a:t>
            </a:r>
          </a:p>
          <a:p>
            <a:pPr algn="ctr"/>
            <a:endParaRPr lang="en-US" sz="1600" b="1" dirty="0"/>
          </a:p>
        </p:txBody>
      </p:sp>
      <p:pic>
        <p:nvPicPr>
          <p:cNvPr id="9" name="Picture 8" descr="http://cbl-gorilla.cs.technion.ac.il/GOrilla/jbi5vncx/GO.png">
            <a:extLst>
              <a:ext uri="{FF2B5EF4-FFF2-40B4-BE49-F238E27FC236}">
                <a16:creationId xmlns:a16="http://schemas.microsoft.com/office/drawing/2014/main" xmlns="" id="{0B985FC6-6422-41F4-9655-47D8C914C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430" y="2768429"/>
            <a:ext cx="4616818" cy="221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bl-gorilla.cs.technion.ac.il/GOrilla/q8735qcu/GO.png">
            <a:extLst>
              <a:ext uri="{FF2B5EF4-FFF2-40B4-BE49-F238E27FC236}">
                <a16:creationId xmlns:a16="http://schemas.microsoft.com/office/drawing/2014/main" xmlns="" id="{49EE65AC-A498-481D-94A2-E05562987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07" y="3537180"/>
            <a:ext cx="4408840" cy="2001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DC4F013-7B7D-4A75-B50B-2E0885FDA4D1}"/>
              </a:ext>
            </a:extLst>
          </p:cNvPr>
          <p:cNvSpPr txBox="1"/>
          <p:nvPr/>
        </p:nvSpPr>
        <p:spPr>
          <a:xfrm>
            <a:off x="654928" y="3048878"/>
            <a:ext cx="33650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ERdj4-correlated genes with P&lt;0.05 (1931 genes) </a:t>
            </a:r>
          </a:p>
          <a:p>
            <a:pPr algn="ctr"/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676230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372</Words>
  <Application>Microsoft Macintosh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Hippokratis Kiaris</dc:creator>
  <cp:lastModifiedBy>Hippokratis Kiaris</cp:lastModifiedBy>
  <cp:revision>17</cp:revision>
  <dcterms:created xsi:type="dcterms:W3CDTF">2018-08-30T02:19:09Z</dcterms:created>
  <dcterms:modified xsi:type="dcterms:W3CDTF">2019-06-22T08:46:50Z</dcterms:modified>
</cp:coreProperties>
</file>