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17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A5D179-38CB-471B-B97A-5B3B2C23AC00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836A07-F187-41F1-8A4E-E9B77EAFE9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4534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911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7483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238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8353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1614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835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678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7101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104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9301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681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EB692-81EB-4AEA-9218-B2239900C94C}" type="datetimeFigureOut">
              <a:rPr kumimoji="1" lang="ja-JP" altLang="en-US" smtClean="0"/>
              <a:t>2020/2/19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0835E-582B-4503-9086-B3D4DFCCCE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0600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167" y="2589025"/>
            <a:ext cx="4170025" cy="317507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275303" y="255639"/>
            <a:ext cx="1091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 panose="020B0604020202020204" pitchFamily="34" charset="0"/>
                <a:cs typeface="Arial" panose="020B0604020202020204" pitchFamily="34" charset="0"/>
              </a:rPr>
              <a:t>Fig. S1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857063" y="2937053"/>
            <a:ext cx="294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+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497319" y="2937053"/>
            <a:ext cx="294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+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42010" y="3897974"/>
            <a:ext cx="294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*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15925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213</TotalTime>
  <Words>6</Words>
  <Application>Microsoft Office PowerPoint</Application>
  <PresentationFormat>画面に合わせる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杉田隆</dc:creator>
  <cp:lastModifiedBy>倉門 早苗</cp:lastModifiedBy>
  <cp:revision>17</cp:revision>
  <dcterms:created xsi:type="dcterms:W3CDTF">2018-03-19T05:53:26Z</dcterms:created>
  <dcterms:modified xsi:type="dcterms:W3CDTF">2020-02-19T10:37:51Z</dcterms:modified>
</cp:coreProperties>
</file>