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9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17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5D179-38CB-471B-B97A-5B3B2C23AC00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36A07-F187-41F1-8A4E-E9B77EAFE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4534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911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48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23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35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614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83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678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101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04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301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68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60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75303" y="255639"/>
            <a:ext cx="109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454" y="4680510"/>
            <a:ext cx="4572396" cy="274953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655174" y="4768998"/>
            <a:ext cx="422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++</a:t>
            </a:r>
            <a:endParaRPr kumimoji="1" lang="ja-JP" altLang="en-US" sz="1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68130" y="4801994"/>
            <a:ext cx="422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++</a:t>
            </a:r>
            <a:endParaRPr kumimoji="1" lang="ja-JP" altLang="en-US" sz="1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87331" y="4762666"/>
            <a:ext cx="422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++</a:t>
            </a:r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14631" y="5725273"/>
            <a:ext cx="29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*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91782" y="5039766"/>
            <a:ext cx="422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+</a:t>
            </a:r>
            <a:endParaRPr kumimoji="1" lang="ja-JP" altLang="en-US" sz="1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256335" y="5150380"/>
            <a:ext cx="422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+</a:t>
            </a:r>
            <a:endParaRPr kumimoji="1" lang="ja-JP" altLang="en-US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31408" y="5101220"/>
            <a:ext cx="422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/>
              <a:t>+</a:t>
            </a:r>
            <a:endParaRPr kumimoji="1"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12723" y="1197380"/>
            <a:ext cx="491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034647" y="4005896"/>
            <a:ext cx="491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013857" y="2503715"/>
            <a:ext cx="3041211" cy="76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コネクタ 14"/>
          <p:cNvCxnSpPr>
            <a:stCxn id="13" idx="1"/>
            <a:endCxn id="13" idx="1"/>
          </p:cNvCxnSpPr>
          <p:nvPr/>
        </p:nvCxnSpPr>
        <p:spPr>
          <a:xfrm>
            <a:off x="2013857" y="254181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013857" y="2449285"/>
            <a:ext cx="0" cy="17417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461661" y="2449281"/>
            <a:ext cx="0" cy="17417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5050966" y="2460167"/>
            <a:ext cx="0" cy="17417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2177143" y="2449281"/>
            <a:ext cx="0" cy="174171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1866900" y="2667004"/>
            <a:ext cx="293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041072" y="2667004"/>
            <a:ext cx="2939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261244" y="2677882"/>
            <a:ext cx="491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837674" y="2688768"/>
            <a:ext cx="491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386280" y="2600937"/>
            <a:ext cx="668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Time (hour)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下矢印 29"/>
          <p:cNvSpPr/>
          <p:nvPr/>
        </p:nvSpPr>
        <p:spPr>
          <a:xfrm>
            <a:off x="1963629" y="1884934"/>
            <a:ext cx="108000" cy="540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 30"/>
          <p:cNvSpPr/>
          <p:nvPr/>
        </p:nvSpPr>
        <p:spPr>
          <a:xfrm>
            <a:off x="2123143" y="2202025"/>
            <a:ext cx="108000" cy="2160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下矢印 31"/>
          <p:cNvSpPr/>
          <p:nvPr/>
        </p:nvSpPr>
        <p:spPr>
          <a:xfrm>
            <a:off x="3407661" y="2200626"/>
            <a:ext cx="108000" cy="216000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101371" y="1925516"/>
            <a:ext cx="148002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1"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xchange medium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296260" y="1618635"/>
            <a:ext cx="148002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Inoculation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下矢印 34"/>
          <p:cNvSpPr/>
          <p:nvPr/>
        </p:nvSpPr>
        <p:spPr>
          <a:xfrm>
            <a:off x="4996966" y="2216591"/>
            <a:ext cx="108000" cy="21600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387153" y="1912375"/>
            <a:ext cx="148002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Wash &amp; measure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289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30</Words>
  <Application>Microsoft Office PowerPoint</Application>
  <PresentationFormat>画面に合わせる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杉田隆</dc:creator>
  <cp:lastModifiedBy>倉門 早苗</cp:lastModifiedBy>
  <cp:revision>19</cp:revision>
  <dcterms:created xsi:type="dcterms:W3CDTF">2018-03-19T05:53:26Z</dcterms:created>
  <dcterms:modified xsi:type="dcterms:W3CDTF">2020-02-19T04:58:40Z</dcterms:modified>
</cp:coreProperties>
</file>