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-9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785AF-B1E1-4F34-97BE-8C145ECABD10}" type="datetimeFigureOut">
              <a:rPr lang="it-IT" smtClean="0"/>
              <a:pPr/>
              <a:t>05/03/2020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3A87C-5636-40BC-ADDF-E76C64EF3F99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749531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785AF-B1E1-4F34-97BE-8C145ECABD10}" type="datetimeFigureOut">
              <a:rPr lang="it-IT" smtClean="0"/>
              <a:pPr/>
              <a:t>05/03/2020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3A87C-5636-40BC-ADDF-E76C64EF3F99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66172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785AF-B1E1-4F34-97BE-8C145ECABD10}" type="datetimeFigureOut">
              <a:rPr lang="it-IT" smtClean="0"/>
              <a:pPr/>
              <a:t>05/03/2020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3A87C-5636-40BC-ADDF-E76C64EF3F99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996747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785AF-B1E1-4F34-97BE-8C145ECABD10}" type="datetimeFigureOut">
              <a:rPr lang="it-IT" smtClean="0"/>
              <a:pPr/>
              <a:t>05/03/2020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3A87C-5636-40BC-ADDF-E76C64EF3F99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36707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785AF-B1E1-4F34-97BE-8C145ECABD10}" type="datetimeFigureOut">
              <a:rPr lang="it-IT" smtClean="0"/>
              <a:pPr/>
              <a:t>05/03/2020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3A87C-5636-40BC-ADDF-E76C64EF3F99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51859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785AF-B1E1-4F34-97BE-8C145ECABD10}" type="datetimeFigureOut">
              <a:rPr lang="it-IT" smtClean="0"/>
              <a:pPr/>
              <a:t>05/03/2020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3A87C-5636-40BC-ADDF-E76C64EF3F99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890453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785AF-B1E1-4F34-97BE-8C145ECABD10}" type="datetimeFigureOut">
              <a:rPr lang="it-IT" smtClean="0"/>
              <a:pPr/>
              <a:t>05/03/2020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3A87C-5636-40BC-ADDF-E76C64EF3F99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47182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785AF-B1E1-4F34-97BE-8C145ECABD10}" type="datetimeFigureOut">
              <a:rPr lang="it-IT" smtClean="0"/>
              <a:pPr/>
              <a:t>05/03/2020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3A87C-5636-40BC-ADDF-E76C64EF3F99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960986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785AF-B1E1-4F34-97BE-8C145ECABD10}" type="datetimeFigureOut">
              <a:rPr lang="it-IT" smtClean="0"/>
              <a:pPr/>
              <a:t>05/03/2020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3A87C-5636-40BC-ADDF-E76C64EF3F99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319160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785AF-B1E1-4F34-97BE-8C145ECABD10}" type="datetimeFigureOut">
              <a:rPr lang="it-IT" smtClean="0"/>
              <a:pPr/>
              <a:t>05/03/2020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3A87C-5636-40BC-ADDF-E76C64EF3F99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403682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D785AF-B1E1-4F34-97BE-8C145ECABD10}" type="datetimeFigureOut">
              <a:rPr lang="it-IT" smtClean="0"/>
              <a:pPr/>
              <a:t>05/03/2020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3A87C-5636-40BC-ADDF-E76C64EF3F99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17398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D785AF-B1E1-4F34-97BE-8C145ECABD10}" type="datetimeFigureOut">
              <a:rPr lang="it-IT" smtClean="0"/>
              <a:pPr/>
              <a:t>05/03/2020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33A87C-5636-40BC-ADDF-E76C64EF3F99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67074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o 1">
            <a:extLst>
              <a:ext uri="{FF2B5EF4-FFF2-40B4-BE49-F238E27FC236}">
                <a16:creationId xmlns="" xmlns:a16="http://schemas.microsoft.com/office/drawing/2014/main" id="{2985F4A5-5E9A-4096-A408-CDD05DC3B217}"/>
              </a:ext>
            </a:extLst>
          </p:cNvPr>
          <p:cNvGrpSpPr/>
          <p:nvPr/>
        </p:nvGrpSpPr>
        <p:grpSpPr>
          <a:xfrm>
            <a:off x="1264511" y="244657"/>
            <a:ext cx="5953125" cy="5010150"/>
            <a:chOff x="0" y="0"/>
            <a:chExt cx="5953125" cy="5010150"/>
          </a:xfrm>
        </p:grpSpPr>
        <p:pic>
          <p:nvPicPr>
            <p:cNvPr id="3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0"/>
              <a:ext cx="5953125" cy="5010150"/>
            </a:xfrm>
            <a:prstGeom prst="rect">
              <a:avLst/>
            </a:prstGeom>
            <a:noFill/>
            <a:ln w="9525">
              <a:solidFill>
                <a:schemeClr val="accent1"/>
              </a:solidFill>
              <a:miter lim="800000"/>
              <a:headEnd/>
              <a:tailEnd/>
            </a:ln>
            <a:effectLst/>
          </p:spPr>
        </p:pic>
        <p:sp>
          <p:nvSpPr>
            <p:cNvPr id="4" name="CasellaDiTesto 5"/>
            <p:cNvSpPr txBox="1"/>
            <p:nvPr/>
          </p:nvSpPr>
          <p:spPr>
            <a:xfrm>
              <a:off x="4669833" y="0"/>
              <a:ext cx="1214755" cy="4273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it-IT" sz="1400" kern="120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P&lt;0.0001</a:t>
              </a:r>
              <a:endParaRPr lang="it-IT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5" name="CasellaDiTesto 6"/>
            <p:cNvSpPr txBox="1"/>
            <p:nvPr/>
          </p:nvSpPr>
          <p:spPr>
            <a:xfrm>
              <a:off x="1641439" y="800078"/>
              <a:ext cx="2785745" cy="4273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it-IT" sz="1400" b="1" kern="120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dNLR &lt; 3</a:t>
              </a:r>
              <a:endParaRPr lang="it-IT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" name="CasellaDiTesto 7"/>
            <p:cNvSpPr txBox="1"/>
            <p:nvPr/>
          </p:nvSpPr>
          <p:spPr>
            <a:xfrm>
              <a:off x="2748728" y="3605163"/>
              <a:ext cx="2785745" cy="4273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07000"/>
                </a:lnSpc>
                <a:spcAft>
                  <a:spcPts val="800"/>
                </a:spcAft>
              </a:pPr>
              <a:r>
                <a:rPr lang="it-IT" sz="1400" b="1" kern="1200">
                  <a:solidFill>
                    <a:srgbClr val="00B05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dNLR &gt; 3</a:t>
              </a:r>
              <a:endParaRPr lang="it-IT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7" name="Rettangolo 6"/>
          <p:cNvSpPr/>
          <p:nvPr/>
        </p:nvSpPr>
        <p:spPr>
          <a:xfrm>
            <a:off x="907454" y="5445039"/>
            <a:ext cx="7034758" cy="8828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12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Fig. S2</a:t>
            </a:r>
            <a:r>
              <a:rPr lang="en-US" sz="1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en-US" sz="120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Kaplan-Meier 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OS curves of melanoma patient treated with </a:t>
            </a:r>
            <a:r>
              <a:rPr lang="en-US" sz="1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nivolumab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according to the baseline derived neutrophils-to lymphocyte ratio (</a:t>
            </a:r>
            <a:r>
              <a:rPr lang="en-US" sz="1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dNLR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). Green line: dNLR≥3; Blue line: </a:t>
            </a:r>
            <a:r>
              <a:rPr lang="en-US" sz="1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dNLR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&lt;3. Patients with </a:t>
            </a:r>
            <a:r>
              <a:rPr lang="en-US" sz="1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dNLR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&lt;3 had a median OS of 19.2 ( 95% CI: 12.4-26.0) months respect to patients with </a:t>
            </a:r>
            <a:r>
              <a:rPr lang="en-US" sz="1200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dNLR</a:t>
            </a:r>
            <a:r>
              <a:rPr lang="en-US" sz="1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&gt;3 with a median OS of 2.9  (P&lt;0.0001). </a:t>
            </a:r>
            <a:endParaRPr lang="it-IT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112973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</TotalTime>
  <Words>75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Tema di Office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morello.silvana@gmail.com</dc:creator>
  <cp:lastModifiedBy>Shine David S.A.</cp:lastModifiedBy>
  <cp:revision>7</cp:revision>
  <dcterms:created xsi:type="dcterms:W3CDTF">2019-09-10T11:38:44Z</dcterms:created>
  <dcterms:modified xsi:type="dcterms:W3CDTF">2020-03-05T07:27:02Z</dcterms:modified>
</cp:coreProperties>
</file>