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90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4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0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8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06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1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5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5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6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B7FB6-D331-47F6-83EA-4E1DF3BE7611}" type="datetimeFigureOut">
              <a:rPr lang="en-US" smtClean="0"/>
              <a:t>4/8/2019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5F50-0FBE-4A56-88EF-B6020B94C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1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923499" y="420978"/>
            <a:ext cx="10591167" cy="6216887"/>
            <a:chOff x="-18218317" y="2016537"/>
            <a:chExt cx="15634034" cy="7867652"/>
          </a:xfrm>
        </p:grpSpPr>
        <p:grpSp>
          <p:nvGrpSpPr>
            <p:cNvPr id="11" name="Group 10"/>
            <p:cNvGrpSpPr/>
            <p:nvPr/>
          </p:nvGrpSpPr>
          <p:grpSpPr>
            <a:xfrm>
              <a:off x="-18218317" y="2016537"/>
              <a:ext cx="15634034" cy="3933825"/>
              <a:chOff x="-5216692" y="10557960"/>
              <a:chExt cx="15634034" cy="3933825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6692" y="10557960"/>
                <a:ext cx="5200650" cy="3933825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0557960"/>
                <a:ext cx="5200650" cy="3933825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216692" y="10557960"/>
                <a:ext cx="5200650" cy="3933825"/>
              </a:xfrm>
              <a:prstGeom prst="rect">
                <a:avLst/>
              </a:prstGeom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-18218317" y="5950363"/>
              <a:ext cx="15601950" cy="3933826"/>
              <a:chOff x="-14793829" y="945227"/>
              <a:chExt cx="15601950" cy="393382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392529" y="945227"/>
                <a:ext cx="5200650" cy="3933825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9593179" y="945227"/>
                <a:ext cx="5200650" cy="393382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4793829" y="945228"/>
                <a:ext cx="5200650" cy="39338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0855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Hendershott, Taylor</dc:creator>
  <cp:lastModifiedBy>Hendershott, Taylor</cp:lastModifiedBy>
  <cp:revision>2</cp:revision>
  <dcterms:created xsi:type="dcterms:W3CDTF">2019-04-05T20:59:01Z</dcterms:created>
  <dcterms:modified xsi:type="dcterms:W3CDTF">2019-04-08T14:09:35Z</dcterms:modified>
</cp:coreProperties>
</file>