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39" r:id="rId2"/>
    <p:sldId id="25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25"/>
    <p:restoredTop sz="94657"/>
  </p:normalViewPr>
  <p:slideViewPr>
    <p:cSldViewPr snapToGrid="0" snapToObjects="1">
      <p:cViewPr>
        <p:scale>
          <a:sx n="97" d="100"/>
          <a:sy n="97" d="100"/>
        </p:scale>
        <p:origin x="-320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9CA10-8DBB-1E4F-8517-7261A62A1C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F755D9-13C6-7041-9E2F-7C84BA516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8FA26D-3E2E-9B4B-BF6B-FFDC32C15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99A30-C772-CE4E-BA09-4BB04AB57A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E0F82-3401-8647-A00A-9CDC5B349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83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D07DD-F2FE-1E4D-826F-3542288FB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8E8172-96D0-C341-B318-A2E85E4586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74B5A-03F6-7741-AD22-8D4224E1A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6DEE9-9F7B-BA4C-A059-BF047C6CA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5738D-0B8A-1D4E-9C6B-D56958951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15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FC6CB43-EEE3-B34F-AF79-86371AA94B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264B89-3817-224C-9BFF-ADA073874F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8659C-E71A-DE4D-BD9C-75BAD41AD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06EBE-1127-7647-8B2B-CB562D7F8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CE470A-E4D2-824C-A920-44AEBDEE1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80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2DB18-B878-6D4F-9222-711064D47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7D735B-C056-E948-83A7-7C814645C2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C2C81-1DA8-C344-B7CF-0E7E44B88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35CB0A-C8EF-594B-91C9-B19984CA3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6C0A6-E6C2-F44F-8E31-B1E8785B4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978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1A7AA5-213A-B14D-A40B-29C47C26B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544BB4-EB3B-2843-9FC7-4F6AEB913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6632B-3894-4A4E-945D-D4196823E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91A56-103C-6044-86C3-3B0237260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46722D-4A72-E64B-BA9C-2660705EE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92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3088D-84D6-9B45-86B5-4CB63E59FB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191EC7-B6FC-964B-99AD-97B3F19DBB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6DAE8F-EFD8-7147-970E-12D85B649D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E528B2-BA30-8048-A47A-853AF3EED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D95BE4-EB23-D541-9E9F-5295AC45E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8BEB6D-EBDA-E54F-83CF-A8E7DD580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18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89B7A-144B-B244-8A41-8839B7442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A917EA-8DDB-3C42-82B1-3796B87212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4C5280-13C5-8547-9DE4-F3FE58C533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D24325-0848-E34D-A22B-B1E508CF59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5F0E77-6B2E-C24E-804B-34D1EAD994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86CA74-E9E5-1F47-A4BA-2C6D9615D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46AA85-26A3-6943-90F2-787FEE2A1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900ED1-3AFB-574E-8EC8-7281E0144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0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8D2E-03ED-B445-BEC7-C5529223A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9C6F36-529B-D94A-B871-FF92B81F5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95191-D919-844A-BB48-E6843D3B4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D08456-4347-1A4B-A275-D4C4C3326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502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AF965D-3E81-7C4B-AD78-52B7F0B16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14686F-0A62-824D-813D-B256AAEDE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9ED53-5492-404B-A9CB-AE5F292951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9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B1485A-3B64-504D-89E6-6EC328246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13F1B-84EE-0D47-A6A5-E7AC37E05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A06B82-6F0C-924F-9587-DF01C0C8D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7893D1-29ED-884B-ACDA-603EB558E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756750-E9FF-C74A-8893-5131317B1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01187-F6D7-7342-802E-F1C75CE16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537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F4201-8556-A447-A0C6-2C40F723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ACB55C9-17BD-AA4F-A7F2-FDFF3C2932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4D6975-5277-374E-8E46-0F92C0A5E3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A72597-C297-8642-9E37-1D6F771B1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48E148-56D6-7B45-A849-0F3370F86A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A387C4-F7E3-2346-AE7C-C45A0BFAD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6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13100B-2299-694F-9637-4E0D87B64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14B1E6-9C04-F44B-905B-DBA4543872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3499B-1276-7240-915F-06EB6083C9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CD09F0-09C0-3647-94B1-7C3821757594}" type="datetimeFigureOut">
              <a:rPr lang="en-US" smtClean="0"/>
              <a:t>10/17/19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9EBE28-714A-0948-BDB0-088A541783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41666-8F55-6249-A723-BE797AF6C9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7698B-B99C-1547-A91D-A9005A37F4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67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E9A49EE-2CAC-0D42-99E8-36B65C70A2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628" y="1514700"/>
            <a:ext cx="4091932" cy="37002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0312252-3FD9-9448-86E9-F772DC72E5BF}"/>
              </a:ext>
            </a:extLst>
          </p:cNvPr>
          <p:cNvSpPr txBox="1"/>
          <p:nvPr/>
        </p:nvSpPr>
        <p:spPr>
          <a:xfrm>
            <a:off x="755374" y="30480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4282426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FED439-AD70-EF4D-8847-6E1600CA9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038" y="1019810"/>
            <a:ext cx="3186494" cy="286639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F93C111-BA01-E340-B863-2E552477E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7615" y="1019810"/>
            <a:ext cx="3186494" cy="28663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9FF9232-8FD1-664F-8308-EB225E32DD09}"/>
              </a:ext>
            </a:extLst>
          </p:cNvPr>
          <p:cNvSpPr txBox="1"/>
          <p:nvPr/>
        </p:nvSpPr>
        <p:spPr>
          <a:xfrm>
            <a:off x="2088252" y="1019810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81BC7C-6FC6-9543-9B8B-4468AC6AB23D}"/>
              </a:ext>
            </a:extLst>
          </p:cNvPr>
          <p:cNvSpPr txBox="1"/>
          <p:nvPr/>
        </p:nvSpPr>
        <p:spPr>
          <a:xfrm>
            <a:off x="6508038" y="1019810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1254E1A-09B5-ED47-84A1-2071BEEACC5C}"/>
              </a:ext>
            </a:extLst>
          </p:cNvPr>
          <p:cNvSpPr txBox="1"/>
          <p:nvPr/>
        </p:nvSpPr>
        <p:spPr>
          <a:xfrm>
            <a:off x="755374" y="30480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</p:spTree>
    <p:extLst>
      <p:ext uri="{BB962C8B-B14F-4D97-AF65-F5344CB8AC3E}">
        <p14:creationId xmlns:p14="http://schemas.microsoft.com/office/powerpoint/2010/main" val="80407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167D9F4F-0D93-704D-B8E2-A9190043F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626" y="729888"/>
            <a:ext cx="11511601" cy="411908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B3E2B8C-EA81-574D-9090-FED5426360B6}"/>
              </a:ext>
            </a:extLst>
          </p:cNvPr>
          <p:cNvSpPr txBox="1"/>
          <p:nvPr/>
        </p:nvSpPr>
        <p:spPr>
          <a:xfrm>
            <a:off x="755374" y="304800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3533241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21978</TotalTime>
  <Words>11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Mark Applebaum</cp:lastModifiedBy>
  <cp:revision>14</cp:revision>
  <dcterms:created xsi:type="dcterms:W3CDTF">2019-08-29T14:47:48Z</dcterms:created>
  <dcterms:modified xsi:type="dcterms:W3CDTF">2019-11-02T02:28:20Z</dcterms:modified>
</cp:coreProperties>
</file>