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4660"/>
  </p:normalViewPr>
  <p:slideViewPr>
    <p:cSldViewPr snapToGrid="0" showGuides="1">
      <p:cViewPr>
        <p:scale>
          <a:sx n="60" d="100"/>
          <a:sy n="60" d="100"/>
        </p:scale>
        <p:origin x="848" y="-700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238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45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212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381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639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723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123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457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026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299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906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966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27357" y="622494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49283" y="62249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01604" y="62249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38602" y="62249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104" y="991826"/>
            <a:ext cx="4572000" cy="6400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45904" y="2448051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75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81572" y="3028468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81571" y="3582466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37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81571" y="4532215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81571" y="5086213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14611" y="5961627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81571" y="6652375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15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18</Words>
  <Application>Microsoft Office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DHA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Poole, Steven T CTR NMRC</dc:creator>
  <cp:lastModifiedBy>Poole, Steven T CTR NMRC</cp:lastModifiedBy>
  <cp:revision>3</cp:revision>
  <dcterms:created xsi:type="dcterms:W3CDTF">2020-01-16T21:06:02Z</dcterms:created>
  <dcterms:modified xsi:type="dcterms:W3CDTF">2020-01-16T21:30:18Z</dcterms:modified>
</cp:coreProperties>
</file>