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880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5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652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94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3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81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91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08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8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23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993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61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35001" y="379447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46407" y="37944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40807" y="379447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24727" y="37944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748779"/>
            <a:ext cx="2286000" cy="6400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43464" y="2128011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79132" y="2754148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79131" y="3308146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79131" y="4257895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79131" y="4811893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12171" y="5742171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79131" y="6432919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15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19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DHA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Poole, Steven T CTR NMRC</dc:creator>
  <cp:lastModifiedBy>Poole, Steven T CTR NMRC</cp:lastModifiedBy>
  <cp:revision>4</cp:revision>
  <dcterms:created xsi:type="dcterms:W3CDTF">2020-01-16T21:06:02Z</dcterms:created>
  <dcterms:modified xsi:type="dcterms:W3CDTF">2020-01-16T21:32:08Z</dcterms:modified>
</cp:coreProperties>
</file>