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776" y="-2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15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652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94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3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8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91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08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2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2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93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C4F3A-65B6-49C1-BE70-35ABC00AFEDD}" type="datetimeFigureOut">
              <a:rPr lang="en-US" smtClean="0"/>
              <a:t>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A2F95-A763-477C-AA97-925ED8F01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49785" y="37944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25408" y="37944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57549" y="37944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1313" y="37944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4216" y="2257852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216" y="2848549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4216" y="3402547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216" y="4373370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216" y="4927368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4216" y="5790305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216" y="6486978"/>
            <a:ext cx="857927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56" y="748779"/>
            <a:ext cx="27432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19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DHA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Poole, Steven T CTR NMRC</dc:creator>
  <cp:lastModifiedBy>Poole, Steven T CTR NMRC</cp:lastModifiedBy>
  <cp:revision>7</cp:revision>
  <dcterms:created xsi:type="dcterms:W3CDTF">2020-01-16T21:06:02Z</dcterms:created>
  <dcterms:modified xsi:type="dcterms:W3CDTF">2020-01-16T21:42:29Z</dcterms:modified>
</cp:coreProperties>
</file>