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304" r:id="rId2"/>
    <p:sldId id="303" r:id="rId3"/>
    <p:sldId id="297" r:id="rId4"/>
    <p:sldId id="299" r:id="rId5"/>
    <p:sldId id="267" r:id="rId6"/>
    <p:sldId id="302" r:id="rId7"/>
    <p:sldId id="305" r:id="rId8"/>
    <p:sldId id="306" r:id="rId9"/>
    <p:sldId id="307" r:id="rId10"/>
  </p:sldIdLst>
  <p:sldSz cx="6858000" cy="9144000" type="letter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942093"/>
    <a:srgbClr val="00FA00"/>
    <a:srgbClr val="00FD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61" autoAdjust="0"/>
    <p:restoredTop sz="96866" autoAdjust="0"/>
  </p:normalViewPr>
  <p:slideViewPr>
    <p:cSldViewPr snapToGrid="0" snapToObjects="1">
      <p:cViewPr varScale="1">
        <p:scale>
          <a:sx n="97" d="100"/>
          <a:sy n="97" d="100"/>
        </p:scale>
        <p:origin x="259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579DB1EC-3859-C243-A019-5E5127FE5A86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EBB4326-8CC1-6E41-8FEE-EA83C1B0F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BB4326-8CC1-6E41-8FEE-EA83C1B0F4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8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F1A3D-5B43-C746-8794-9306849CD518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EBAA-70E5-DA41-8FBF-BEAF3C0FA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10" Type="http://schemas.openxmlformats.org/officeDocument/2006/relationships/image" Target="../media/image5.t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.emf"/><Relationship Id="rId10" Type="http://schemas.openxmlformats.org/officeDocument/2006/relationships/image" Target="../media/image16.ti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5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2424" y="359971"/>
            <a:ext cx="616267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 </a:t>
            </a:r>
            <a:endParaRPr lang="en-US" sz="12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Determinants of cancer cell response to PDE3A modulators</a:t>
            </a:r>
            <a:endParaRPr lang="en-US" sz="12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r>
              <a:rPr lang="en-US" sz="1100" b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 </a:t>
            </a:r>
            <a:endParaRPr lang="en-US" sz="12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ctr"/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Xiaoyun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Wu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Gavin R. Schnitzler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Galen F. Gao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Brett Diamond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Andrew R. Baker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Bethany Kaplan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Colin W. Garvie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 Steven Horner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Kaylyn Williamson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Lindsay Westlake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Selena Lorrey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Timothy A. Lewis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Martin Lange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Sikander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Hayat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Henrik Seidel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John Doench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Andrew D. Cherniack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1,5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Charlotte Kopitz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Matthew Meyerson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1,5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and Heidi Greulich</a:t>
            </a:r>
            <a:r>
              <a:rPr lang="en-US" sz="1100" baseline="30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1,5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*</a:t>
            </a:r>
          </a:p>
          <a:p>
            <a:pPr algn="ctr"/>
            <a:endParaRPr lang="en-US" sz="1100" dirty="0" smtClean="0">
              <a:effectLst/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ctr"/>
            <a:endParaRPr lang="en-US" sz="1100" dirty="0" smtClean="0">
              <a:effectLst/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effectLst/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ctr"/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r>
              <a:rPr lang="en-US" sz="1100" b="1" u="sng" dirty="0" smtClean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Supporting Information</a:t>
            </a:r>
          </a:p>
          <a:p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Figures S1-S3</a:t>
            </a:r>
          </a:p>
          <a:p>
            <a:r>
              <a:rPr lang="en-US" sz="1100" b="1" dirty="0" smtClean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Table S1 and S2</a:t>
            </a:r>
          </a:p>
          <a:p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Supplementary Dataset 1 and 2</a:t>
            </a:r>
            <a:endParaRPr lang="en-US" sz="1200" b="1" dirty="0">
              <a:effectLst/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61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7651" y="97210"/>
            <a:ext cx="6359626" cy="931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rgbClr val="A6A6A6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 </a:t>
            </a:r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S1.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Biomarker optimization improves positive predictive value.  (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Optimized biomarker thresholds for 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and 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SLFN12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mRNA expression maximize the geometric mean of the sensitivity and positive predictive value (PPV) over all possible biomarker thresholds (“Combined Score”).  (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Optimized biomarker thresholds (purple lines) result in a PPV of 62.5% for sensitive cell lines as previously defined, using a robust z score of &lt; -4 (de Waal et al., 2016).  (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C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Linear regression shows good concordance between manual validation (AUC 2) and original high-throughput dose response results (AUC 1) for DNMDP sensitivity.  AUC 1 values were normalized on a scale of 0-4 to facilitate comparison, as for Table S1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  The 95% confidence interval of the best-fit line is indicated.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AUC, area under the dose response curve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  (</a:t>
            </a:r>
            <a:r>
              <a:rPr lang="en-US" sz="1100" i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D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Full-length immunoblot for anti-PDE3A (</a:t>
            </a:r>
            <a:r>
              <a:rPr lang="en-US" sz="1100" dirty="0" err="1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Bethyl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A302-740A), left panel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; and anti-PDE3B (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Bethyl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A302-473A), right panel.  Arrows mark the three isoforms of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and PDE3B.  Parts of these immunoblots were used in Figure 5B.</a:t>
            </a:r>
            <a:endParaRPr lang="en-US" sz="1100" dirty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u="sng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 and PDE3B immunoblot lanes: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		</a:t>
            </a: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1. HeLa		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8. A2058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2. HeLa - PDE3B CRISPR sg2	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9. HuT78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3. HeLa - PDE3B CRISPR sg2 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10. RVH421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4.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HeLa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PDE3B CRISPR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sg5	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11. SKMEL3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5. HeLa - PDE3B CRISPR sg5 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12. SKMEL3 - PDE3A CRISPR sg2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6. HeLa 			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13. SKMEL3 - PDE3A CRISPR sg3</a:t>
            </a:r>
            <a:endParaRPr lang="en-US" sz="1100" dirty="0" smtClean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7. HeLa - PDE3A CRISPR sg2		 			 </a:t>
            </a:r>
            <a:r>
              <a:rPr lang="en-US" sz="8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	  </a:t>
            </a:r>
            <a:endParaRPr lang="en-US" sz="8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S2. 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Representative sections of cell fate trees for partially sensitive cell lines treated continuously with DMSO or 2 </a:t>
            </a:r>
            <a:r>
              <a:rPr lang="en-US" sz="1100" dirty="0" err="1">
                <a:solidFill>
                  <a:srgbClr val="000000"/>
                </a:solidFill>
                <a:latin typeface="Symbol" panose="05050102010706020507" pitchFamily="18" charset="2"/>
                <a:ea typeface="DengXian"/>
                <a:cs typeface="Times New Roman" panose="02020603050405020304" pitchFamily="18" charset="0"/>
              </a:rPr>
              <a:t>m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M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DNMDP.  (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Strong responder cell line GB1, (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moderate responder cell line TE4, (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C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weak responder cell line H2172.  Cells were stained with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an activated caspase substrate-conjugated green fluorescent dye, marking apoptotic cells.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Phase contrast and green fluorescence live cell images were taken every 1 to 2 hours with the 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Incucyte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imaging system.  Red ovals, apoptotic events.  Ellipsis (“…”), cells lost to tracking due to movement that precluded identification.  Vertical blue dotted lines mark the 72 h 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timepoint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at which viability was typically measured by CellTiter-Glo in these studies.  Asterisks mark two H2172 cells that appear to be completely resistant to DNMDP.</a:t>
            </a:r>
            <a:endParaRPr lang="en-US" sz="12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800" dirty="0">
                <a:solidFill>
                  <a:srgbClr val="A6A6A6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 </a:t>
            </a:r>
            <a:endParaRPr lang="en-US" sz="8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S3.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(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Ectopic expression of V5-tagged PDE3B in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-knockout HeLa cells restores sensitivity to DNMDP.  Left panel,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72-hour CellTiter-Glo assay.  GFP, green fluorescent protein.  Right panel, anti-V5 immunoblot showing expression of exogenous PDE3B and GFP.  (</a:t>
            </a:r>
            <a:r>
              <a:rPr lang="en-US" sz="1100" i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</a:t>
            </a:r>
            <a:r>
              <a:rPr lang="en-US" sz="1100" dirty="0">
                <a:solidFill>
                  <a:srgbClr val="A6A6A6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Optimized biomarker thresholds for [the higher value of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or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PDE3B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] and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SLFN12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maximizing the geometric mean of the sensitivity and the PPV over all possible biomarker thresholds (“Combined Score”).  PDE3A and PDE3B expression values in log</a:t>
            </a:r>
            <a:r>
              <a:rPr lang="en-US" sz="1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2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(RPKM+1).  (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C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Double expression plots of RNA-Seq values.  Left, plot from Figure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S1B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with two sensitive cell lines lacking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expression, HUT78 and RVH421, indicated.  Right, similar plot with the x axis now displaying the highest expression value of either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or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PDE3B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with thresholds of sensitivity independently optimized. 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PDE3B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-expressing HUT78 and RVH421 cell lines are now correctly predicted to be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DNMDP-sensitive,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but this higher sensitivity of biomarker prediction comes at a cost, with a lower PPV than with expression of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PDE3A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alone in combination with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SLFN12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</a:t>
            </a:r>
            <a:endParaRPr lang="en-US" sz="12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8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 </a:t>
            </a:r>
            <a:endParaRPr lang="en-US" sz="8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Table </a:t>
            </a:r>
            <a:r>
              <a:rPr lang="en-US" sz="1100" b="1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S1.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DNA 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oligos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used in this study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800" dirty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Table S2.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IC50s and standard deviations of biological replicates from dose response curves in this study.  n, number of repetitions.  N/A, inhibitor response curve cannot be fitted.</a:t>
            </a:r>
          </a:p>
          <a:p>
            <a:pPr algn="just"/>
            <a:endParaRPr lang="en-US" sz="800" dirty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Supplementary Dataset 1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  Tab 1, RNA-Seq expression values in log2(RPKM+1) for all PDE family members in the cell lines used in Table 1.  Tab 2,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cAMP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abundance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in the cell lines used in Table 1, 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measured by mass spectrometry.</a:t>
            </a:r>
          </a:p>
          <a:p>
            <a:pPr algn="just"/>
            <a:endParaRPr lang="en-US" sz="800" dirty="0">
              <a:latin typeface="Calibri" panose="020F0502020204030204" pitchFamily="34" charset="0"/>
              <a:ea typeface="DengXian"/>
              <a:cs typeface="Times New Roman" panose="02020603050405020304" pitchFamily="18" charset="0"/>
            </a:endParaRPr>
          </a:p>
          <a:p>
            <a:pPr algn="just"/>
            <a:r>
              <a:rPr lang="en-US" sz="1100" b="1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Supplementary Dataset 2.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 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Results from genome-wide CRISPR screen for DNMDP resistance in HeLa cells.  First tab, results graphed in volcano plot in Figure 5A.  Here, only genes with 3-8 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sgRNA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were included to eliminate gene families with cross-targeting 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sgRNA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  Second tab, all screening results from which p values were generated.  Third tab, raw and log</a:t>
            </a:r>
            <a:r>
              <a:rPr lang="en-US" sz="1100" baseline="-250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-normalized reads per guide with which log fold change was calculated.  Fourth tab, list of </a:t>
            </a:r>
            <a:r>
              <a:rPr lang="en-US" sz="1100" dirty="0" err="1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sgRNAs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used in the screen</a:t>
            </a:r>
            <a:r>
              <a:rPr lang="en-US" sz="1100" dirty="0" smtClean="0"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</a:t>
            </a:r>
            <a:endParaRPr lang="en-US" sz="1100" dirty="0">
              <a:latin typeface="Times New Roman" panose="02020603050405020304" pitchFamily="18" charset="0"/>
              <a:ea typeface="DengXi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50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7154" y="21128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10487" y="3101910"/>
            <a:ext cx="399314" cy="3883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587892" y="3108318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720571" y="5159588"/>
            <a:ext cx="1252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DNMDP AUC 1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3313049" y="4089911"/>
            <a:ext cx="1252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DNMDP AUC 2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700304" y="4582870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= 0.73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5511" y="8775935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S1</a:t>
            </a:r>
            <a:endParaRPr 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273625" y="2653912"/>
            <a:ext cx="1855057" cy="343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PDE3A log2(RPKM+1)</a:t>
            </a:r>
            <a:endParaRPr lang="en-US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2542375" y="2651357"/>
            <a:ext cx="1855057" cy="343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PDE3A log2(RPKM+1)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797272" y="2651357"/>
            <a:ext cx="1855057" cy="343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PDE3A log2(RPKM+1)</a:t>
            </a:r>
            <a:endParaRPr lang="en-US" sz="800" dirty="0"/>
          </a:p>
        </p:txBody>
      </p:sp>
      <p:sp>
        <p:nvSpPr>
          <p:cNvPr id="44" name="Rectangle 43"/>
          <p:cNvSpPr/>
          <p:nvPr/>
        </p:nvSpPr>
        <p:spPr>
          <a:xfrm>
            <a:off x="685129" y="235489"/>
            <a:ext cx="1436360" cy="146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97272" y="2676048"/>
            <a:ext cx="4655611" cy="146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74374" y="2682675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PDE3A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2680969" y="2684351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PDE3A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4723056" y="2684350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PDE3A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41189" y="3145523"/>
            <a:ext cx="3166639" cy="2825653"/>
            <a:chOff x="241189" y="4364715"/>
            <a:chExt cx="3166639" cy="2825653"/>
          </a:xfrm>
        </p:grpSpPr>
        <p:grpSp>
          <p:nvGrpSpPr>
            <p:cNvPr id="24" name="Group 23"/>
            <p:cNvGrpSpPr/>
            <p:nvPr/>
          </p:nvGrpSpPr>
          <p:grpSpPr>
            <a:xfrm>
              <a:off x="241189" y="4364715"/>
              <a:ext cx="3166639" cy="2825653"/>
              <a:chOff x="241189" y="4364715"/>
              <a:chExt cx="3166639" cy="2825653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80512" y="4364715"/>
                <a:ext cx="3027316" cy="2798220"/>
                <a:chOff x="7051740" y="2470615"/>
                <a:chExt cx="3546156" cy="292905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7051740" y="2470615"/>
                  <a:ext cx="3546156" cy="2929055"/>
                  <a:chOff x="7051740" y="2470615"/>
                  <a:chExt cx="3546156" cy="2929055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7051740" y="2470615"/>
                    <a:ext cx="3546156" cy="2929055"/>
                    <a:chOff x="6137406" y="3235331"/>
                    <a:chExt cx="3546156" cy="2929055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6137406" y="3235331"/>
                      <a:ext cx="3546156" cy="2929055"/>
                      <a:chOff x="6137406" y="3235331"/>
                      <a:chExt cx="3546156" cy="2929055"/>
                    </a:xfrm>
                  </p:grpSpPr>
                  <p:graphicFrame>
                    <p:nvGraphicFramePr>
                      <p:cNvPr id="2" name="Object 1"/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3334134295"/>
                          </p:ext>
                        </p:extLst>
                      </p:nvPr>
                    </p:nvGraphicFramePr>
                    <p:xfrm>
                      <a:off x="6137406" y="3235331"/>
                      <a:ext cx="3546156" cy="2929055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32818" name="Acrobat Document" r:id="rId4" imgW="3886132" imgH="3209857" progId="AcroExch.Document.DC">
                              <p:embed/>
                            </p:oleObj>
                          </mc:Choice>
                          <mc:Fallback>
                            <p:oleObj name="Acrobat Document" r:id="rId4" imgW="3886132" imgH="3209857" progId="AcroExch.Document.DC">
                              <p:embed/>
                              <p:pic>
                                <p:nvPicPr>
                                  <p:cNvPr id="0" name=""/>
                                  <p:cNvPicPr/>
                                  <p:nvPr/>
                                </p:nvPicPr>
                                <p:blipFill>
                                  <a:blip r:embed="rId5"/>
                                  <a:stretch>
                                    <a:fillRect/>
                                  </a:stretch>
                                </p:blipFill>
                                <p:spPr>
                                  <a:xfrm>
                                    <a:off x="6137406" y="3235331"/>
                                    <a:ext cx="3546156" cy="2929055"/>
                                  </a:xfrm>
                                  <a:prstGeom prst="rect">
                                    <a:avLst/>
                                  </a:prstGeom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sp>
                    <p:nvSpPr>
                      <p:cNvPr id="3" name="Rectangle 2"/>
                      <p:cNvSpPr/>
                      <p:nvPr/>
                    </p:nvSpPr>
                    <p:spPr>
                      <a:xfrm>
                        <a:off x="6828451" y="3275648"/>
                        <a:ext cx="2365827" cy="16991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6823766" y="5927021"/>
                      <a:ext cx="2365827" cy="2079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9" name="Rectangle 48"/>
                  <p:cNvSpPr/>
                  <p:nvPr/>
                </p:nvSpPr>
                <p:spPr>
                  <a:xfrm rot="5400000">
                    <a:off x="5955009" y="3756128"/>
                    <a:ext cx="2365827" cy="171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2" name="Rectangle 51"/>
                <p:cNvSpPr/>
                <p:nvPr/>
              </p:nvSpPr>
              <p:spPr>
                <a:xfrm>
                  <a:off x="9278031" y="3307776"/>
                  <a:ext cx="1095375" cy="2079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1106125" y="6882591"/>
                <a:ext cx="17860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PDE3A log</a:t>
                </a:r>
                <a:r>
                  <a:rPr lang="en-US" sz="1400" baseline="-25000" dirty="0" smtClean="0"/>
                  <a:t>2</a:t>
                </a:r>
                <a:r>
                  <a:rPr lang="en-US" sz="1400" dirty="0" smtClean="0"/>
                  <a:t>(RPKM+1)</a:t>
                </a:r>
                <a:endParaRPr lang="en-US" sz="14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16200000">
                <a:off x="-520397" y="5497579"/>
                <a:ext cx="183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SLFN12 log</a:t>
                </a:r>
                <a:r>
                  <a:rPr lang="en-US" sz="1400" baseline="-25000" dirty="0" smtClean="0"/>
                  <a:t>2</a:t>
                </a:r>
                <a:r>
                  <a:rPr lang="en-US" sz="1400" dirty="0" smtClean="0"/>
                  <a:t>(RPKM+1)</a:t>
                </a:r>
                <a:endParaRPr lang="en-US" sz="14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173419" y="4938782"/>
                <a:ext cx="11054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PPV = 62.5%</a:t>
                </a:r>
                <a:endParaRPr lang="en-US" sz="1400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2336226" y="4647682"/>
              <a:ext cx="923024" cy="199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196285" y="3328402"/>
            <a:ext cx="845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insensitive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2191368" y="3441472"/>
            <a:ext cx="765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sensitive </a:t>
            </a:r>
            <a:endParaRPr lang="en-US" sz="12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500073" y="277466"/>
            <a:ext cx="5990280" cy="2400176"/>
            <a:chOff x="627893" y="651083"/>
            <a:chExt cx="5990280" cy="2400176"/>
          </a:xfrm>
        </p:grpSpPr>
        <p:grpSp>
          <p:nvGrpSpPr>
            <p:cNvPr id="26" name="Group 25"/>
            <p:cNvGrpSpPr/>
            <p:nvPr/>
          </p:nvGrpSpPr>
          <p:grpSpPr>
            <a:xfrm>
              <a:off x="699979" y="651083"/>
              <a:ext cx="5918194" cy="2400176"/>
              <a:chOff x="699979" y="651083"/>
              <a:chExt cx="5918194" cy="2400176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6"/>
              <a:srcRect l="1291" t="25322" r="14265" b="17993"/>
              <a:stretch/>
            </p:blipFill>
            <p:spPr>
              <a:xfrm>
                <a:off x="699979" y="651083"/>
                <a:ext cx="5918194" cy="2400176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2647510" y="1632155"/>
                <a:ext cx="166025" cy="5141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658210" y="1637075"/>
                <a:ext cx="166025" cy="5141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627893" y="1643280"/>
              <a:ext cx="166025" cy="5141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 rot="16200000">
            <a:off x="-447430" y="1363112"/>
            <a:ext cx="1830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SLFN12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10487" y="6126377"/>
            <a:ext cx="38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.</a:t>
            </a:r>
            <a:endParaRPr lang="en-US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318499"/>
              </p:ext>
            </p:extLst>
          </p:nvPr>
        </p:nvGraphicFramePr>
        <p:xfrm>
          <a:off x="3876634" y="3313668"/>
          <a:ext cx="2971534" cy="193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9" name="Prism 7" r:id="rId7" imgW="3832924" imgH="2500550" progId="Prism7.Document">
                  <p:embed/>
                </p:oleObj>
              </mc:Choice>
              <mc:Fallback>
                <p:oleObj name="Prism 7" r:id="rId7" imgW="3832924" imgH="250055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76634" y="3313668"/>
                        <a:ext cx="2971534" cy="193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-88493" y="6336965"/>
            <a:ext cx="3337911" cy="1922615"/>
            <a:chOff x="-29501" y="6336965"/>
            <a:chExt cx="3337911" cy="1922615"/>
          </a:xfrm>
        </p:grpSpPr>
        <p:sp>
          <p:nvSpPr>
            <p:cNvPr id="85" name="TextBox 84"/>
            <p:cNvSpPr txBox="1"/>
            <p:nvPr/>
          </p:nvSpPr>
          <p:spPr>
            <a:xfrm>
              <a:off x="1363255" y="6336965"/>
              <a:ext cx="10261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Anti-PDE3A</a:t>
              </a:r>
              <a:endParaRPr lang="en-US" sz="1400" dirty="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7" r="4303"/>
            <a:stretch/>
          </p:blipFill>
          <p:spPr>
            <a:xfrm>
              <a:off x="648929" y="6828544"/>
              <a:ext cx="2521833" cy="143103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-29501" y="7007214"/>
              <a:ext cx="70037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75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-29501" y="7680785"/>
              <a:ext cx="70037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25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9C651A42-4C94-1C4D-A4C8-DE5719FE2909}"/>
                </a:ext>
              </a:extLst>
            </p:cNvPr>
            <p:cNvSpPr/>
            <p:nvPr/>
          </p:nvSpPr>
          <p:spPr>
            <a:xfrm>
              <a:off x="-29501" y="7287875"/>
              <a:ext cx="7000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EB3332D5-824B-B44E-A1D0-7C1D3B53FF95}"/>
                </a:ext>
              </a:extLst>
            </p:cNvPr>
            <p:cNvSpPr/>
            <p:nvPr/>
          </p:nvSpPr>
          <p:spPr>
            <a:xfrm>
              <a:off x="-29501" y="7479033"/>
              <a:ext cx="70037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37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527161" y="7639709"/>
              <a:ext cx="12668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32078" y="7438148"/>
              <a:ext cx="12668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7164" y="7157930"/>
              <a:ext cx="12668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27161" y="7846189"/>
              <a:ext cx="12668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59520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</a:t>
              </a:r>
              <a:endParaRPr lang="en-US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41416" y="656303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20831" y="656303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95380" y="656303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77274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654256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6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821404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88549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155703" y="65581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9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283520" y="655811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499830" y="655811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11</a:t>
              </a:r>
              <a:endParaRPr lang="en-US" sz="14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706307" y="655811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</a:t>
              </a:r>
              <a:endParaRPr lang="en-US" sz="14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912788" y="655811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13</a:t>
              </a:r>
              <a:endParaRPr lang="en-US" sz="14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160930" y="7167762"/>
              <a:ext cx="1474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3156016" y="7074353"/>
              <a:ext cx="1474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H="1">
              <a:off x="3160930" y="7039946"/>
              <a:ext cx="1474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301515" y="6332053"/>
            <a:ext cx="3502273" cy="1927813"/>
            <a:chOff x="3301515" y="6332053"/>
            <a:chExt cx="3502273" cy="1927813"/>
          </a:xfrm>
        </p:grpSpPr>
        <p:sp>
          <p:nvSpPr>
            <p:cNvPr id="88" name="TextBox 87"/>
            <p:cNvSpPr txBox="1"/>
            <p:nvPr/>
          </p:nvSpPr>
          <p:spPr>
            <a:xfrm>
              <a:off x="4868466" y="6332053"/>
              <a:ext cx="10197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Anti-PDE3B</a:t>
              </a:r>
              <a:endParaRPr lang="en-US" sz="1400" dirty="0"/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9" r="6857"/>
            <a:stretch/>
          </p:blipFill>
          <p:spPr>
            <a:xfrm>
              <a:off x="4090218" y="6820729"/>
              <a:ext cx="2576051" cy="143913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3347738" y="7193105"/>
              <a:ext cx="79831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75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3377234" y="7930863"/>
              <a:ext cx="76881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25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9C651A42-4C94-1C4D-A4C8-DE5719FE2909}"/>
                </a:ext>
              </a:extLst>
            </p:cNvPr>
            <p:cNvSpPr/>
            <p:nvPr/>
          </p:nvSpPr>
          <p:spPr>
            <a:xfrm>
              <a:off x="3377234" y="7478667"/>
              <a:ext cx="7684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EB3332D5-824B-B44E-A1D0-7C1D3B53FF95}"/>
                </a:ext>
              </a:extLst>
            </p:cNvPr>
            <p:cNvSpPr/>
            <p:nvPr/>
          </p:nvSpPr>
          <p:spPr>
            <a:xfrm>
              <a:off x="3377234" y="7703982"/>
              <a:ext cx="76881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37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>
              <a:off x="3951344" y="7857177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951344" y="7640333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3951344" y="7329037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3951344" y="8079312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3305425" y="7044410"/>
              <a:ext cx="79240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100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3951344" y="7206554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3305425" y="6874687"/>
              <a:ext cx="7909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>
              <a:off x="3951344" y="7036830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3301515" y="6725992"/>
              <a:ext cx="79206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250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3951344" y="6934011"/>
              <a:ext cx="139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4225397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</a:t>
              </a:r>
              <a:endParaRPr lang="en-US" sz="14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407293" y="656794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586708" y="656794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761257" y="656794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943151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20133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6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287281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454426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621580" y="65630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9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749397" y="656302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965707" y="656302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11</a:t>
              </a:r>
              <a:endParaRPr lang="en-US" sz="14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172184" y="656302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</a:t>
              </a:r>
              <a:endParaRPr lang="en-US" sz="14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378665" y="656302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13</a:t>
              </a:r>
              <a:endParaRPr lang="en-US" sz="1400" dirty="0"/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flipH="1">
              <a:off x="6656308" y="7103850"/>
              <a:ext cx="1474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92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8805446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S2</a:t>
            </a:r>
            <a:endParaRPr lang="en-US" sz="16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F33B3F9-C972-B745-8B3E-A208A9C7721C}"/>
              </a:ext>
            </a:extLst>
          </p:cNvPr>
          <p:cNvGrpSpPr/>
          <p:nvPr/>
        </p:nvGrpSpPr>
        <p:grpSpPr>
          <a:xfrm>
            <a:off x="634551" y="78942"/>
            <a:ext cx="5916974" cy="2874763"/>
            <a:chOff x="537329" y="1395516"/>
            <a:chExt cx="10306884" cy="5403086"/>
          </a:xfrm>
        </p:grpSpPr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E6EAEC9B-9B17-AA40-A56A-761F010EB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215" t="2275"/>
            <a:stretch/>
          </p:blipFill>
          <p:spPr>
            <a:xfrm>
              <a:off x="537329" y="1816591"/>
              <a:ext cx="3667026" cy="4488352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B31EBE42-502D-C249-BD51-6BC946EE8088}"/>
                </a:ext>
              </a:extLst>
            </p:cNvPr>
            <p:cNvGrpSpPr/>
            <p:nvPr/>
          </p:nvGrpSpPr>
          <p:grpSpPr>
            <a:xfrm>
              <a:off x="1273666" y="6171984"/>
              <a:ext cx="3441577" cy="600954"/>
              <a:chOff x="1656043" y="6118195"/>
              <a:chExt cx="4245070" cy="600954"/>
            </a:xfrm>
          </p:grpSpPr>
          <p:sp>
            <p:nvSpPr>
              <p:cNvPr id="176" name="TextBox 175">
                <a:extLst>
                  <a:ext uri="{FF2B5EF4-FFF2-40B4-BE49-F238E27FC236}">
                    <a16:creationId xmlns="" xmlns:a16="http://schemas.microsoft.com/office/drawing/2014/main" id="{B8308132-4578-3C48-9157-B99D628E1683}"/>
                  </a:ext>
                </a:extLst>
              </p:cNvPr>
              <p:cNvSpPr txBox="1"/>
              <p:nvPr/>
            </p:nvSpPr>
            <p:spPr>
              <a:xfrm>
                <a:off x="3083060" y="6118195"/>
                <a:ext cx="812844" cy="6009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48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="" xmlns:a16="http://schemas.microsoft.com/office/drawing/2014/main" id="{A0E86FEF-319E-B341-BD77-FE069F4140C2}"/>
                  </a:ext>
                </a:extLst>
              </p:cNvPr>
              <p:cNvSpPr txBox="1"/>
              <p:nvPr/>
            </p:nvSpPr>
            <p:spPr>
              <a:xfrm>
                <a:off x="1656043" y="6118195"/>
                <a:ext cx="812844" cy="600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24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="" xmlns:a16="http://schemas.microsoft.com/office/drawing/2014/main" id="{18CCB8D7-327D-D44D-A599-B82FFD3C6DF3}"/>
                  </a:ext>
                </a:extLst>
              </p:cNvPr>
              <p:cNvSpPr txBox="1"/>
              <p:nvPr/>
            </p:nvSpPr>
            <p:spPr>
              <a:xfrm>
                <a:off x="4414158" y="6118195"/>
                <a:ext cx="1486955" cy="6009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72  </a:t>
                </a:r>
                <a:r>
                  <a:rPr lang="en-US" sz="1400" dirty="0" err="1"/>
                  <a:t>hrs</a:t>
                </a:r>
                <a:endParaRPr lang="en-US" sz="1400" dirty="0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1EF9BAA1-E004-1C4C-B326-8BF70DDD3D20}"/>
                </a:ext>
              </a:extLst>
            </p:cNvPr>
            <p:cNvSpPr txBox="1"/>
            <p:nvPr/>
          </p:nvSpPr>
          <p:spPr>
            <a:xfrm>
              <a:off x="1620868" y="1395516"/>
              <a:ext cx="1983092" cy="578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GB1 + DMSO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4CEB1CF-C7A2-2549-A72D-04F7F2DC2C6C}"/>
                </a:ext>
              </a:extLst>
            </p:cNvPr>
            <p:cNvSpPr txBox="1"/>
            <p:nvPr/>
          </p:nvSpPr>
          <p:spPr>
            <a:xfrm>
              <a:off x="5876562" y="1395516"/>
              <a:ext cx="2873836" cy="578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GB1 + 2µM DNMDP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E6EF7D11-D7FF-784E-B0AF-A80A0F54840B}"/>
                </a:ext>
              </a:extLst>
            </p:cNvPr>
            <p:cNvSpPr/>
            <p:nvPr/>
          </p:nvSpPr>
          <p:spPr>
            <a:xfrm>
              <a:off x="2037607" y="3241865"/>
              <a:ext cx="2898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EFD30383-9678-6648-ABAC-554EE7E5480B}"/>
                </a:ext>
              </a:extLst>
            </p:cNvPr>
            <p:cNvSpPr/>
            <p:nvPr/>
          </p:nvSpPr>
          <p:spPr>
            <a:xfrm>
              <a:off x="1766004" y="5759155"/>
              <a:ext cx="2898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lot" descr="/var/folders/8k/l8n35wcx7ld1nf6566_ysh_s2_d2mc/T/com.microsoft.Excel/WebArchiveCopyPasteTempFiles/plot_zoom_png?width=637&amp;height=701">
              <a:extLst>
                <a:ext uri="{FF2B5EF4-FFF2-40B4-BE49-F238E27FC236}">
                  <a16:creationId xmlns="" xmlns:a16="http://schemas.microsoft.com/office/drawing/2014/main" id="{73A1E0F5-C39D-C444-9412-C693C5C9DF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4" t="25964"/>
            <a:stretch/>
          </p:blipFill>
          <p:spPr bwMode="auto">
            <a:xfrm>
              <a:off x="5299608" y="2063159"/>
              <a:ext cx="5544605" cy="4274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8268294C-BB14-E84F-856B-D44803582E92}"/>
                </a:ext>
              </a:extLst>
            </p:cNvPr>
            <p:cNvSpPr txBox="1"/>
            <p:nvPr/>
          </p:nvSpPr>
          <p:spPr>
            <a:xfrm>
              <a:off x="7046865" y="6197649"/>
              <a:ext cx="658992" cy="600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56D68831-4386-9641-BBE8-B224F7A5602A}"/>
                </a:ext>
              </a:extLst>
            </p:cNvPr>
            <p:cNvSpPr txBox="1"/>
            <p:nvPr/>
          </p:nvSpPr>
          <p:spPr>
            <a:xfrm>
              <a:off x="6027301" y="6197649"/>
              <a:ext cx="658992" cy="600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A2CE32FE-B7C7-C342-9EE5-6138B40A2E76}"/>
                </a:ext>
              </a:extLst>
            </p:cNvPr>
            <p:cNvSpPr txBox="1"/>
            <p:nvPr/>
          </p:nvSpPr>
          <p:spPr>
            <a:xfrm>
              <a:off x="8129374" y="6197649"/>
              <a:ext cx="658992" cy="600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624DE2AB-8E3D-4543-B53C-0FA0CD6027A7}"/>
                </a:ext>
              </a:extLst>
            </p:cNvPr>
            <p:cNvSpPr txBox="1"/>
            <p:nvPr/>
          </p:nvSpPr>
          <p:spPr>
            <a:xfrm>
              <a:off x="9190097" y="6197649"/>
              <a:ext cx="1133630" cy="600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96 </a:t>
              </a:r>
              <a:r>
                <a:rPr lang="en-US" sz="1400" dirty="0" err="1"/>
                <a:t>hrs</a:t>
              </a:r>
              <a:endParaRPr lang="en-US" sz="140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43FD7B3A-FE79-C74E-852B-9399F78E06F6}"/>
                </a:ext>
              </a:extLst>
            </p:cNvPr>
            <p:cNvSpPr/>
            <p:nvPr/>
          </p:nvSpPr>
          <p:spPr>
            <a:xfrm>
              <a:off x="7752489" y="2047818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BB17729D-D879-6649-A7CB-104060595552}"/>
                </a:ext>
              </a:extLst>
            </p:cNvPr>
            <p:cNvSpPr/>
            <p:nvPr/>
          </p:nvSpPr>
          <p:spPr>
            <a:xfrm>
              <a:off x="7542911" y="213567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9D4D1EF3-B436-F244-A5AC-0F634970F240}"/>
                </a:ext>
              </a:extLst>
            </p:cNvPr>
            <p:cNvSpPr/>
            <p:nvPr/>
          </p:nvSpPr>
          <p:spPr>
            <a:xfrm>
              <a:off x="7435685" y="2218148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557C7D7D-DBFF-3F4B-A7C3-96D6FE0D53BD}"/>
                </a:ext>
              </a:extLst>
            </p:cNvPr>
            <p:cNvSpPr/>
            <p:nvPr/>
          </p:nvSpPr>
          <p:spPr>
            <a:xfrm>
              <a:off x="7840221" y="2306003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C60B9E24-C764-8844-AA23-151AF8D5C002}"/>
                </a:ext>
              </a:extLst>
            </p:cNvPr>
            <p:cNvSpPr/>
            <p:nvPr/>
          </p:nvSpPr>
          <p:spPr>
            <a:xfrm>
              <a:off x="7425940" y="2388479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880D14CD-C651-6644-85E6-707189472301}"/>
                </a:ext>
              </a:extLst>
            </p:cNvPr>
            <p:cNvSpPr/>
            <p:nvPr/>
          </p:nvSpPr>
          <p:spPr>
            <a:xfrm>
              <a:off x="7464933" y="2470955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="" xmlns:a16="http://schemas.microsoft.com/office/drawing/2014/main" id="{18089CA4-1C10-2C4B-97AB-9AE3846143F5}"/>
                </a:ext>
              </a:extLst>
            </p:cNvPr>
            <p:cNvSpPr/>
            <p:nvPr/>
          </p:nvSpPr>
          <p:spPr>
            <a:xfrm>
              <a:off x="7386950" y="2558810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ABB2C4F8-AF4F-5141-88B8-6BBDBDEC7CF4}"/>
                </a:ext>
              </a:extLst>
            </p:cNvPr>
            <p:cNvSpPr/>
            <p:nvPr/>
          </p:nvSpPr>
          <p:spPr>
            <a:xfrm>
              <a:off x="7835349" y="2635907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680430F8-158D-7848-8556-724B9F66E611}"/>
                </a:ext>
              </a:extLst>
            </p:cNvPr>
            <p:cNvSpPr/>
            <p:nvPr/>
          </p:nvSpPr>
          <p:spPr>
            <a:xfrm>
              <a:off x="7823164" y="2713004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A80BA8C4-70C8-D64E-AAEF-27CB283AB643}"/>
                </a:ext>
              </a:extLst>
            </p:cNvPr>
            <p:cNvSpPr/>
            <p:nvPr/>
          </p:nvSpPr>
          <p:spPr>
            <a:xfrm>
              <a:off x="7876777" y="2806237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="" xmlns:a16="http://schemas.microsoft.com/office/drawing/2014/main" id="{AB3957A6-398F-7240-93D9-7FB65F5AF50D}"/>
                </a:ext>
              </a:extLst>
            </p:cNvPr>
            <p:cNvSpPr/>
            <p:nvPr/>
          </p:nvSpPr>
          <p:spPr>
            <a:xfrm>
              <a:off x="8317867" y="288871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94D417FD-7B7B-9440-A69F-0BA3833703AF}"/>
                </a:ext>
              </a:extLst>
            </p:cNvPr>
            <p:cNvSpPr/>
            <p:nvPr/>
          </p:nvSpPr>
          <p:spPr>
            <a:xfrm>
              <a:off x="8829657" y="2975901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16D3B2E2-A089-C341-BFB3-8DD90405D272}"/>
                </a:ext>
              </a:extLst>
            </p:cNvPr>
            <p:cNvSpPr/>
            <p:nvPr/>
          </p:nvSpPr>
          <p:spPr>
            <a:xfrm>
              <a:off x="7723253" y="305366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71BAB30A-A3A9-2042-8D23-A6F56B17531E}"/>
                </a:ext>
              </a:extLst>
            </p:cNvPr>
            <p:cNvSpPr/>
            <p:nvPr/>
          </p:nvSpPr>
          <p:spPr>
            <a:xfrm>
              <a:off x="7769556" y="3146894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141B19AF-D0B6-5D48-A16D-2DE35F766E0F}"/>
                </a:ext>
              </a:extLst>
            </p:cNvPr>
            <p:cNvSpPr/>
            <p:nvPr/>
          </p:nvSpPr>
          <p:spPr>
            <a:xfrm>
              <a:off x="8159471" y="321771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="" xmlns:a16="http://schemas.microsoft.com/office/drawing/2014/main" id="{B1D41719-C1AE-E94A-8602-E36E075803B9}"/>
                </a:ext>
              </a:extLst>
            </p:cNvPr>
            <p:cNvSpPr/>
            <p:nvPr/>
          </p:nvSpPr>
          <p:spPr>
            <a:xfrm>
              <a:off x="7906030" y="330154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C69BCE34-55F8-A848-92BA-C07FE7B2BA73}"/>
                </a:ext>
              </a:extLst>
            </p:cNvPr>
            <p:cNvSpPr/>
            <p:nvPr/>
          </p:nvSpPr>
          <p:spPr>
            <a:xfrm>
              <a:off x="8997788" y="338537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="" xmlns:a16="http://schemas.microsoft.com/office/drawing/2014/main" id="{53D878E2-C9E5-3A41-9EBA-1364783CADB4}"/>
                </a:ext>
              </a:extLst>
            </p:cNvPr>
            <p:cNvSpPr/>
            <p:nvPr/>
          </p:nvSpPr>
          <p:spPr>
            <a:xfrm>
              <a:off x="8568888" y="3474581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75240F6D-2C83-814C-8264-F92F26E9A14C}"/>
                </a:ext>
              </a:extLst>
            </p:cNvPr>
            <p:cNvSpPr/>
            <p:nvPr/>
          </p:nvSpPr>
          <p:spPr>
            <a:xfrm>
              <a:off x="9302414" y="355303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A13B8A0E-53CF-C348-95D4-A5781F3ADB42}"/>
                </a:ext>
              </a:extLst>
            </p:cNvPr>
            <p:cNvSpPr/>
            <p:nvPr/>
          </p:nvSpPr>
          <p:spPr>
            <a:xfrm>
              <a:off x="7952346" y="363686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F89B2E0D-3403-2A4B-9358-A6C73890EDC6}"/>
                </a:ext>
              </a:extLst>
            </p:cNvPr>
            <p:cNvSpPr/>
            <p:nvPr/>
          </p:nvSpPr>
          <p:spPr>
            <a:xfrm>
              <a:off x="8503100" y="372069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="" xmlns:a16="http://schemas.microsoft.com/office/drawing/2014/main" id="{8D469E06-88AA-5D47-8B09-7B150BB32911}"/>
                </a:ext>
              </a:extLst>
            </p:cNvPr>
            <p:cNvSpPr/>
            <p:nvPr/>
          </p:nvSpPr>
          <p:spPr>
            <a:xfrm>
              <a:off x="8871083" y="380452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="" xmlns:a16="http://schemas.microsoft.com/office/drawing/2014/main" id="{9525B581-733D-7447-9B3F-5A59DDC1F6F6}"/>
                </a:ext>
              </a:extLst>
            </p:cNvPr>
            <p:cNvSpPr/>
            <p:nvPr/>
          </p:nvSpPr>
          <p:spPr>
            <a:xfrm>
              <a:off x="8844278" y="388835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6CF8153C-47FD-6D41-9EEC-63E8BE4BF368}"/>
                </a:ext>
              </a:extLst>
            </p:cNvPr>
            <p:cNvSpPr/>
            <p:nvPr/>
          </p:nvSpPr>
          <p:spPr>
            <a:xfrm>
              <a:off x="8174119" y="3961424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="" xmlns:a16="http://schemas.microsoft.com/office/drawing/2014/main" id="{8D96C537-5B90-D34D-999A-4F27B8268BAA}"/>
                </a:ext>
              </a:extLst>
            </p:cNvPr>
            <p:cNvSpPr/>
            <p:nvPr/>
          </p:nvSpPr>
          <p:spPr>
            <a:xfrm>
              <a:off x="8308154" y="4050633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4FB4A045-9C5A-084A-B9D4-B81F6AEA4747}"/>
                </a:ext>
              </a:extLst>
            </p:cNvPr>
            <p:cNvSpPr/>
            <p:nvPr/>
          </p:nvSpPr>
          <p:spPr>
            <a:xfrm>
              <a:off x="8442189" y="413984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="" xmlns:a16="http://schemas.microsoft.com/office/drawing/2014/main" id="{B1FD56C0-C777-C240-84AA-22F51E3DB02A}"/>
                </a:ext>
              </a:extLst>
            </p:cNvPr>
            <p:cNvSpPr/>
            <p:nvPr/>
          </p:nvSpPr>
          <p:spPr>
            <a:xfrm>
              <a:off x="8737064" y="4234430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409A14AC-9E7B-964E-9547-A2ED477C9E0B}"/>
                </a:ext>
              </a:extLst>
            </p:cNvPr>
            <p:cNvSpPr/>
            <p:nvPr/>
          </p:nvSpPr>
          <p:spPr>
            <a:xfrm>
              <a:off x="7533212" y="4307503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A4EC7EB1-943F-404B-AEEF-51A13033260E}"/>
                </a:ext>
              </a:extLst>
            </p:cNvPr>
            <p:cNvSpPr/>
            <p:nvPr/>
          </p:nvSpPr>
          <p:spPr>
            <a:xfrm>
              <a:off x="8295980" y="4385955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="" xmlns:a16="http://schemas.microsoft.com/office/drawing/2014/main" id="{057BE3E7-87AE-D449-9E4F-83CD48F856A3}"/>
                </a:ext>
              </a:extLst>
            </p:cNvPr>
            <p:cNvSpPr/>
            <p:nvPr/>
          </p:nvSpPr>
          <p:spPr>
            <a:xfrm>
              <a:off x="8247242" y="4469786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="" xmlns:a16="http://schemas.microsoft.com/office/drawing/2014/main" id="{54E71C25-EED8-8F46-99ED-CB0F3C55F3AB}"/>
                </a:ext>
              </a:extLst>
            </p:cNvPr>
            <p:cNvSpPr/>
            <p:nvPr/>
          </p:nvSpPr>
          <p:spPr>
            <a:xfrm>
              <a:off x="8922278" y="4548238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E2CBE215-6E5A-9D42-A5A9-9ADCD5D0C567}"/>
                </a:ext>
              </a:extLst>
            </p:cNvPr>
            <p:cNvSpPr/>
            <p:nvPr/>
          </p:nvSpPr>
          <p:spPr>
            <a:xfrm>
              <a:off x="8288670" y="4648205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="" xmlns:a16="http://schemas.microsoft.com/office/drawing/2014/main" id="{3773976F-C31C-294F-9097-6211A1ECF726}"/>
                </a:ext>
              </a:extLst>
            </p:cNvPr>
            <p:cNvSpPr/>
            <p:nvPr/>
          </p:nvSpPr>
          <p:spPr>
            <a:xfrm>
              <a:off x="8042538" y="4715899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="" xmlns:a16="http://schemas.microsoft.com/office/drawing/2014/main" id="{C61D8C8E-0850-264A-AFD7-74AE7AF8DB26}"/>
                </a:ext>
              </a:extLst>
            </p:cNvPr>
            <p:cNvSpPr/>
            <p:nvPr/>
          </p:nvSpPr>
          <p:spPr>
            <a:xfrm>
              <a:off x="8037664" y="4810487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56A7C923-17CD-2541-902E-93DF685979DB}"/>
                </a:ext>
              </a:extLst>
            </p:cNvPr>
            <p:cNvSpPr/>
            <p:nvPr/>
          </p:nvSpPr>
          <p:spPr>
            <a:xfrm>
              <a:off x="8186317" y="4888939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="" xmlns:a16="http://schemas.microsoft.com/office/drawing/2014/main" id="{3156360F-6E77-0E4A-BAC5-B5FC61357935}"/>
                </a:ext>
              </a:extLst>
            </p:cNvPr>
            <p:cNvSpPr/>
            <p:nvPr/>
          </p:nvSpPr>
          <p:spPr>
            <a:xfrm>
              <a:off x="7837833" y="4962012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="" xmlns:a16="http://schemas.microsoft.com/office/drawing/2014/main" id="{478B82AA-9291-A84C-9966-7339BF3E1177}"/>
                </a:ext>
              </a:extLst>
            </p:cNvPr>
            <p:cNvSpPr/>
            <p:nvPr/>
          </p:nvSpPr>
          <p:spPr>
            <a:xfrm>
              <a:off x="9609497" y="5051221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DB11F716-9169-4D42-8E94-2D37CE40D420}"/>
                </a:ext>
              </a:extLst>
            </p:cNvPr>
            <p:cNvSpPr/>
            <p:nvPr/>
          </p:nvSpPr>
          <p:spPr>
            <a:xfrm>
              <a:off x="6029613" y="5135051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="" xmlns:a16="http://schemas.microsoft.com/office/drawing/2014/main" id="{5985D36E-04FD-EE4D-9031-E7AAE453CF5F}"/>
                </a:ext>
              </a:extLst>
            </p:cNvPr>
            <p:cNvSpPr/>
            <p:nvPr/>
          </p:nvSpPr>
          <p:spPr>
            <a:xfrm>
              <a:off x="5681128" y="5229638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="" xmlns:a16="http://schemas.microsoft.com/office/drawing/2014/main" id="{FC5FF71B-795D-0B49-9F03-9A0A9F26A185}"/>
                </a:ext>
              </a:extLst>
            </p:cNvPr>
            <p:cNvSpPr/>
            <p:nvPr/>
          </p:nvSpPr>
          <p:spPr>
            <a:xfrm>
              <a:off x="7818335" y="5308088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5D5DBA80-FDB6-C444-866B-C6B129581B0A}"/>
                </a:ext>
              </a:extLst>
            </p:cNvPr>
            <p:cNvSpPr/>
            <p:nvPr/>
          </p:nvSpPr>
          <p:spPr>
            <a:xfrm>
              <a:off x="7769596" y="5381159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="" xmlns:a16="http://schemas.microsoft.com/office/drawing/2014/main" id="{CAC9721F-4E06-DB4A-90E8-6052564B51CF}"/>
                </a:ext>
              </a:extLst>
            </p:cNvPr>
            <p:cNvSpPr/>
            <p:nvPr/>
          </p:nvSpPr>
          <p:spPr>
            <a:xfrm>
              <a:off x="9409664" y="5459609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="" xmlns:a16="http://schemas.microsoft.com/office/drawing/2014/main" id="{F5B8253E-E6A0-D84D-BF82-09D4932D1C8D}"/>
                </a:ext>
              </a:extLst>
            </p:cNvPr>
            <p:cNvSpPr/>
            <p:nvPr/>
          </p:nvSpPr>
          <p:spPr>
            <a:xfrm>
              <a:off x="8330094" y="5548817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="" xmlns:a16="http://schemas.microsoft.com/office/drawing/2014/main" id="{FA781B6A-4331-E64E-8FE1-B6AF36819B86}"/>
                </a:ext>
              </a:extLst>
            </p:cNvPr>
            <p:cNvSpPr/>
            <p:nvPr/>
          </p:nvSpPr>
          <p:spPr>
            <a:xfrm>
              <a:off x="9239077" y="5638025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="" xmlns:a16="http://schemas.microsoft.com/office/drawing/2014/main" id="{37966FD0-5C89-E04C-A53C-2EF55238CE04}"/>
                </a:ext>
              </a:extLst>
            </p:cNvPr>
            <p:cNvSpPr/>
            <p:nvPr/>
          </p:nvSpPr>
          <p:spPr>
            <a:xfrm>
              <a:off x="8400767" y="5711097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="" xmlns:a16="http://schemas.microsoft.com/office/drawing/2014/main" id="{9287CCA7-81AA-4C4B-91B5-82A1E5079004}"/>
                </a:ext>
              </a:extLst>
            </p:cNvPr>
            <p:cNvSpPr/>
            <p:nvPr/>
          </p:nvSpPr>
          <p:spPr>
            <a:xfrm>
              <a:off x="8381272" y="5811063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EFE9BF21-9677-8D48-94E7-9C2DAD336EC3}"/>
                </a:ext>
              </a:extLst>
            </p:cNvPr>
            <p:cNvSpPr/>
            <p:nvPr/>
          </p:nvSpPr>
          <p:spPr>
            <a:xfrm>
              <a:off x="8303289" y="5889514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="" xmlns:a16="http://schemas.microsoft.com/office/drawing/2014/main" id="{1AE7C1EC-4CE4-D146-9955-EDB73900E431}"/>
                </a:ext>
              </a:extLst>
            </p:cNvPr>
            <p:cNvSpPr/>
            <p:nvPr/>
          </p:nvSpPr>
          <p:spPr>
            <a:xfrm>
              <a:off x="9131853" y="5967965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9EB98D0C-E5DF-1D4C-86DD-7B1911C42C91}"/>
                </a:ext>
              </a:extLst>
            </p:cNvPr>
            <p:cNvSpPr/>
            <p:nvPr/>
          </p:nvSpPr>
          <p:spPr>
            <a:xfrm>
              <a:off x="9667983" y="6057174"/>
              <a:ext cx="244604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="" xmlns:a16="http://schemas.microsoft.com/office/drawing/2014/main" id="{E05FFDAE-E50F-BE4E-B73C-193A782D145B}"/>
                </a:ext>
              </a:extLst>
            </p:cNvPr>
            <p:cNvCxnSpPr>
              <a:cxnSpLocks/>
            </p:cNvCxnSpPr>
            <p:nvPr/>
          </p:nvCxnSpPr>
          <p:spPr>
            <a:xfrm>
              <a:off x="8455207" y="1998420"/>
              <a:ext cx="0" cy="4206240"/>
            </a:xfrm>
            <a:prstGeom prst="line">
              <a:avLst/>
            </a:prstGeom>
            <a:ln>
              <a:solidFill>
                <a:srgbClr val="00B0F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2A6B908B-A1B6-FA4B-9711-EB8CEDE1AE1B}"/>
                </a:ext>
              </a:extLst>
            </p:cNvPr>
            <p:cNvGrpSpPr/>
            <p:nvPr/>
          </p:nvGrpSpPr>
          <p:grpSpPr>
            <a:xfrm>
              <a:off x="3733800" y="1835150"/>
              <a:ext cx="244475" cy="88900"/>
              <a:chOff x="3937000" y="1311275"/>
              <a:chExt cx="244475" cy="88900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="" xmlns:a16="http://schemas.microsoft.com/office/drawing/2014/main" id="{DFCF5858-310C-324D-8F78-8FCFECCECCF9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="" xmlns:a16="http://schemas.microsoft.com/office/drawing/2014/main" id="{D0922C94-DE1C-DE49-9A2E-03C9D6260346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="" xmlns:a16="http://schemas.microsoft.com/office/drawing/2014/main" id="{5F7A0845-ECB1-164F-BB43-B67B5D05FF85}"/>
                </a:ext>
              </a:extLst>
            </p:cNvPr>
            <p:cNvGrpSpPr/>
            <p:nvPr/>
          </p:nvGrpSpPr>
          <p:grpSpPr>
            <a:xfrm>
              <a:off x="3730625" y="1920875"/>
              <a:ext cx="244475" cy="88900"/>
              <a:chOff x="3937000" y="1311275"/>
              <a:chExt cx="244475" cy="88900"/>
            </a:xfrm>
          </p:grpSpPr>
          <p:sp>
            <p:nvSpPr>
              <p:cNvPr id="172" name="Rectangle 171">
                <a:extLst>
                  <a:ext uri="{FF2B5EF4-FFF2-40B4-BE49-F238E27FC236}">
                    <a16:creationId xmlns="" xmlns:a16="http://schemas.microsoft.com/office/drawing/2014/main" id="{A0FB214A-B30C-3548-ABB2-EA73B62845D8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="" xmlns:a16="http://schemas.microsoft.com/office/drawing/2014/main" id="{BB7D2A1D-1D80-7D48-890A-A84EC2960393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="" xmlns:a16="http://schemas.microsoft.com/office/drawing/2014/main" id="{1195AC9A-4549-794B-A2E7-49935284D40C}"/>
                </a:ext>
              </a:extLst>
            </p:cNvPr>
            <p:cNvGrpSpPr/>
            <p:nvPr/>
          </p:nvGrpSpPr>
          <p:grpSpPr>
            <a:xfrm>
              <a:off x="2790825" y="2155825"/>
              <a:ext cx="244475" cy="88900"/>
              <a:chOff x="3937000" y="1311275"/>
              <a:chExt cx="244475" cy="88900"/>
            </a:xfrm>
          </p:grpSpPr>
          <p:sp>
            <p:nvSpPr>
              <p:cNvPr id="170" name="Rectangle 169">
                <a:extLst>
                  <a:ext uri="{FF2B5EF4-FFF2-40B4-BE49-F238E27FC236}">
                    <a16:creationId xmlns="" xmlns:a16="http://schemas.microsoft.com/office/drawing/2014/main" id="{70231D02-C3CA-0649-A2A5-4B7D1906B3F4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="" xmlns:a16="http://schemas.microsoft.com/office/drawing/2014/main" id="{6875A46F-D45E-D547-A678-ECECA54319EF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="" xmlns:a16="http://schemas.microsoft.com/office/drawing/2014/main" id="{7D3B8A81-501D-BC4F-A0DA-BE615B24A404}"/>
                </a:ext>
              </a:extLst>
            </p:cNvPr>
            <p:cNvGrpSpPr/>
            <p:nvPr/>
          </p:nvGrpSpPr>
          <p:grpSpPr>
            <a:xfrm>
              <a:off x="3254375" y="2238375"/>
              <a:ext cx="244475" cy="88900"/>
              <a:chOff x="3937000" y="1311275"/>
              <a:chExt cx="244475" cy="88900"/>
            </a:xfrm>
          </p:grpSpPr>
          <p:sp>
            <p:nvSpPr>
              <p:cNvPr id="168" name="Rectangle 167">
                <a:extLst>
                  <a:ext uri="{FF2B5EF4-FFF2-40B4-BE49-F238E27FC236}">
                    <a16:creationId xmlns="" xmlns:a16="http://schemas.microsoft.com/office/drawing/2014/main" id="{9774C112-E988-A843-A6B8-71D1316FB79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="" xmlns:a16="http://schemas.microsoft.com/office/drawing/2014/main" id="{AF993392-5CD7-434C-8825-4CB35B754FB8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="" xmlns:a16="http://schemas.microsoft.com/office/drawing/2014/main" id="{DC49E3A1-9525-834A-9296-1F8964210BF8}"/>
                </a:ext>
              </a:extLst>
            </p:cNvPr>
            <p:cNvGrpSpPr/>
            <p:nvPr/>
          </p:nvGrpSpPr>
          <p:grpSpPr>
            <a:xfrm>
              <a:off x="3257550" y="2320969"/>
              <a:ext cx="244475" cy="88900"/>
              <a:chOff x="3937000" y="1311275"/>
              <a:chExt cx="244475" cy="88900"/>
            </a:xfrm>
          </p:grpSpPr>
          <p:sp>
            <p:nvSpPr>
              <p:cNvPr id="166" name="Rectangle 165">
                <a:extLst>
                  <a:ext uri="{FF2B5EF4-FFF2-40B4-BE49-F238E27FC236}">
                    <a16:creationId xmlns="" xmlns:a16="http://schemas.microsoft.com/office/drawing/2014/main" id="{E6827A61-2C2A-F249-94F1-2F1F529E119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="" xmlns:a16="http://schemas.microsoft.com/office/drawing/2014/main" id="{05AFF504-15D2-254C-A84C-4A58A435B2CF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="" xmlns:a16="http://schemas.microsoft.com/office/drawing/2014/main" id="{9578809E-BBB3-3340-BBE9-B3C911BB7FC7}"/>
                </a:ext>
              </a:extLst>
            </p:cNvPr>
            <p:cNvGrpSpPr/>
            <p:nvPr/>
          </p:nvGrpSpPr>
          <p:grpSpPr>
            <a:xfrm>
              <a:off x="3257550" y="2551363"/>
              <a:ext cx="244475" cy="88900"/>
              <a:chOff x="3937000" y="1311275"/>
              <a:chExt cx="244475" cy="88900"/>
            </a:xfrm>
          </p:grpSpPr>
          <p:sp>
            <p:nvSpPr>
              <p:cNvPr id="164" name="Rectangle 163">
                <a:extLst>
                  <a:ext uri="{FF2B5EF4-FFF2-40B4-BE49-F238E27FC236}">
                    <a16:creationId xmlns="" xmlns:a16="http://schemas.microsoft.com/office/drawing/2014/main" id="{445EB79E-0986-B447-A26B-B2FBEF28F532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="" xmlns:a16="http://schemas.microsoft.com/office/drawing/2014/main" id="{6A102FC9-27FD-D243-8EF5-5260E6120987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="" xmlns:a16="http://schemas.microsoft.com/office/drawing/2014/main" id="{101246B3-34DF-4A43-98E5-7386EB63BA5C}"/>
                </a:ext>
              </a:extLst>
            </p:cNvPr>
            <p:cNvGrpSpPr/>
            <p:nvPr/>
          </p:nvGrpSpPr>
          <p:grpSpPr>
            <a:xfrm>
              <a:off x="3260725" y="2781300"/>
              <a:ext cx="244475" cy="88900"/>
              <a:chOff x="3937000" y="1311275"/>
              <a:chExt cx="244475" cy="88900"/>
            </a:xfrm>
          </p:grpSpPr>
          <p:sp>
            <p:nvSpPr>
              <p:cNvPr id="162" name="Rectangle 161">
                <a:extLst>
                  <a:ext uri="{FF2B5EF4-FFF2-40B4-BE49-F238E27FC236}">
                    <a16:creationId xmlns="" xmlns:a16="http://schemas.microsoft.com/office/drawing/2014/main" id="{6A1745A8-BB5E-2445-8B02-2A8AE8C540A4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="" xmlns:a16="http://schemas.microsoft.com/office/drawing/2014/main" id="{88AE0BC6-7539-594B-BE6C-F831F5AE2EBC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="" xmlns:a16="http://schemas.microsoft.com/office/drawing/2014/main" id="{37C6C248-EC37-F042-B199-A0B9EE9696BD}"/>
                </a:ext>
              </a:extLst>
            </p:cNvPr>
            <p:cNvGrpSpPr/>
            <p:nvPr/>
          </p:nvGrpSpPr>
          <p:grpSpPr>
            <a:xfrm>
              <a:off x="3260725" y="2867025"/>
              <a:ext cx="244475" cy="88900"/>
              <a:chOff x="3937000" y="1311275"/>
              <a:chExt cx="244475" cy="88900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="" xmlns:a16="http://schemas.microsoft.com/office/drawing/2014/main" id="{D4C9AF89-3593-BD46-86AC-ED47C1A6F195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="" xmlns:a16="http://schemas.microsoft.com/office/drawing/2014/main" id="{6F215719-B452-0842-B3C0-E5585292BB8A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="" xmlns:a16="http://schemas.microsoft.com/office/drawing/2014/main" id="{C17B80A6-33FD-084F-A2FD-917490E450BE}"/>
                </a:ext>
              </a:extLst>
            </p:cNvPr>
            <p:cNvGrpSpPr/>
            <p:nvPr/>
          </p:nvGrpSpPr>
          <p:grpSpPr>
            <a:xfrm>
              <a:off x="3727450" y="3022600"/>
              <a:ext cx="244475" cy="88900"/>
              <a:chOff x="3937000" y="1311275"/>
              <a:chExt cx="244475" cy="88900"/>
            </a:xfrm>
          </p:grpSpPr>
          <p:sp>
            <p:nvSpPr>
              <p:cNvPr id="158" name="Rectangle 157">
                <a:extLst>
                  <a:ext uri="{FF2B5EF4-FFF2-40B4-BE49-F238E27FC236}">
                    <a16:creationId xmlns="" xmlns:a16="http://schemas.microsoft.com/office/drawing/2014/main" id="{1D8FCA00-7252-4241-9658-303848F517B0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="" xmlns:a16="http://schemas.microsoft.com/office/drawing/2014/main" id="{E3BF5BDB-EDE8-D248-AB85-D78E27009EE6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="" xmlns:a16="http://schemas.microsoft.com/office/drawing/2014/main" id="{51535C55-F067-C74A-86B6-DE400321EB8C}"/>
                </a:ext>
              </a:extLst>
            </p:cNvPr>
            <p:cNvGrpSpPr/>
            <p:nvPr/>
          </p:nvGrpSpPr>
          <p:grpSpPr>
            <a:xfrm>
              <a:off x="2085975" y="2943225"/>
              <a:ext cx="244475" cy="88900"/>
              <a:chOff x="3937000" y="1311275"/>
              <a:chExt cx="244475" cy="88900"/>
            </a:xfrm>
          </p:grpSpPr>
          <p:sp>
            <p:nvSpPr>
              <p:cNvPr id="156" name="Rectangle 155">
                <a:extLst>
                  <a:ext uri="{FF2B5EF4-FFF2-40B4-BE49-F238E27FC236}">
                    <a16:creationId xmlns="" xmlns:a16="http://schemas.microsoft.com/office/drawing/2014/main" id="{9DE3990A-49A4-7442-A898-10DEEF5DA0CA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="" xmlns:a16="http://schemas.microsoft.com/office/drawing/2014/main" id="{58858F50-CCB4-F449-B06D-5CE82C0BC2F6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="" xmlns:a16="http://schemas.microsoft.com/office/drawing/2014/main" id="{15294080-C0B2-B145-9459-B1D13F6B2961}"/>
                </a:ext>
              </a:extLst>
            </p:cNvPr>
            <p:cNvGrpSpPr/>
            <p:nvPr/>
          </p:nvGrpSpPr>
          <p:grpSpPr>
            <a:xfrm>
              <a:off x="980291" y="2400202"/>
              <a:ext cx="244475" cy="88900"/>
              <a:chOff x="3937000" y="1311275"/>
              <a:chExt cx="244475" cy="88900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="" xmlns:a16="http://schemas.microsoft.com/office/drawing/2014/main" id="{D7A8B5FA-B07A-1244-BE9C-2154E794E236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="" xmlns:a16="http://schemas.microsoft.com/office/drawing/2014/main" id="{160012E7-97A4-5149-B2BA-C83F7FAB7104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="" xmlns:a16="http://schemas.microsoft.com/office/drawing/2014/main" id="{A6607F8C-C1DA-5C43-9A9E-E23B4DA8DED8}"/>
                </a:ext>
              </a:extLst>
            </p:cNvPr>
            <p:cNvGrpSpPr/>
            <p:nvPr/>
          </p:nvGrpSpPr>
          <p:grpSpPr>
            <a:xfrm>
              <a:off x="977116" y="2489004"/>
              <a:ext cx="244475" cy="88900"/>
              <a:chOff x="3937000" y="1311275"/>
              <a:chExt cx="244475" cy="88900"/>
            </a:xfrm>
          </p:grpSpPr>
          <p:sp>
            <p:nvSpPr>
              <p:cNvPr id="152" name="Rectangle 151">
                <a:extLst>
                  <a:ext uri="{FF2B5EF4-FFF2-40B4-BE49-F238E27FC236}">
                    <a16:creationId xmlns="" xmlns:a16="http://schemas.microsoft.com/office/drawing/2014/main" id="{64D29D81-8655-9043-9C62-EA286C475529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="" xmlns:a16="http://schemas.microsoft.com/office/drawing/2014/main" id="{58C1B5AB-2838-9F49-B176-23D7A5333C97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="" xmlns:a16="http://schemas.microsoft.com/office/drawing/2014/main" id="{CF57BEBA-D55B-9640-9B58-D492C83B27DD}"/>
                </a:ext>
              </a:extLst>
            </p:cNvPr>
            <p:cNvGrpSpPr/>
            <p:nvPr/>
          </p:nvGrpSpPr>
          <p:grpSpPr>
            <a:xfrm>
              <a:off x="2787650" y="3333750"/>
              <a:ext cx="244475" cy="88900"/>
              <a:chOff x="3937000" y="1311275"/>
              <a:chExt cx="244475" cy="88900"/>
            </a:xfrm>
          </p:grpSpPr>
          <p:sp>
            <p:nvSpPr>
              <p:cNvPr id="150" name="Rectangle 149">
                <a:extLst>
                  <a:ext uri="{FF2B5EF4-FFF2-40B4-BE49-F238E27FC236}">
                    <a16:creationId xmlns="" xmlns:a16="http://schemas.microsoft.com/office/drawing/2014/main" id="{3C0502F2-8DA8-0F41-9A4B-2E20F95E327C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="" xmlns:a16="http://schemas.microsoft.com/office/drawing/2014/main" id="{DF13B84D-5E24-7B41-9B4D-DE3DD98625AE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="" xmlns:a16="http://schemas.microsoft.com/office/drawing/2014/main" id="{03649D3B-BEAC-BC44-87C8-31E07A35BE1A}"/>
                </a:ext>
              </a:extLst>
            </p:cNvPr>
            <p:cNvGrpSpPr/>
            <p:nvPr/>
          </p:nvGrpSpPr>
          <p:grpSpPr>
            <a:xfrm>
              <a:off x="2790825" y="3416300"/>
              <a:ext cx="244475" cy="88900"/>
              <a:chOff x="3937000" y="1311275"/>
              <a:chExt cx="244475" cy="88900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="" xmlns:a16="http://schemas.microsoft.com/office/drawing/2014/main" id="{D9926521-351A-0147-89E0-BE7F24E69B5E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="" xmlns:a16="http://schemas.microsoft.com/office/drawing/2014/main" id="{63E3BDD2-8591-814C-B64E-F7CB67016900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="" xmlns:a16="http://schemas.microsoft.com/office/drawing/2014/main" id="{8183DDE4-8F66-FC49-81F6-18B4AAA54A3C}"/>
                </a:ext>
              </a:extLst>
            </p:cNvPr>
            <p:cNvGrpSpPr/>
            <p:nvPr/>
          </p:nvGrpSpPr>
          <p:grpSpPr>
            <a:xfrm>
              <a:off x="2314575" y="3492500"/>
              <a:ext cx="244475" cy="88900"/>
              <a:chOff x="3937000" y="1311275"/>
              <a:chExt cx="244475" cy="88900"/>
            </a:xfrm>
          </p:grpSpPr>
          <p:sp>
            <p:nvSpPr>
              <p:cNvPr id="146" name="Rectangle 145">
                <a:extLst>
                  <a:ext uri="{FF2B5EF4-FFF2-40B4-BE49-F238E27FC236}">
                    <a16:creationId xmlns="" xmlns:a16="http://schemas.microsoft.com/office/drawing/2014/main" id="{3DE762FF-D33D-EF4E-B0B6-0357843E1ACC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="" xmlns:a16="http://schemas.microsoft.com/office/drawing/2014/main" id="{6B6F2105-4D1C-EA4C-8B45-C5EAFA2F137F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="" xmlns:a16="http://schemas.microsoft.com/office/drawing/2014/main" id="{C6366C83-7A62-1640-945A-C6A6B4AF3051}"/>
                </a:ext>
              </a:extLst>
            </p:cNvPr>
            <p:cNvGrpSpPr/>
            <p:nvPr/>
          </p:nvGrpSpPr>
          <p:grpSpPr>
            <a:xfrm>
              <a:off x="2790825" y="3733800"/>
              <a:ext cx="244475" cy="88900"/>
              <a:chOff x="3937000" y="1311275"/>
              <a:chExt cx="244475" cy="88900"/>
            </a:xfrm>
          </p:grpSpPr>
          <p:sp>
            <p:nvSpPr>
              <p:cNvPr id="144" name="Rectangle 143">
                <a:extLst>
                  <a:ext uri="{FF2B5EF4-FFF2-40B4-BE49-F238E27FC236}">
                    <a16:creationId xmlns="" xmlns:a16="http://schemas.microsoft.com/office/drawing/2014/main" id="{AD619CD4-78BA-CB47-B18D-5302F9AB005A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="" xmlns:a16="http://schemas.microsoft.com/office/drawing/2014/main" id="{FD817E83-75D6-6742-A2BA-75B8A398F76E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="" xmlns:a16="http://schemas.microsoft.com/office/drawing/2014/main" id="{3E7B8774-4E50-4040-B9B5-0E87AEF12D34}"/>
                </a:ext>
              </a:extLst>
            </p:cNvPr>
            <p:cNvGrpSpPr/>
            <p:nvPr/>
          </p:nvGrpSpPr>
          <p:grpSpPr>
            <a:xfrm>
              <a:off x="2787650" y="3813175"/>
              <a:ext cx="244475" cy="88900"/>
              <a:chOff x="3937000" y="1311275"/>
              <a:chExt cx="244475" cy="88900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="" xmlns:a16="http://schemas.microsoft.com/office/drawing/2014/main" id="{27D52BAA-AD68-EE49-B199-A0CE767B6BA0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="" xmlns:a16="http://schemas.microsoft.com/office/drawing/2014/main" id="{030100FB-F1DE-4F48-B13B-1421D5C30934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="" xmlns:a16="http://schemas.microsoft.com/office/drawing/2014/main" id="{DCB021C0-9AAD-4543-987F-6041DA9305C2}"/>
                </a:ext>
              </a:extLst>
            </p:cNvPr>
            <p:cNvGrpSpPr/>
            <p:nvPr/>
          </p:nvGrpSpPr>
          <p:grpSpPr>
            <a:xfrm>
              <a:off x="1847850" y="3889375"/>
              <a:ext cx="244475" cy="88900"/>
              <a:chOff x="3937000" y="1311275"/>
              <a:chExt cx="244475" cy="88900"/>
            </a:xfrm>
          </p:grpSpPr>
          <p:sp>
            <p:nvSpPr>
              <p:cNvPr id="140" name="Rectangle 139">
                <a:extLst>
                  <a:ext uri="{FF2B5EF4-FFF2-40B4-BE49-F238E27FC236}">
                    <a16:creationId xmlns="" xmlns:a16="http://schemas.microsoft.com/office/drawing/2014/main" id="{FF618131-EA63-DF46-853F-C730F8D996EF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="" xmlns:a16="http://schemas.microsoft.com/office/drawing/2014/main" id="{4EE83F90-E12C-2046-BCD5-1D2BB2E5F839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="" xmlns:a16="http://schemas.microsoft.com/office/drawing/2014/main" id="{BCF48FEA-90DB-3A45-A0B7-7782B4EB921D}"/>
                </a:ext>
              </a:extLst>
            </p:cNvPr>
            <p:cNvGrpSpPr/>
            <p:nvPr/>
          </p:nvGrpSpPr>
          <p:grpSpPr>
            <a:xfrm>
              <a:off x="2978150" y="3965575"/>
              <a:ext cx="244475" cy="88900"/>
              <a:chOff x="3937000" y="1311275"/>
              <a:chExt cx="244475" cy="88900"/>
            </a:xfrm>
          </p:grpSpPr>
          <p:sp>
            <p:nvSpPr>
              <p:cNvPr id="138" name="Rectangle 137">
                <a:extLst>
                  <a:ext uri="{FF2B5EF4-FFF2-40B4-BE49-F238E27FC236}">
                    <a16:creationId xmlns="" xmlns:a16="http://schemas.microsoft.com/office/drawing/2014/main" id="{9B301ECC-656A-2148-88A5-25DC7486F66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="" xmlns:a16="http://schemas.microsoft.com/office/drawing/2014/main" id="{FB81B62D-8A1E-2A4E-8DE7-957677C51676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="" xmlns:a16="http://schemas.microsoft.com/office/drawing/2014/main" id="{06573363-CBA1-BE42-BB08-26BA240CF3A3}"/>
                </a:ext>
              </a:extLst>
            </p:cNvPr>
            <p:cNvGrpSpPr/>
            <p:nvPr/>
          </p:nvGrpSpPr>
          <p:grpSpPr>
            <a:xfrm>
              <a:off x="3730625" y="4044950"/>
              <a:ext cx="244475" cy="88900"/>
              <a:chOff x="3937000" y="1311275"/>
              <a:chExt cx="244475" cy="88900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="" xmlns:a16="http://schemas.microsoft.com/office/drawing/2014/main" id="{FC39949B-5CF4-4A46-9C20-80004CCF3C45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="" xmlns:a16="http://schemas.microsoft.com/office/drawing/2014/main" id="{FD7F4EB2-18B7-1849-B4EC-5C5768467826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="" xmlns:a16="http://schemas.microsoft.com/office/drawing/2014/main" id="{B17CB6A9-0162-4448-9190-99A3FBC50F18}"/>
                </a:ext>
              </a:extLst>
            </p:cNvPr>
            <p:cNvGrpSpPr/>
            <p:nvPr/>
          </p:nvGrpSpPr>
          <p:grpSpPr>
            <a:xfrm>
              <a:off x="3727450" y="4121150"/>
              <a:ext cx="244475" cy="88900"/>
              <a:chOff x="3937000" y="1311275"/>
              <a:chExt cx="244475" cy="88900"/>
            </a:xfrm>
          </p:grpSpPr>
          <p:sp>
            <p:nvSpPr>
              <p:cNvPr id="134" name="Rectangle 133">
                <a:extLst>
                  <a:ext uri="{FF2B5EF4-FFF2-40B4-BE49-F238E27FC236}">
                    <a16:creationId xmlns="" xmlns:a16="http://schemas.microsoft.com/office/drawing/2014/main" id="{2E1D73DC-5547-E24B-9646-601D9FEAAB25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="" xmlns:a16="http://schemas.microsoft.com/office/drawing/2014/main" id="{FFEE96AF-9813-C94E-AD85-2AD62E1D2103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="" xmlns:a16="http://schemas.microsoft.com/office/drawing/2014/main" id="{74F5B6D6-529C-7A4F-B101-0EA0CAA24D0F}"/>
                </a:ext>
              </a:extLst>
            </p:cNvPr>
            <p:cNvGrpSpPr/>
            <p:nvPr/>
          </p:nvGrpSpPr>
          <p:grpSpPr>
            <a:xfrm>
              <a:off x="3730625" y="4203700"/>
              <a:ext cx="244475" cy="88900"/>
              <a:chOff x="3937000" y="1311275"/>
              <a:chExt cx="244475" cy="88900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="" xmlns:a16="http://schemas.microsoft.com/office/drawing/2014/main" id="{D218E442-FB22-0A4F-A51E-E2AE4A49111C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="" xmlns:a16="http://schemas.microsoft.com/office/drawing/2014/main" id="{C312EC96-1033-0847-B1D2-C7DFE6B13C84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D5F142C6-5124-3040-BC02-BA2994E62329}"/>
                </a:ext>
              </a:extLst>
            </p:cNvPr>
            <p:cNvGrpSpPr/>
            <p:nvPr/>
          </p:nvGrpSpPr>
          <p:grpSpPr>
            <a:xfrm>
              <a:off x="3727450" y="4286250"/>
              <a:ext cx="244475" cy="88900"/>
              <a:chOff x="3937000" y="1311275"/>
              <a:chExt cx="244475" cy="88900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="" xmlns:a16="http://schemas.microsoft.com/office/drawing/2014/main" id="{CC8B2D37-94ED-0F4E-B0B0-A60CE69A4271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="" xmlns:a16="http://schemas.microsoft.com/office/drawing/2014/main" id="{87A28AA0-47FF-4A4E-8CCA-A948CFCCFE8F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="" xmlns:a16="http://schemas.microsoft.com/office/drawing/2014/main" id="{674BF946-141F-BD44-9163-ED14C6D66564}"/>
                </a:ext>
              </a:extLst>
            </p:cNvPr>
            <p:cNvGrpSpPr/>
            <p:nvPr/>
          </p:nvGrpSpPr>
          <p:grpSpPr>
            <a:xfrm>
              <a:off x="2790825" y="4359275"/>
              <a:ext cx="244475" cy="88900"/>
              <a:chOff x="3937000" y="1311275"/>
              <a:chExt cx="244475" cy="88900"/>
            </a:xfrm>
          </p:grpSpPr>
          <p:sp>
            <p:nvSpPr>
              <p:cNvPr id="128" name="Rectangle 127">
                <a:extLst>
                  <a:ext uri="{FF2B5EF4-FFF2-40B4-BE49-F238E27FC236}">
                    <a16:creationId xmlns="" xmlns:a16="http://schemas.microsoft.com/office/drawing/2014/main" id="{95DF1B43-AAA0-6948-9711-7FBC313CE776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="" xmlns:a16="http://schemas.microsoft.com/office/drawing/2014/main" id="{82D98D16-D9A1-1543-B254-87FB54D64919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="" xmlns:a16="http://schemas.microsoft.com/office/drawing/2014/main" id="{D5A79EFF-BA57-084D-BA7C-158658635F3E}"/>
                </a:ext>
              </a:extLst>
            </p:cNvPr>
            <p:cNvGrpSpPr/>
            <p:nvPr/>
          </p:nvGrpSpPr>
          <p:grpSpPr>
            <a:xfrm>
              <a:off x="2787650" y="4441825"/>
              <a:ext cx="244475" cy="88900"/>
              <a:chOff x="3937000" y="1311275"/>
              <a:chExt cx="244475" cy="88900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="" xmlns:a16="http://schemas.microsoft.com/office/drawing/2014/main" id="{51C8E088-D224-CF41-B409-7AE2D09DC54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="" xmlns:a16="http://schemas.microsoft.com/office/drawing/2014/main" id="{7E05DF55-98EB-EE47-A791-C36815969834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="" xmlns:a16="http://schemas.microsoft.com/office/drawing/2014/main" id="{93A72127-DE99-B04B-A3B2-BA1CC73A607E}"/>
                </a:ext>
              </a:extLst>
            </p:cNvPr>
            <p:cNvGrpSpPr/>
            <p:nvPr/>
          </p:nvGrpSpPr>
          <p:grpSpPr>
            <a:xfrm>
              <a:off x="2320925" y="4911725"/>
              <a:ext cx="244475" cy="88900"/>
              <a:chOff x="3937000" y="1311275"/>
              <a:chExt cx="244475" cy="88900"/>
            </a:xfrm>
          </p:grpSpPr>
          <p:sp>
            <p:nvSpPr>
              <p:cNvPr id="124" name="Rectangle 123">
                <a:extLst>
                  <a:ext uri="{FF2B5EF4-FFF2-40B4-BE49-F238E27FC236}">
                    <a16:creationId xmlns="" xmlns:a16="http://schemas.microsoft.com/office/drawing/2014/main" id="{2C0D4A5B-6F1E-7748-8639-D662295A64B1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="" xmlns:a16="http://schemas.microsoft.com/office/drawing/2014/main" id="{06B7BDB5-CDC5-C74D-97F2-2ECF858C195F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20B08E12-E299-5940-BCD3-593B2728E157}"/>
                </a:ext>
              </a:extLst>
            </p:cNvPr>
            <p:cNvGrpSpPr/>
            <p:nvPr/>
          </p:nvGrpSpPr>
          <p:grpSpPr>
            <a:xfrm>
              <a:off x="2314575" y="4997450"/>
              <a:ext cx="244475" cy="88900"/>
              <a:chOff x="3937000" y="1311275"/>
              <a:chExt cx="244475" cy="88900"/>
            </a:xfrm>
          </p:grpSpPr>
          <p:sp>
            <p:nvSpPr>
              <p:cNvPr id="122" name="Rectangle 121">
                <a:extLst>
                  <a:ext uri="{FF2B5EF4-FFF2-40B4-BE49-F238E27FC236}">
                    <a16:creationId xmlns="" xmlns:a16="http://schemas.microsoft.com/office/drawing/2014/main" id="{969747E3-6A9C-6F4D-83BB-791B0F6972AF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="" xmlns:a16="http://schemas.microsoft.com/office/drawing/2014/main" id="{01492024-FF67-8A4C-8679-1D584EF8EA6C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="" xmlns:a16="http://schemas.microsoft.com/office/drawing/2014/main" id="{319FFCC7-CD1F-4045-B9D4-9E56DC9ACFB4}"/>
                </a:ext>
              </a:extLst>
            </p:cNvPr>
            <p:cNvGrpSpPr/>
            <p:nvPr/>
          </p:nvGrpSpPr>
          <p:grpSpPr>
            <a:xfrm>
              <a:off x="3254375" y="5076825"/>
              <a:ext cx="244475" cy="88900"/>
              <a:chOff x="3937000" y="1311275"/>
              <a:chExt cx="244475" cy="88900"/>
            </a:xfrm>
          </p:grpSpPr>
          <p:sp>
            <p:nvSpPr>
              <p:cNvPr id="120" name="Rectangle 119">
                <a:extLst>
                  <a:ext uri="{FF2B5EF4-FFF2-40B4-BE49-F238E27FC236}">
                    <a16:creationId xmlns="" xmlns:a16="http://schemas.microsoft.com/office/drawing/2014/main" id="{162C71DF-4EC2-1840-893A-889B133233EA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="" xmlns:a16="http://schemas.microsoft.com/office/drawing/2014/main" id="{01AFE10B-4F57-5F4F-BAB9-C2C76D479E41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="" xmlns:a16="http://schemas.microsoft.com/office/drawing/2014/main" id="{562E7D60-C472-9E4E-8697-4F5183915AF3}"/>
                </a:ext>
              </a:extLst>
            </p:cNvPr>
            <p:cNvGrpSpPr/>
            <p:nvPr/>
          </p:nvGrpSpPr>
          <p:grpSpPr>
            <a:xfrm>
              <a:off x="3260725" y="5153025"/>
              <a:ext cx="244475" cy="88900"/>
              <a:chOff x="3937000" y="1311275"/>
              <a:chExt cx="244475" cy="88900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="" xmlns:a16="http://schemas.microsoft.com/office/drawing/2014/main" id="{0174E9DD-F293-B147-B70A-459A4AE441D6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="" xmlns:a16="http://schemas.microsoft.com/office/drawing/2014/main" id="{2AFC0546-039C-7841-890F-E931AA856777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="" xmlns:a16="http://schemas.microsoft.com/office/drawing/2014/main" id="{565AB8E0-52A3-3B40-8A3C-F71F151B6D1C}"/>
                </a:ext>
              </a:extLst>
            </p:cNvPr>
            <p:cNvGrpSpPr/>
            <p:nvPr/>
          </p:nvGrpSpPr>
          <p:grpSpPr>
            <a:xfrm>
              <a:off x="3260725" y="5232400"/>
              <a:ext cx="244475" cy="88900"/>
              <a:chOff x="3937000" y="1311275"/>
              <a:chExt cx="244475" cy="88900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="" xmlns:a16="http://schemas.microsoft.com/office/drawing/2014/main" id="{18DC4FFD-5271-2844-B304-018234F7C664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="" xmlns:a16="http://schemas.microsoft.com/office/drawing/2014/main" id="{F3436FC9-8584-D241-8AAC-D3604360A222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="" xmlns:a16="http://schemas.microsoft.com/office/drawing/2014/main" id="{83C7DC6C-28F4-8D42-A9AF-B52E6196F192}"/>
                </a:ext>
              </a:extLst>
            </p:cNvPr>
            <p:cNvGrpSpPr/>
            <p:nvPr/>
          </p:nvGrpSpPr>
          <p:grpSpPr>
            <a:xfrm>
              <a:off x="3260725" y="5311775"/>
              <a:ext cx="244475" cy="88900"/>
              <a:chOff x="3937000" y="1311275"/>
              <a:chExt cx="244475" cy="88900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="" xmlns:a16="http://schemas.microsoft.com/office/drawing/2014/main" id="{90FEDF4C-6A91-084D-AA8E-4A55E09C86F3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="" xmlns:a16="http://schemas.microsoft.com/office/drawing/2014/main" id="{49DFD80E-A729-0248-AE5B-F9B96D2C2409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="" xmlns:a16="http://schemas.microsoft.com/office/drawing/2014/main" id="{F5106492-5F06-634D-B5F0-B4C587C442D0}"/>
                </a:ext>
              </a:extLst>
            </p:cNvPr>
            <p:cNvGrpSpPr/>
            <p:nvPr/>
          </p:nvGrpSpPr>
          <p:grpSpPr>
            <a:xfrm>
              <a:off x="3282075" y="5464500"/>
              <a:ext cx="244475" cy="88900"/>
              <a:chOff x="3937000" y="1311275"/>
              <a:chExt cx="244475" cy="88900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="" xmlns:a16="http://schemas.microsoft.com/office/drawing/2014/main" id="{4E258A50-19FD-3844-BA7D-D799FF388FE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="" xmlns:a16="http://schemas.microsoft.com/office/drawing/2014/main" id="{9422FA47-6DBB-EB4F-B149-030659B86865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1494164B-1E8A-224D-B1E7-B3CBF95184BB}"/>
                </a:ext>
              </a:extLst>
            </p:cNvPr>
            <p:cNvGrpSpPr/>
            <p:nvPr/>
          </p:nvGrpSpPr>
          <p:grpSpPr>
            <a:xfrm>
              <a:off x="3270800" y="5541250"/>
              <a:ext cx="244475" cy="88900"/>
              <a:chOff x="3937000" y="1311275"/>
              <a:chExt cx="244475" cy="88900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="" xmlns:a16="http://schemas.microsoft.com/office/drawing/2014/main" id="{78C45B10-5453-E343-BDF5-EAD9911B846D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="" xmlns:a16="http://schemas.microsoft.com/office/drawing/2014/main" id="{EFB0DDB7-CD4F-0A43-A57F-79A985F432A5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D20AFA50-25B5-C34C-979F-2D10C09DF2CC}"/>
                </a:ext>
              </a:extLst>
            </p:cNvPr>
            <p:cNvGrpSpPr/>
            <p:nvPr/>
          </p:nvGrpSpPr>
          <p:grpSpPr>
            <a:xfrm>
              <a:off x="1704975" y="5387975"/>
              <a:ext cx="244475" cy="88900"/>
              <a:chOff x="3937000" y="1311275"/>
              <a:chExt cx="244475" cy="88900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="" xmlns:a16="http://schemas.microsoft.com/office/drawing/2014/main" id="{35D35270-3474-644A-96CB-4C8AB809FF30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="" xmlns:a16="http://schemas.microsoft.com/office/drawing/2014/main" id="{86943D3C-F760-B146-B219-F35315589F45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04" name="Straight Connector 103">
              <a:extLst>
                <a:ext uri="{FF2B5EF4-FFF2-40B4-BE49-F238E27FC236}">
                  <a16:creationId xmlns="" xmlns:a16="http://schemas.microsoft.com/office/drawing/2014/main" id="{4483449D-BFD1-3B43-86F5-906A8D39C596}"/>
                </a:ext>
              </a:extLst>
            </p:cNvPr>
            <p:cNvCxnSpPr>
              <a:cxnSpLocks/>
            </p:cNvCxnSpPr>
            <p:nvPr/>
          </p:nvCxnSpPr>
          <p:spPr>
            <a:xfrm>
              <a:off x="3832797" y="1828800"/>
              <a:ext cx="0" cy="4452079"/>
            </a:xfrm>
            <a:prstGeom prst="line">
              <a:avLst/>
            </a:prstGeom>
            <a:ln>
              <a:solidFill>
                <a:srgbClr val="00B0F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Group 104">
              <a:extLst>
                <a:ext uri="{FF2B5EF4-FFF2-40B4-BE49-F238E27FC236}">
                  <a16:creationId xmlns="" xmlns:a16="http://schemas.microsoft.com/office/drawing/2014/main" id="{72FD0CC3-ADC6-6245-92FD-BEB37B0F1954}"/>
                </a:ext>
              </a:extLst>
            </p:cNvPr>
            <p:cNvGrpSpPr/>
            <p:nvPr/>
          </p:nvGrpSpPr>
          <p:grpSpPr>
            <a:xfrm>
              <a:off x="3737488" y="4827407"/>
              <a:ext cx="244475" cy="88900"/>
              <a:chOff x="3937000" y="1311275"/>
              <a:chExt cx="244475" cy="88900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="" xmlns:a16="http://schemas.microsoft.com/office/drawing/2014/main" id="{18BC52DA-BAA5-2C43-97CE-9179C7FCBADB}"/>
                  </a:ext>
                </a:extLst>
              </p:cNvPr>
              <p:cNvSpPr/>
              <p:nvPr/>
            </p:nvSpPr>
            <p:spPr>
              <a:xfrm>
                <a:off x="3937000" y="1314450"/>
                <a:ext cx="73024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="" xmlns:a16="http://schemas.microsoft.com/office/drawing/2014/main" id="{7DFF1F84-EC78-7942-998D-AC4FF74D247B}"/>
                  </a:ext>
                </a:extLst>
              </p:cNvPr>
              <p:cNvSpPr/>
              <p:nvPr/>
            </p:nvSpPr>
            <p:spPr>
              <a:xfrm>
                <a:off x="4006850" y="1311275"/>
                <a:ext cx="174625" cy="85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1" name="Group 520">
            <a:extLst>
              <a:ext uri="{FF2B5EF4-FFF2-40B4-BE49-F238E27FC236}">
                <a16:creationId xmlns="" xmlns:a16="http://schemas.microsoft.com/office/drawing/2014/main" id="{BC461F55-D16E-004E-97DC-17DA5DDFCC9E}"/>
              </a:ext>
            </a:extLst>
          </p:cNvPr>
          <p:cNvGrpSpPr/>
          <p:nvPr/>
        </p:nvGrpSpPr>
        <p:grpSpPr>
          <a:xfrm>
            <a:off x="674742" y="5920442"/>
            <a:ext cx="5655720" cy="2919529"/>
            <a:chOff x="415637" y="1159115"/>
            <a:chExt cx="8333027" cy="5363967"/>
          </a:xfrm>
        </p:grpSpPr>
        <p:pic>
          <p:nvPicPr>
            <p:cNvPr id="522" name="Picture 521">
              <a:extLst>
                <a:ext uri="{FF2B5EF4-FFF2-40B4-BE49-F238E27FC236}">
                  <a16:creationId xmlns="" xmlns:a16="http://schemas.microsoft.com/office/drawing/2014/main" id="{E2EA7C01-E487-0040-A855-E48D6D314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38" t="31913" r="29940" b="25555"/>
            <a:stretch/>
          </p:blipFill>
          <p:spPr>
            <a:xfrm>
              <a:off x="3668195" y="1739899"/>
              <a:ext cx="4775199" cy="4349749"/>
            </a:xfrm>
            <a:prstGeom prst="rect">
              <a:avLst/>
            </a:prstGeom>
          </p:spPr>
        </p:pic>
        <p:sp>
          <p:nvSpPr>
            <p:cNvPr id="523" name="TextBox 522">
              <a:extLst>
                <a:ext uri="{FF2B5EF4-FFF2-40B4-BE49-F238E27FC236}">
                  <a16:creationId xmlns="" xmlns:a16="http://schemas.microsoft.com/office/drawing/2014/main" id="{F57E4BEE-BD84-174A-89FF-7BA6E4031DF0}"/>
                </a:ext>
              </a:extLst>
            </p:cNvPr>
            <p:cNvSpPr txBox="1"/>
            <p:nvPr/>
          </p:nvSpPr>
          <p:spPr>
            <a:xfrm>
              <a:off x="4863529" y="1176602"/>
              <a:ext cx="2685877" cy="565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H2172 + 2µM DNMDP</a:t>
              </a:r>
            </a:p>
          </p:txBody>
        </p:sp>
        <p:grpSp>
          <p:nvGrpSpPr>
            <p:cNvPr id="524" name="Group 523">
              <a:extLst>
                <a:ext uri="{FF2B5EF4-FFF2-40B4-BE49-F238E27FC236}">
                  <a16:creationId xmlns="" xmlns:a16="http://schemas.microsoft.com/office/drawing/2014/main" id="{2178A1AD-CB5F-5744-83BC-A0CDAED9D3DC}"/>
                </a:ext>
              </a:extLst>
            </p:cNvPr>
            <p:cNvGrpSpPr/>
            <p:nvPr/>
          </p:nvGrpSpPr>
          <p:grpSpPr>
            <a:xfrm>
              <a:off x="4011526" y="5947854"/>
              <a:ext cx="4588524" cy="570556"/>
              <a:chOff x="6352119" y="6109146"/>
              <a:chExt cx="4381412" cy="280203"/>
            </a:xfrm>
          </p:grpSpPr>
          <p:grpSp>
            <p:nvGrpSpPr>
              <p:cNvPr id="602" name="Group 601">
                <a:extLst>
                  <a:ext uri="{FF2B5EF4-FFF2-40B4-BE49-F238E27FC236}">
                    <a16:creationId xmlns="" xmlns:a16="http://schemas.microsoft.com/office/drawing/2014/main" id="{01281A15-9A1E-2042-8C5A-CA3B5FD65CE6}"/>
                  </a:ext>
                </a:extLst>
              </p:cNvPr>
              <p:cNvGrpSpPr/>
              <p:nvPr/>
            </p:nvGrpSpPr>
            <p:grpSpPr>
              <a:xfrm>
                <a:off x="6352119" y="6109146"/>
                <a:ext cx="2233518" cy="277705"/>
                <a:chOff x="1668568" y="5492050"/>
                <a:chExt cx="2914392" cy="277705"/>
              </a:xfrm>
            </p:grpSpPr>
            <p:sp>
              <p:nvSpPr>
                <p:cNvPr id="607" name="TextBox 606">
                  <a:extLst>
                    <a:ext uri="{FF2B5EF4-FFF2-40B4-BE49-F238E27FC236}">
                      <a16:creationId xmlns="" xmlns:a16="http://schemas.microsoft.com/office/drawing/2014/main" id="{D10396A4-DF96-804C-BB48-C435B3208D73}"/>
                    </a:ext>
                  </a:extLst>
                </p:cNvPr>
                <p:cNvSpPr txBox="1"/>
                <p:nvPr/>
              </p:nvSpPr>
              <p:spPr>
                <a:xfrm>
                  <a:off x="2400243" y="5492050"/>
                  <a:ext cx="674471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48</a:t>
                  </a:r>
                </a:p>
              </p:txBody>
            </p:sp>
            <p:sp>
              <p:nvSpPr>
                <p:cNvPr id="608" name="TextBox 607">
                  <a:extLst>
                    <a:ext uri="{FF2B5EF4-FFF2-40B4-BE49-F238E27FC236}">
                      <a16:creationId xmlns="" xmlns:a16="http://schemas.microsoft.com/office/drawing/2014/main" id="{50A5D6A7-E120-9641-9E81-564A63A70680}"/>
                    </a:ext>
                  </a:extLst>
                </p:cNvPr>
                <p:cNvSpPr txBox="1"/>
                <p:nvPr/>
              </p:nvSpPr>
              <p:spPr>
                <a:xfrm>
                  <a:off x="1668568" y="5492050"/>
                  <a:ext cx="674471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24</a:t>
                  </a:r>
                </a:p>
              </p:txBody>
            </p:sp>
            <p:sp>
              <p:nvSpPr>
                <p:cNvPr id="609" name="TextBox 608">
                  <a:extLst>
                    <a:ext uri="{FF2B5EF4-FFF2-40B4-BE49-F238E27FC236}">
                      <a16:creationId xmlns="" xmlns:a16="http://schemas.microsoft.com/office/drawing/2014/main" id="{58DD70C2-195B-EE41-B8BA-0D8A35CA27EE}"/>
                    </a:ext>
                  </a:extLst>
                </p:cNvPr>
                <p:cNvSpPr txBox="1"/>
                <p:nvPr/>
              </p:nvSpPr>
              <p:spPr>
                <a:xfrm>
                  <a:off x="3170164" y="5492050"/>
                  <a:ext cx="674471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72</a:t>
                  </a:r>
                </a:p>
              </p:txBody>
            </p:sp>
            <p:sp>
              <p:nvSpPr>
                <p:cNvPr id="610" name="TextBox 609">
                  <a:extLst>
                    <a:ext uri="{FF2B5EF4-FFF2-40B4-BE49-F238E27FC236}">
                      <a16:creationId xmlns="" xmlns:a16="http://schemas.microsoft.com/office/drawing/2014/main" id="{98CD8099-6B62-CA43-B7CC-77BC8B5FE4A5}"/>
                    </a:ext>
                  </a:extLst>
                </p:cNvPr>
                <p:cNvSpPr txBox="1"/>
                <p:nvPr/>
              </p:nvSpPr>
              <p:spPr>
                <a:xfrm>
                  <a:off x="3908489" y="5492050"/>
                  <a:ext cx="674471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96</a:t>
                  </a:r>
                </a:p>
              </p:txBody>
            </p:sp>
          </p:grpSp>
          <p:grpSp>
            <p:nvGrpSpPr>
              <p:cNvPr id="603" name="Group 602">
                <a:extLst>
                  <a:ext uri="{FF2B5EF4-FFF2-40B4-BE49-F238E27FC236}">
                    <a16:creationId xmlns="" xmlns:a16="http://schemas.microsoft.com/office/drawing/2014/main" id="{8683B28B-D6C5-3745-8073-67BF5B6AE37A}"/>
                  </a:ext>
                </a:extLst>
              </p:cNvPr>
              <p:cNvGrpSpPr/>
              <p:nvPr/>
            </p:nvGrpSpPr>
            <p:grpSpPr>
              <a:xfrm>
                <a:off x="8579140" y="6111644"/>
                <a:ext cx="2154391" cy="277705"/>
                <a:chOff x="1539446" y="5492050"/>
                <a:chExt cx="2811141" cy="277705"/>
              </a:xfrm>
            </p:grpSpPr>
            <p:sp>
              <p:nvSpPr>
                <p:cNvPr id="604" name="TextBox 603">
                  <a:extLst>
                    <a:ext uri="{FF2B5EF4-FFF2-40B4-BE49-F238E27FC236}">
                      <a16:creationId xmlns="" xmlns:a16="http://schemas.microsoft.com/office/drawing/2014/main" id="{C19F5B13-933F-3D48-9F5E-CB74F9473B13}"/>
                    </a:ext>
                  </a:extLst>
                </p:cNvPr>
                <p:cNvSpPr txBox="1"/>
                <p:nvPr/>
              </p:nvSpPr>
              <p:spPr>
                <a:xfrm>
                  <a:off x="2289571" y="5492050"/>
                  <a:ext cx="842208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144</a:t>
                  </a:r>
                </a:p>
              </p:txBody>
            </p:sp>
            <p:sp>
              <p:nvSpPr>
                <p:cNvPr id="605" name="TextBox 604">
                  <a:extLst>
                    <a:ext uri="{FF2B5EF4-FFF2-40B4-BE49-F238E27FC236}">
                      <a16:creationId xmlns="" xmlns:a16="http://schemas.microsoft.com/office/drawing/2014/main" id="{B494DF05-CDEA-5347-9FFF-A521CB33A84B}"/>
                    </a:ext>
                  </a:extLst>
                </p:cNvPr>
                <p:cNvSpPr txBox="1"/>
                <p:nvPr/>
              </p:nvSpPr>
              <p:spPr>
                <a:xfrm>
                  <a:off x="1539446" y="5492050"/>
                  <a:ext cx="842207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120</a:t>
                  </a:r>
                </a:p>
              </p:txBody>
            </p:sp>
            <p:sp>
              <p:nvSpPr>
                <p:cNvPr id="606" name="TextBox 605">
                  <a:extLst>
                    <a:ext uri="{FF2B5EF4-FFF2-40B4-BE49-F238E27FC236}">
                      <a16:creationId xmlns="" xmlns:a16="http://schemas.microsoft.com/office/drawing/2014/main" id="{2BF1075A-0E67-0D4C-9118-0D6498713C6B}"/>
                    </a:ext>
                  </a:extLst>
                </p:cNvPr>
                <p:cNvSpPr txBox="1"/>
                <p:nvPr/>
              </p:nvSpPr>
              <p:spPr>
                <a:xfrm>
                  <a:off x="3022596" y="5492050"/>
                  <a:ext cx="1327991" cy="2777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168 </a:t>
                  </a:r>
                  <a:r>
                    <a:rPr lang="en-US" sz="1400" dirty="0" err="1"/>
                    <a:t>hrs</a:t>
                  </a:r>
                  <a:endParaRPr lang="en-US" sz="1400" dirty="0"/>
                </a:p>
              </p:txBody>
            </p:sp>
          </p:grpSp>
        </p:grpSp>
        <p:sp>
          <p:nvSpPr>
            <p:cNvPr id="525" name="Oval 524">
              <a:extLst>
                <a:ext uri="{FF2B5EF4-FFF2-40B4-BE49-F238E27FC236}">
                  <a16:creationId xmlns="" xmlns:a16="http://schemas.microsoft.com/office/drawing/2014/main" id="{E7CDBB1B-E04B-2E46-96BF-2B86184BE683}"/>
                </a:ext>
              </a:extLst>
            </p:cNvPr>
            <p:cNvSpPr/>
            <p:nvPr/>
          </p:nvSpPr>
          <p:spPr>
            <a:xfrm>
              <a:off x="6146697" y="1713591"/>
              <a:ext cx="331367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Oval 525">
              <a:extLst>
                <a:ext uri="{FF2B5EF4-FFF2-40B4-BE49-F238E27FC236}">
                  <a16:creationId xmlns="" xmlns:a16="http://schemas.microsoft.com/office/drawing/2014/main" id="{62E5DF12-60F7-DA4D-AF7C-1E9BE763412E}"/>
                </a:ext>
              </a:extLst>
            </p:cNvPr>
            <p:cNvSpPr/>
            <p:nvPr/>
          </p:nvSpPr>
          <p:spPr>
            <a:xfrm>
              <a:off x="7572572" y="1786261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Oval 526">
              <a:extLst>
                <a:ext uri="{FF2B5EF4-FFF2-40B4-BE49-F238E27FC236}">
                  <a16:creationId xmlns="" xmlns:a16="http://schemas.microsoft.com/office/drawing/2014/main" id="{16248F75-8AC3-AF44-9A34-5059AA0DA5AB}"/>
                </a:ext>
              </a:extLst>
            </p:cNvPr>
            <p:cNvSpPr/>
            <p:nvPr/>
          </p:nvSpPr>
          <p:spPr>
            <a:xfrm>
              <a:off x="7898120" y="4782293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Oval 527">
              <a:extLst>
                <a:ext uri="{FF2B5EF4-FFF2-40B4-BE49-F238E27FC236}">
                  <a16:creationId xmlns="" xmlns:a16="http://schemas.microsoft.com/office/drawing/2014/main" id="{8130F699-2271-E649-AF5B-A2722B1A38E1}"/>
                </a:ext>
              </a:extLst>
            </p:cNvPr>
            <p:cNvSpPr/>
            <p:nvPr/>
          </p:nvSpPr>
          <p:spPr>
            <a:xfrm>
              <a:off x="5830177" y="4617305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>
              <a:extLst>
                <a:ext uri="{FF2B5EF4-FFF2-40B4-BE49-F238E27FC236}">
                  <a16:creationId xmlns="" xmlns:a16="http://schemas.microsoft.com/office/drawing/2014/main" id="{85C84187-A77A-2047-A038-355339A957F5}"/>
                </a:ext>
              </a:extLst>
            </p:cNvPr>
            <p:cNvSpPr/>
            <p:nvPr/>
          </p:nvSpPr>
          <p:spPr>
            <a:xfrm>
              <a:off x="6698958" y="3546559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>
              <a:extLst>
                <a:ext uri="{FF2B5EF4-FFF2-40B4-BE49-F238E27FC236}">
                  <a16:creationId xmlns="" xmlns:a16="http://schemas.microsoft.com/office/drawing/2014/main" id="{B4445340-9EA1-3C42-8EE9-D968EBF69EF3}"/>
                </a:ext>
              </a:extLst>
            </p:cNvPr>
            <p:cNvSpPr/>
            <p:nvPr/>
          </p:nvSpPr>
          <p:spPr>
            <a:xfrm>
              <a:off x="7064461" y="1891584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>
              <a:extLst>
                <a:ext uri="{FF2B5EF4-FFF2-40B4-BE49-F238E27FC236}">
                  <a16:creationId xmlns="" xmlns:a16="http://schemas.microsoft.com/office/drawing/2014/main" id="{86047CAF-A848-964B-9592-4D4822ED10AA}"/>
                </a:ext>
              </a:extLst>
            </p:cNvPr>
            <p:cNvSpPr/>
            <p:nvPr/>
          </p:nvSpPr>
          <p:spPr>
            <a:xfrm>
              <a:off x="7599977" y="1961915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>
              <a:extLst>
                <a:ext uri="{FF2B5EF4-FFF2-40B4-BE49-F238E27FC236}">
                  <a16:creationId xmlns="" xmlns:a16="http://schemas.microsoft.com/office/drawing/2014/main" id="{3AEB99EC-32BC-084D-9685-DAE787D8258E}"/>
                </a:ext>
              </a:extLst>
            </p:cNvPr>
            <p:cNvSpPr/>
            <p:nvPr/>
          </p:nvSpPr>
          <p:spPr>
            <a:xfrm>
              <a:off x="5849043" y="2155986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>
              <a:extLst>
                <a:ext uri="{FF2B5EF4-FFF2-40B4-BE49-F238E27FC236}">
                  <a16:creationId xmlns="" xmlns:a16="http://schemas.microsoft.com/office/drawing/2014/main" id="{0BBD7785-07A4-9341-9A5F-5C30D850C003}"/>
                </a:ext>
              </a:extLst>
            </p:cNvPr>
            <p:cNvSpPr/>
            <p:nvPr/>
          </p:nvSpPr>
          <p:spPr>
            <a:xfrm>
              <a:off x="3924074" y="3304370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Oval 533">
              <a:extLst>
                <a:ext uri="{FF2B5EF4-FFF2-40B4-BE49-F238E27FC236}">
                  <a16:creationId xmlns="" xmlns:a16="http://schemas.microsoft.com/office/drawing/2014/main" id="{57AD9E8D-0BAE-404C-8460-E1D5F03A9F3B}"/>
                </a:ext>
              </a:extLst>
            </p:cNvPr>
            <p:cNvSpPr/>
            <p:nvPr/>
          </p:nvSpPr>
          <p:spPr>
            <a:xfrm>
              <a:off x="7797260" y="3191340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Oval 534">
              <a:extLst>
                <a:ext uri="{FF2B5EF4-FFF2-40B4-BE49-F238E27FC236}">
                  <a16:creationId xmlns="" xmlns:a16="http://schemas.microsoft.com/office/drawing/2014/main" id="{470A4FDA-7585-B24B-98CB-054E5179C768}"/>
                </a:ext>
              </a:extLst>
            </p:cNvPr>
            <p:cNvSpPr/>
            <p:nvPr/>
          </p:nvSpPr>
          <p:spPr>
            <a:xfrm>
              <a:off x="7108936" y="3108510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Oval 535">
              <a:extLst>
                <a:ext uri="{FF2B5EF4-FFF2-40B4-BE49-F238E27FC236}">
                  <a16:creationId xmlns="" xmlns:a16="http://schemas.microsoft.com/office/drawing/2014/main" id="{056CF0F6-9E65-DA42-A8A9-F3C9A97DF78A}"/>
                </a:ext>
              </a:extLst>
            </p:cNvPr>
            <p:cNvSpPr/>
            <p:nvPr/>
          </p:nvSpPr>
          <p:spPr>
            <a:xfrm>
              <a:off x="6561120" y="5843152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Oval 536">
              <a:extLst>
                <a:ext uri="{FF2B5EF4-FFF2-40B4-BE49-F238E27FC236}">
                  <a16:creationId xmlns="" xmlns:a16="http://schemas.microsoft.com/office/drawing/2014/main" id="{F41C8B3D-859D-0747-BABE-258ACDA79343}"/>
                </a:ext>
              </a:extLst>
            </p:cNvPr>
            <p:cNvSpPr/>
            <p:nvPr/>
          </p:nvSpPr>
          <p:spPr>
            <a:xfrm>
              <a:off x="5904810" y="4713124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Oval 537">
              <a:extLst>
                <a:ext uri="{FF2B5EF4-FFF2-40B4-BE49-F238E27FC236}">
                  <a16:creationId xmlns="" xmlns:a16="http://schemas.microsoft.com/office/drawing/2014/main" id="{98EE2194-813D-414F-9503-1E2095C17B90}"/>
                </a:ext>
              </a:extLst>
            </p:cNvPr>
            <p:cNvSpPr/>
            <p:nvPr/>
          </p:nvSpPr>
          <p:spPr>
            <a:xfrm>
              <a:off x="5989736" y="5943513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9" name="Group 538">
              <a:extLst>
                <a:ext uri="{FF2B5EF4-FFF2-40B4-BE49-F238E27FC236}">
                  <a16:creationId xmlns="" xmlns:a16="http://schemas.microsoft.com/office/drawing/2014/main" id="{AB55F535-508C-8D47-81E8-FDE4358BEB76}"/>
                </a:ext>
              </a:extLst>
            </p:cNvPr>
            <p:cNvGrpSpPr/>
            <p:nvPr/>
          </p:nvGrpSpPr>
          <p:grpSpPr>
            <a:xfrm>
              <a:off x="4400434" y="2227084"/>
              <a:ext cx="396766" cy="134378"/>
              <a:chOff x="3937000" y="1334811"/>
              <a:chExt cx="244475" cy="78003"/>
            </a:xfrm>
          </p:grpSpPr>
          <p:sp>
            <p:nvSpPr>
              <p:cNvPr id="600" name="Rectangle 599">
                <a:extLst>
                  <a:ext uri="{FF2B5EF4-FFF2-40B4-BE49-F238E27FC236}">
                    <a16:creationId xmlns="" xmlns:a16="http://schemas.microsoft.com/office/drawing/2014/main" id="{3DB040E9-5240-9648-8C64-E99DBA1B221F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01" name="Rectangle 600">
                <a:extLst>
                  <a:ext uri="{FF2B5EF4-FFF2-40B4-BE49-F238E27FC236}">
                    <a16:creationId xmlns="" xmlns:a16="http://schemas.microsoft.com/office/drawing/2014/main" id="{113DB3F0-29A4-B345-8F87-39ACF0BDEC50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0" name="Group 539">
              <a:extLst>
                <a:ext uri="{FF2B5EF4-FFF2-40B4-BE49-F238E27FC236}">
                  <a16:creationId xmlns="" xmlns:a16="http://schemas.microsoft.com/office/drawing/2014/main" id="{2C56FE1B-08D1-B44A-95D6-315454283D15}"/>
                </a:ext>
              </a:extLst>
            </p:cNvPr>
            <p:cNvGrpSpPr/>
            <p:nvPr/>
          </p:nvGrpSpPr>
          <p:grpSpPr>
            <a:xfrm>
              <a:off x="5162434" y="2325055"/>
              <a:ext cx="396766" cy="134378"/>
              <a:chOff x="3937000" y="1334811"/>
              <a:chExt cx="244475" cy="78003"/>
            </a:xfrm>
          </p:grpSpPr>
          <p:sp>
            <p:nvSpPr>
              <p:cNvPr id="598" name="Rectangle 597">
                <a:extLst>
                  <a:ext uri="{FF2B5EF4-FFF2-40B4-BE49-F238E27FC236}">
                    <a16:creationId xmlns="" xmlns:a16="http://schemas.microsoft.com/office/drawing/2014/main" id="{C1121C55-3B4E-C441-B613-13EA3393895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99" name="Rectangle 598">
                <a:extLst>
                  <a:ext uri="{FF2B5EF4-FFF2-40B4-BE49-F238E27FC236}">
                    <a16:creationId xmlns="" xmlns:a16="http://schemas.microsoft.com/office/drawing/2014/main" id="{D9AE6A1A-1715-554A-B3E4-508B37A9EE0E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1" name="Group 540">
              <a:extLst>
                <a:ext uri="{FF2B5EF4-FFF2-40B4-BE49-F238E27FC236}">
                  <a16:creationId xmlns="" xmlns:a16="http://schemas.microsoft.com/office/drawing/2014/main" id="{F804CEF7-AB61-FE48-8E44-3A8D0F486E2C}"/>
                </a:ext>
              </a:extLst>
            </p:cNvPr>
            <p:cNvGrpSpPr/>
            <p:nvPr/>
          </p:nvGrpSpPr>
          <p:grpSpPr>
            <a:xfrm>
              <a:off x="8333238" y="3903484"/>
              <a:ext cx="396766" cy="134378"/>
              <a:chOff x="3937000" y="1334811"/>
              <a:chExt cx="244475" cy="78003"/>
            </a:xfrm>
          </p:grpSpPr>
          <p:sp>
            <p:nvSpPr>
              <p:cNvPr id="596" name="Rectangle 595">
                <a:extLst>
                  <a:ext uri="{FF2B5EF4-FFF2-40B4-BE49-F238E27FC236}">
                    <a16:creationId xmlns="" xmlns:a16="http://schemas.microsoft.com/office/drawing/2014/main" id="{C7847239-327F-0A4D-B89D-5BEC11150C72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97" name="Rectangle 596">
                <a:extLst>
                  <a:ext uri="{FF2B5EF4-FFF2-40B4-BE49-F238E27FC236}">
                    <a16:creationId xmlns="" xmlns:a16="http://schemas.microsoft.com/office/drawing/2014/main" id="{D94F3EBE-F05E-5941-BA7C-B2DED614DC42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2" name="Group 541">
              <a:extLst>
                <a:ext uri="{FF2B5EF4-FFF2-40B4-BE49-F238E27FC236}">
                  <a16:creationId xmlns="" xmlns:a16="http://schemas.microsoft.com/office/drawing/2014/main" id="{084E0FD9-1E58-6940-BAD2-FAB8E6070E12}"/>
                </a:ext>
              </a:extLst>
            </p:cNvPr>
            <p:cNvGrpSpPr/>
            <p:nvPr/>
          </p:nvGrpSpPr>
          <p:grpSpPr>
            <a:xfrm>
              <a:off x="8333237" y="4001455"/>
              <a:ext cx="396766" cy="134378"/>
              <a:chOff x="3937000" y="1334811"/>
              <a:chExt cx="244475" cy="78003"/>
            </a:xfrm>
          </p:grpSpPr>
          <p:sp>
            <p:nvSpPr>
              <p:cNvPr id="594" name="Rectangle 593">
                <a:extLst>
                  <a:ext uri="{FF2B5EF4-FFF2-40B4-BE49-F238E27FC236}">
                    <a16:creationId xmlns="" xmlns:a16="http://schemas.microsoft.com/office/drawing/2014/main" id="{70C2A7B4-A34C-574A-B763-4BAFA16F85C6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95" name="Rectangle 594">
                <a:extLst>
                  <a:ext uri="{FF2B5EF4-FFF2-40B4-BE49-F238E27FC236}">
                    <a16:creationId xmlns="" xmlns:a16="http://schemas.microsoft.com/office/drawing/2014/main" id="{05880A24-405D-7D44-902C-6B384A537E47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3" name="Group 542">
              <a:extLst>
                <a:ext uri="{FF2B5EF4-FFF2-40B4-BE49-F238E27FC236}">
                  <a16:creationId xmlns="" xmlns:a16="http://schemas.microsoft.com/office/drawing/2014/main" id="{4776BC45-D22A-924C-BC3B-5AC05752F2C8}"/>
                </a:ext>
              </a:extLst>
            </p:cNvPr>
            <p:cNvGrpSpPr/>
            <p:nvPr/>
          </p:nvGrpSpPr>
          <p:grpSpPr>
            <a:xfrm>
              <a:off x="8333236" y="4099426"/>
              <a:ext cx="396766" cy="134378"/>
              <a:chOff x="3937000" y="1334811"/>
              <a:chExt cx="244475" cy="78003"/>
            </a:xfrm>
          </p:grpSpPr>
          <p:sp>
            <p:nvSpPr>
              <p:cNvPr id="592" name="Rectangle 591">
                <a:extLst>
                  <a:ext uri="{FF2B5EF4-FFF2-40B4-BE49-F238E27FC236}">
                    <a16:creationId xmlns="" xmlns:a16="http://schemas.microsoft.com/office/drawing/2014/main" id="{70B10D6E-5C34-6F49-AC80-718C61A6116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93" name="Rectangle 592">
                <a:extLst>
                  <a:ext uri="{FF2B5EF4-FFF2-40B4-BE49-F238E27FC236}">
                    <a16:creationId xmlns="" xmlns:a16="http://schemas.microsoft.com/office/drawing/2014/main" id="{5A980C9D-48A0-7746-A9A1-888F6CBFFD49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4" name="Group 543">
              <a:extLst>
                <a:ext uri="{FF2B5EF4-FFF2-40B4-BE49-F238E27FC236}">
                  <a16:creationId xmlns="" xmlns:a16="http://schemas.microsoft.com/office/drawing/2014/main" id="{0F529C06-1727-994B-B29A-23828687D4EB}"/>
                </a:ext>
              </a:extLst>
            </p:cNvPr>
            <p:cNvGrpSpPr/>
            <p:nvPr/>
          </p:nvGrpSpPr>
          <p:grpSpPr>
            <a:xfrm>
              <a:off x="8333235" y="4188066"/>
              <a:ext cx="396766" cy="134378"/>
              <a:chOff x="3937000" y="1334811"/>
              <a:chExt cx="244475" cy="78003"/>
            </a:xfrm>
          </p:grpSpPr>
          <p:sp>
            <p:nvSpPr>
              <p:cNvPr id="590" name="Rectangle 589">
                <a:extLst>
                  <a:ext uri="{FF2B5EF4-FFF2-40B4-BE49-F238E27FC236}">
                    <a16:creationId xmlns="" xmlns:a16="http://schemas.microsoft.com/office/drawing/2014/main" id="{C7A25BB4-E3C9-2544-9C67-F52B5847DB88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91" name="Rectangle 590">
                <a:extLst>
                  <a:ext uri="{FF2B5EF4-FFF2-40B4-BE49-F238E27FC236}">
                    <a16:creationId xmlns="" xmlns:a16="http://schemas.microsoft.com/office/drawing/2014/main" id="{84DB6274-0105-0A4E-8364-6E9074D06224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5" name="Group 544">
              <a:extLst>
                <a:ext uri="{FF2B5EF4-FFF2-40B4-BE49-F238E27FC236}">
                  <a16:creationId xmlns="" xmlns:a16="http://schemas.microsoft.com/office/drawing/2014/main" id="{B24B08F9-20BD-0844-8BF6-7D65254CE23E}"/>
                </a:ext>
              </a:extLst>
            </p:cNvPr>
            <p:cNvGrpSpPr/>
            <p:nvPr/>
          </p:nvGrpSpPr>
          <p:grpSpPr>
            <a:xfrm>
              <a:off x="8351898" y="3651556"/>
              <a:ext cx="396766" cy="134378"/>
              <a:chOff x="3937000" y="1334811"/>
              <a:chExt cx="244475" cy="78003"/>
            </a:xfrm>
          </p:grpSpPr>
          <p:sp>
            <p:nvSpPr>
              <p:cNvPr id="588" name="Rectangle 587">
                <a:extLst>
                  <a:ext uri="{FF2B5EF4-FFF2-40B4-BE49-F238E27FC236}">
                    <a16:creationId xmlns="" xmlns:a16="http://schemas.microsoft.com/office/drawing/2014/main" id="{06FF06F7-8F7B-634A-9A7C-61A16E6EE63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589" name="Rectangle 588">
                <a:extLst>
                  <a:ext uri="{FF2B5EF4-FFF2-40B4-BE49-F238E27FC236}">
                    <a16:creationId xmlns="" xmlns:a16="http://schemas.microsoft.com/office/drawing/2014/main" id="{55A24BE3-3A73-AD48-B524-921121612879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6" name="Oval 545">
              <a:extLst>
                <a:ext uri="{FF2B5EF4-FFF2-40B4-BE49-F238E27FC236}">
                  <a16:creationId xmlns="" xmlns:a16="http://schemas.microsoft.com/office/drawing/2014/main" id="{F8366082-A9CE-A248-ADC6-0AF10A3A2E15}"/>
                </a:ext>
              </a:extLst>
            </p:cNvPr>
            <p:cNvSpPr/>
            <p:nvPr/>
          </p:nvSpPr>
          <p:spPr>
            <a:xfrm>
              <a:off x="8052951" y="3736168"/>
              <a:ext cx="331368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TextBox 546">
              <a:extLst>
                <a:ext uri="{FF2B5EF4-FFF2-40B4-BE49-F238E27FC236}">
                  <a16:creationId xmlns="" xmlns:a16="http://schemas.microsoft.com/office/drawing/2014/main" id="{DEE9E69A-FC27-324B-9F96-68C3F4D073B4}"/>
                </a:ext>
              </a:extLst>
            </p:cNvPr>
            <p:cNvSpPr txBox="1"/>
            <p:nvPr/>
          </p:nvSpPr>
          <p:spPr>
            <a:xfrm>
              <a:off x="3614057" y="224054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sp>
          <p:nvSpPr>
            <p:cNvPr id="548" name="TextBox 547">
              <a:extLst>
                <a:ext uri="{FF2B5EF4-FFF2-40B4-BE49-F238E27FC236}">
                  <a16:creationId xmlns="" xmlns:a16="http://schemas.microsoft.com/office/drawing/2014/main" id="{F864AAD4-E201-7042-968F-76C0D3DEA7D2}"/>
                </a:ext>
              </a:extLst>
            </p:cNvPr>
            <p:cNvSpPr txBox="1"/>
            <p:nvPr/>
          </p:nvSpPr>
          <p:spPr>
            <a:xfrm>
              <a:off x="3592286" y="491085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sp>
          <p:nvSpPr>
            <p:cNvPr id="549" name="TextBox 548">
              <a:extLst>
                <a:ext uri="{FF2B5EF4-FFF2-40B4-BE49-F238E27FC236}">
                  <a16:creationId xmlns="" xmlns:a16="http://schemas.microsoft.com/office/drawing/2014/main" id="{23B52CA8-5621-7C46-A4FF-C41B9AC3BD44}"/>
                </a:ext>
              </a:extLst>
            </p:cNvPr>
            <p:cNvSpPr txBox="1"/>
            <p:nvPr/>
          </p:nvSpPr>
          <p:spPr>
            <a:xfrm>
              <a:off x="948883" y="1159115"/>
              <a:ext cx="1932453" cy="565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H2172 + DMSO</a:t>
              </a:r>
            </a:p>
          </p:txBody>
        </p:sp>
        <p:grpSp>
          <p:nvGrpSpPr>
            <p:cNvPr id="550" name="Group 549">
              <a:extLst>
                <a:ext uri="{FF2B5EF4-FFF2-40B4-BE49-F238E27FC236}">
                  <a16:creationId xmlns="" xmlns:a16="http://schemas.microsoft.com/office/drawing/2014/main" id="{C8EEF207-3BA3-E64E-B379-8E0365C8AB04}"/>
                </a:ext>
              </a:extLst>
            </p:cNvPr>
            <p:cNvGrpSpPr/>
            <p:nvPr/>
          </p:nvGrpSpPr>
          <p:grpSpPr>
            <a:xfrm>
              <a:off x="729215" y="5957612"/>
              <a:ext cx="3006110" cy="565470"/>
              <a:chOff x="1820363" y="6520403"/>
              <a:chExt cx="3445534" cy="565470"/>
            </a:xfrm>
          </p:grpSpPr>
          <p:sp>
            <p:nvSpPr>
              <p:cNvPr id="585" name="TextBox 584">
                <a:extLst>
                  <a:ext uri="{FF2B5EF4-FFF2-40B4-BE49-F238E27FC236}">
                    <a16:creationId xmlns="" xmlns:a16="http://schemas.microsoft.com/office/drawing/2014/main" id="{F06A08B7-17D8-3747-85E8-D79E87C84379}"/>
                  </a:ext>
                </a:extLst>
              </p:cNvPr>
              <p:cNvSpPr txBox="1"/>
              <p:nvPr/>
            </p:nvSpPr>
            <p:spPr>
              <a:xfrm>
                <a:off x="2582157" y="6520403"/>
                <a:ext cx="620462" cy="565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48</a:t>
                </a:r>
              </a:p>
            </p:txBody>
          </p:sp>
          <p:sp>
            <p:nvSpPr>
              <p:cNvPr id="586" name="TextBox 585">
                <a:extLst>
                  <a:ext uri="{FF2B5EF4-FFF2-40B4-BE49-F238E27FC236}">
                    <a16:creationId xmlns="" xmlns:a16="http://schemas.microsoft.com/office/drawing/2014/main" id="{57AEC253-DC44-E048-A02E-CCFA91110951}"/>
                  </a:ext>
                </a:extLst>
              </p:cNvPr>
              <p:cNvSpPr txBox="1"/>
              <p:nvPr/>
            </p:nvSpPr>
            <p:spPr>
              <a:xfrm>
                <a:off x="1820363" y="6520403"/>
                <a:ext cx="659118" cy="565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24</a:t>
                </a:r>
              </a:p>
            </p:txBody>
          </p:sp>
          <p:sp>
            <p:nvSpPr>
              <p:cNvPr id="587" name="TextBox 586">
                <a:extLst>
                  <a:ext uri="{FF2B5EF4-FFF2-40B4-BE49-F238E27FC236}">
                    <a16:creationId xmlns="" xmlns:a16="http://schemas.microsoft.com/office/drawing/2014/main" id="{8C470B28-265B-6444-9B1E-F0AC271B454A}"/>
                  </a:ext>
                </a:extLst>
              </p:cNvPr>
              <p:cNvSpPr txBox="1"/>
              <p:nvPr/>
            </p:nvSpPr>
            <p:spPr>
              <a:xfrm>
                <a:off x="3348529" y="6520403"/>
                <a:ext cx="1917368" cy="565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72       </a:t>
                </a:r>
                <a:r>
                  <a:rPr lang="en-US" sz="1400" dirty="0" smtClean="0"/>
                  <a:t>96 </a:t>
                </a:r>
                <a:r>
                  <a:rPr lang="en-US" sz="1400" dirty="0" err="1"/>
                  <a:t>hrs</a:t>
                </a:r>
                <a:endParaRPr lang="en-US" sz="1400" dirty="0"/>
              </a:p>
            </p:txBody>
          </p:sp>
        </p:grpSp>
        <p:cxnSp>
          <p:nvCxnSpPr>
            <p:cNvPr id="551" name="Straight Connector 550">
              <a:extLst>
                <a:ext uri="{FF2B5EF4-FFF2-40B4-BE49-F238E27FC236}">
                  <a16:creationId xmlns="" xmlns:a16="http://schemas.microsoft.com/office/drawing/2014/main" id="{91646DF5-22F2-CE4D-9DE4-84B7656C2CCB}"/>
                </a:ext>
              </a:extLst>
            </p:cNvPr>
            <p:cNvCxnSpPr>
              <a:cxnSpLocks/>
            </p:cNvCxnSpPr>
            <p:nvPr/>
          </p:nvCxnSpPr>
          <p:spPr>
            <a:xfrm>
              <a:off x="5479506" y="1762746"/>
              <a:ext cx="0" cy="4340688"/>
            </a:xfrm>
            <a:prstGeom prst="line">
              <a:avLst/>
            </a:prstGeom>
            <a:ln>
              <a:solidFill>
                <a:srgbClr val="00B0F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2" name="Group 551">
              <a:extLst>
                <a:ext uri="{FF2B5EF4-FFF2-40B4-BE49-F238E27FC236}">
                  <a16:creationId xmlns="" xmlns:a16="http://schemas.microsoft.com/office/drawing/2014/main" id="{BE4F9B39-80BE-A349-8C36-5CB7447E42C6}"/>
                </a:ext>
              </a:extLst>
            </p:cNvPr>
            <p:cNvGrpSpPr/>
            <p:nvPr/>
          </p:nvGrpSpPr>
          <p:grpSpPr>
            <a:xfrm>
              <a:off x="415637" y="1696845"/>
              <a:ext cx="2707574" cy="4358724"/>
              <a:chOff x="415637" y="1687513"/>
              <a:chExt cx="2707574" cy="4456709"/>
            </a:xfrm>
          </p:grpSpPr>
          <p:pic>
            <p:nvPicPr>
              <p:cNvPr id="553" name="Picture 552">
                <a:extLst>
                  <a:ext uri="{FF2B5EF4-FFF2-40B4-BE49-F238E27FC236}">
                    <a16:creationId xmlns="" xmlns:a16="http://schemas.microsoft.com/office/drawing/2014/main" id="{E2D08514-A1A9-D344-B3A3-63E59D6A63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271" t="49087" r="48036" b="3130"/>
              <a:stretch/>
            </p:blipFill>
            <p:spPr>
              <a:xfrm>
                <a:off x="415637" y="1766170"/>
                <a:ext cx="2707574" cy="4378052"/>
              </a:xfrm>
              <a:prstGeom prst="rect">
                <a:avLst/>
              </a:prstGeom>
            </p:spPr>
          </p:pic>
          <p:grpSp>
            <p:nvGrpSpPr>
              <p:cNvPr id="554" name="Group 553">
                <a:extLst>
                  <a:ext uri="{FF2B5EF4-FFF2-40B4-BE49-F238E27FC236}">
                    <a16:creationId xmlns="" xmlns:a16="http://schemas.microsoft.com/office/drawing/2014/main" id="{578542F4-730B-0B41-AA0F-600941FBF040}"/>
                  </a:ext>
                </a:extLst>
              </p:cNvPr>
              <p:cNvGrpSpPr/>
              <p:nvPr/>
            </p:nvGrpSpPr>
            <p:grpSpPr>
              <a:xfrm>
                <a:off x="2051769" y="4030504"/>
                <a:ext cx="396766" cy="134378"/>
                <a:chOff x="3937000" y="1334811"/>
                <a:chExt cx="244475" cy="78003"/>
              </a:xfrm>
            </p:grpSpPr>
            <p:sp>
              <p:nvSpPr>
                <p:cNvPr id="583" name="Rectangle 582">
                  <a:extLst>
                    <a:ext uri="{FF2B5EF4-FFF2-40B4-BE49-F238E27FC236}">
                      <a16:creationId xmlns="" xmlns:a16="http://schemas.microsoft.com/office/drawing/2014/main" id="{8717ADAC-5702-244F-908B-23F2FE6632D6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84" name="Rectangle 583">
                  <a:extLst>
                    <a:ext uri="{FF2B5EF4-FFF2-40B4-BE49-F238E27FC236}">
                      <a16:creationId xmlns="" xmlns:a16="http://schemas.microsoft.com/office/drawing/2014/main" id="{89A0AE67-49F6-964F-9AE5-BCD6E5A84EA5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5" name="Group 554">
                <a:extLst>
                  <a:ext uri="{FF2B5EF4-FFF2-40B4-BE49-F238E27FC236}">
                    <a16:creationId xmlns="" xmlns:a16="http://schemas.microsoft.com/office/drawing/2014/main" id="{3A83FD48-90E2-E84F-B487-7C6DDCC1ED8A}"/>
                  </a:ext>
                </a:extLst>
              </p:cNvPr>
              <p:cNvGrpSpPr/>
              <p:nvPr/>
            </p:nvGrpSpPr>
            <p:grpSpPr>
              <a:xfrm>
                <a:off x="2527168" y="1687513"/>
                <a:ext cx="396766" cy="134378"/>
                <a:chOff x="3937000" y="1334811"/>
                <a:chExt cx="244475" cy="78003"/>
              </a:xfrm>
            </p:grpSpPr>
            <p:sp>
              <p:nvSpPr>
                <p:cNvPr id="581" name="Rectangle 580">
                  <a:extLst>
                    <a:ext uri="{FF2B5EF4-FFF2-40B4-BE49-F238E27FC236}">
                      <a16:creationId xmlns="" xmlns:a16="http://schemas.microsoft.com/office/drawing/2014/main" id="{DA489608-A8A0-D649-832C-954EA133773D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82" name="Rectangle 581">
                  <a:extLst>
                    <a:ext uri="{FF2B5EF4-FFF2-40B4-BE49-F238E27FC236}">
                      <a16:creationId xmlns="" xmlns:a16="http://schemas.microsoft.com/office/drawing/2014/main" id="{97AC2F70-1819-494F-B980-E066FDFF062B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6" name="Group 555">
                <a:extLst>
                  <a:ext uri="{FF2B5EF4-FFF2-40B4-BE49-F238E27FC236}">
                    <a16:creationId xmlns="" xmlns:a16="http://schemas.microsoft.com/office/drawing/2014/main" id="{34C17CBE-A81F-0944-BFE6-758BB618902E}"/>
                  </a:ext>
                </a:extLst>
              </p:cNvPr>
              <p:cNvGrpSpPr/>
              <p:nvPr/>
            </p:nvGrpSpPr>
            <p:grpSpPr>
              <a:xfrm>
                <a:off x="2694712" y="3943696"/>
                <a:ext cx="396766" cy="144459"/>
                <a:chOff x="3937000" y="1340035"/>
                <a:chExt cx="244475" cy="83855"/>
              </a:xfrm>
            </p:grpSpPr>
            <p:sp>
              <p:nvSpPr>
                <p:cNvPr id="579" name="Rectangle 578">
                  <a:extLst>
                    <a:ext uri="{FF2B5EF4-FFF2-40B4-BE49-F238E27FC236}">
                      <a16:creationId xmlns="" xmlns:a16="http://schemas.microsoft.com/office/drawing/2014/main" id="{E585AEE6-1153-CD46-864F-660F5B10316D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80" name="Rectangle 579">
                  <a:extLst>
                    <a:ext uri="{FF2B5EF4-FFF2-40B4-BE49-F238E27FC236}">
                      <a16:creationId xmlns="" xmlns:a16="http://schemas.microsoft.com/office/drawing/2014/main" id="{CF2C2407-936A-0345-AC66-1528BCA05EC1}"/>
                    </a:ext>
                  </a:extLst>
                </p:cNvPr>
                <p:cNvSpPr/>
                <p:nvPr/>
              </p:nvSpPr>
              <p:spPr>
                <a:xfrm>
                  <a:off x="4006850" y="1345887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7" name="Group 556">
                <a:extLst>
                  <a:ext uri="{FF2B5EF4-FFF2-40B4-BE49-F238E27FC236}">
                    <a16:creationId xmlns="" xmlns:a16="http://schemas.microsoft.com/office/drawing/2014/main" id="{63B89F36-6822-E74A-96F3-A73E64D28CCB}"/>
                  </a:ext>
                </a:extLst>
              </p:cNvPr>
              <p:cNvGrpSpPr/>
              <p:nvPr/>
            </p:nvGrpSpPr>
            <p:grpSpPr>
              <a:xfrm>
                <a:off x="2515806" y="1773179"/>
                <a:ext cx="396766" cy="134378"/>
                <a:chOff x="3937000" y="1334811"/>
                <a:chExt cx="244475" cy="78003"/>
              </a:xfrm>
            </p:grpSpPr>
            <p:sp>
              <p:nvSpPr>
                <p:cNvPr id="577" name="Rectangle 576">
                  <a:extLst>
                    <a:ext uri="{FF2B5EF4-FFF2-40B4-BE49-F238E27FC236}">
                      <a16:creationId xmlns="" xmlns:a16="http://schemas.microsoft.com/office/drawing/2014/main" id="{11B38B72-E11B-1C45-BE06-BA1BA65D6F2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78" name="Rectangle 577">
                  <a:extLst>
                    <a:ext uri="{FF2B5EF4-FFF2-40B4-BE49-F238E27FC236}">
                      <a16:creationId xmlns="" xmlns:a16="http://schemas.microsoft.com/office/drawing/2014/main" id="{F953B573-6B93-A64C-B324-FB1CA4ECD14F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8" name="Group 557">
                <a:extLst>
                  <a:ext uri="{FF2B5EF4-FFF2-40B4-BE49-F238E27FC236}">
                    <a16:creationId xmlns="" xmlns:a16="http://schemas.microsoft.com/office/drawing/2014/main" id="{2DAD907D-F2D5-8F40-8E62-3648A056B002}"/>
                  </a:ext>
                </a:extLst>
              </p:cNvPr>
              <p:cNvGrpSpPr/>
              <p:nvPr/>
            </p:nvGrpSpPr>
            <p:grpSpPr>
              <a:xfrm>
                <a:off x="2519592" y="1853639"/>
                <a:ext cx="396766" cy="134378"/>
                <a:chOff x="3937000" y="1334811"/>
                <a:chExt cx="244475" cy="78003"/>
              </a:xfrm>
            </p:grpSpPr>
            <p:sp>
              <p:nvSpPr>
                <p:cNvPr id="575" name="Rectangle 574">
                  <a:extLst>
                    <a:ext uri="{FF2B5EF4-FFF2-40B4-BE49-F238E27FC236}">
                      <a16:creationId xmlns="" xmlns:a16="http://schemas.microsoft.com/office/drawing/2014/main" id="{69CC91C2-AD00-6E4A-BE29-9D60BE510836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76" name="Rectangle 575">
                  <a:extLst>
                    <a:ext uri="{FF2B5EF4-FFF2-40B4-BE49-F238E27FC236}">
                      <a16:creationId xmlns="" xmlns:a16="http://schemas.microsoft.com/office/drawing/2014/main" id="{868B29F7-BA6B-C249-9022-2FDBA46FD48C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9" name="Group 558">
                <a:extLst>
                  <a:ext uri="{FF2B5EF4-FFF2-40B4-BE49-F238E27FC236}">
                    <a16:creationId xmlns="" xmlns:a16="http://schemas.microsoft.com/office/drawing/2014/main" id="{FF4C8740-414B-8C48-B68B-2F8719430291}"/>
                  </a:ext>
                </a:extLst>
              </p:cNvPr>
              <p:cNvGrpSpPr/>
              <p:nvPr/>
            </p:nvGrpSpPr>
            <p:grpSpPr>
              <a:xfrm>
                <a:off x="2519591" y="1935993"/>
                <a:ext cx="396766" cy="134378"/>
                <a:chOff x="3937000" y="1334811"/>
                <a:chExt cx="244475" cy="78003"/>
              </a:xfrm>
            </p:grpSpPr>
            <p:sp>
              <p:nvSpPr>
                <p:cNvPr id="573" name="Rectangle 572">
                  <a:extLst>
                    <a:ext uri="{FF2B5EF4-FFF2-40B4-BE49-F238E27FC236}">
                      <a16:creationId xmlns="" xmlns:a16="http://schemas.microsoft.com/office/drawing/2014/main" id="{F686BC99-030E-E94F-8795-857CE3F7CE1C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74" name="Rectangle 573">
                  <a:extLst>
                    <a:ext uri="{FF2B5EF4-FFF2-40B4-BE49-F238E27FC236}">
                      <a16:creationId xmlns="" xmlns:a16="http://schemas.microsoft.com/office/drawing/2014/main" id="{4D4C40B2-CAC3-6F4E-8FA2-75AAF9687608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0" name="Group 559">
                <a:extLst>
                  <a:ext uri="{FF2B5EF4-FFF2-40B4-BE49-F238E27FC236}">
                    <a16:creationId xmlns="" xmlns:a16="http://schemas.microsoft.com/office/drawing/2014/main" id="{7BF2B769-C265-4449-A6A9-6F026EBB0126}"/>
                  </a:ext>
                </a:extLst>
              </p:cNvPr>
              <p:cNvGrpSpPr/>
              <p:nvPr/>
            </p:nvGrpSpPr>
            <p:grpSpPr>
              <a:xfrm>
                <a:off x="2523849" y="2518616"/>
                <a:ext cx="396766" cy="134378"/>
                <a:chOff x="3937000" y="1334811"/>
                <a:chExt cx="244475" cy="78003"/>
              </a:xfrm>
            </p:grpSpPr>
            <p:sp>
              <p:nvSpPr>
                <p:cNvPr id="571" name="Rectangle 570">
                  <a:extLst>
                    <a:ext uri="{FF2B5EF4-FFF2-40B4-BE49-F238E27FC236}">
                      <a16:creationId xmlns="" xmlns:a16="http://schemas.microsoft.com/office/drawing/2014/main" id="{3BA69B05-CDEF-434D-AE8C-FB10318D985E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72" name="Rectangle 571">
                  <a:extLst>
                    <a:ext uri="{FF2B5EF4-FFF2-40B4-BE49-F238E27FC236}">
                      <a16:creationId xmlns="" xmlns:a16="http://schemas.microsoft.com/office/drawing/2014/main" id="{E57DFFEE-A9FD-7E47-8623-8987AA005547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1" name="Group 560">
                <a:extLst>
                  <a:ext uri="{FF2B5EF4-FFF2-40B4-BE49-F238E27FC236}">
                    <a16:creationId xmlns="" xmlns:a16="http://schemas.microsoft.com/office/drawing/2014/main" id="{388100BB-B8A7-1F4C-A271-7FF481EE703E}"/>
                  </a:ext>
                </a:extLst>
              </p:cNvPr>
              <p:cNvGrpSpPr/>
              <p:nvPr/>
            </p:nvGrpSpPr>
            <p:grpSpPr>
              <a:xfrm>
                <a:off x="2517221" y="2450937"/>
                <a:ext cx="396766" cy="134378"/>
                <a:chOff x="3937000" y="1334811"/>
                <a:chExt cx="244475" cy="78003"/>
              </a:xfrm>
            </p:grpSpPr>
            <p:sp>
              <p:nvSpPr>
                <p:cNvPr id="569" name="Rectangle 568">
                  <a:extLst>
                    <a:ext uri="{FF2B5EF4-FFF2-40B4-BE49-F238E27FC236}">
                      <a16:creationId xmlns="" xmlns:a16="http://schemas.microsoft.com/office/drawing/2014/main" id="{DDA7C0D6-CB14-FD41-966E-DAB272DA90D5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70" name="Rectangle 569">
                  <a:extLst>
                    <a:ext uri="{FF2B5EF4-FFF2-40B4-BE49-F238E27FC236}">
                      <a16:creationId xmlns="" xmlns:a16="http://schemas.microsoft.com/office/drawing/2014/main" id="{7FC04921-00D9-1A41-AE36-C910251F20B2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2" name="Group 561">
                <a:extLst>
                  <a:ext uri="{FF2B5EF4-FFF2-40B4-BE49-F238E27FC236}">
                    <a16:creationId xmlns="" xmlns:a16="http://schemas.microsoft.com/office/drawing/2014/main" id="{3270FD24-462A-0C40-9B27-ACAC2E10A462}"/>
                  </a:ext>
                </a:extLst>
              </p:cNvPr>
              <p:cNvGrpSpPr/>
              <p:nvPr/>
            </p:nvGrpSpPr>
            <p:grpSpPr>
              <a:xfrm>
                <a:off x="2522899" y="5435517"/>
                <a:ext cx="396766" cy="134378"/>
                <a:chOff x="3937000" y="1334811"/>
                <a:chExt cx="244475" cy="78003"/>
              </a:xfrm>
            </p:grpSpPr>
            <p:sp>
              <p:nvSpPr>
                <p:cNvPr id="567" name="Rectangle 566">
                  <a:extLst>
                    <a:ext uri="{FF2B5EF4-FFF2-40B4-BE49-F238E27FC236}">
                      <a16:creationId xmlns="" xmlns:a16="http://schemas.microsoft.com/office/drawing/2014/main" id="{05ACC93E-9719-3A40-9848-E5C26B62AD43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68" name="Rectangle 567">
                  <a:extLst>
                    <a:ext uri="{FF2B5EF4-FFF2-40B4-BE49-F238E27FC236}">
                      <a16:creationId xmlns="" xmlns:a16="http://schemas.microsoft.com/office/drawing/2014/main" id="{0F012060-455B-2B43-98A8-29B06D8D3974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3" name="Group 562">
                <a:extLst>
                  <a:ext uri="{FF2B5EF4-FFF2-40B4-BE49-F238E27FC236}">
                    <a16:creationId xmlns="" xmlns:a16="http://schemas.microsoft.com/office/drawing/2014/main" id="{A00CD7E2-C760-264F-8092-21DDABC6DE37}"/>
                  </a:ext>
                </a:extLst>
              </p:cNvPr>
              <p:cNvGrpSpPr/>
              <p:nvPr/>
            </p:nvGrpSpPr>
            <p:grpSpPr>
              <a:xfrm>
                <a:off x="2519861" y="5336952"/>
                <a:ext cx="396766" cy="134378"/>
                <a:chOff x="3937000" y="1334811"/>
                <a:chExt cx="244475" cy="78003"/>
              </a:xfrm>
            </p:grpSpPr>
            <p:sp>
              <p:nvSpPr>
                <p:cNvPr id="565" name="Rectangle 564">
                  <a:extLst>
                    <a:ext uri="{FF2B5EF4-FFF2-40B4-BE49-F238E27FC236}">
                      <a16:creationId xmlns="" xmlns:a16="http://schemas.microsoft.com/office/drawing/2014/main" id="{CCB770F4-7353-DE46-9526-F7002F3FC7B8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701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66" name="Rectangle 565">
                  <a:extLst>
                    <a:ext uri="{FF2B5EF4-FFF2-40B4-BE49-F238E27FC236}">
                      <a16:creationId xmlns="" xmlns:a16="http://schemas.microsoft.com/office/drawing/2014/main" id="{D7AEFDEC-86F8-C84C-A3E7-B3007C20D4BA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78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564" name="Straight Connector 563">
                <a:extLst>
                  <a:ext uri="{FF2B5EF4-FFF2-40B4-BE49-F238E27FC236}">
                    <a16:creationId xmlns="" xmlns:a16="http://schemas.microsoft.com/office/drawing/2014/main" id="{83D2D05F-CFD8-5C4F-AB42-60287FE629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8061" y="1751595"/>
                <a:ext cx="0" cy="4340688"/>
              </a:xfrm>
              <a:prstGeom prst="line">
                <a:avLst/>
              </a:prstGeom>
              <a:ln>
                <a:solidFill>
                  <a:srgbClr val="00B0F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5" name="Group 434">
            <a:extLst>
              <a:ext uri="{FF2B5EF4-FFF2-40B4-BE49-F238E27FC236}">
                <a16:creationId xmlns="" xmlns:a16="http://schemas.microsoft.com/office/drawing/2014/main" id="{8ABD6215-B591-E340-A4F8-B1AFC7E26D94}"/>
              </a:ext>
            </a:extLst>
          </p:cNvPr>
          <p:cNvGrpSpPr/>
          <p:nvPr/>
        </p:nvGrpSpPr>
        <p:grpSpPr>
          <a:xfrm>
            <a:off x="825465" y="3126888"/>
            <a:ext cx="5030660" cy="2539225"/>
            <a:chOff x="387457" y="1423198"/>
            <a:chExt cx="8225062" cy="4670255"/>
          </a:xfrm>
        </p:grpSpPr>
        <p:grpSp>
          <p:nvGrpSpPr>
            <p:cNvPr id="436" name="Group 435">
              <a:extLst>
                <a:ext uri="{FF2B5EF4-FFF2-40B4-BE49-F238E27FC236}">
                  <a16:creationId xmlns="" xmlns:a16="http://schemas.microsoft.com/office/drawing/2014/main" id="{EB9B20A2-0981-C74D-90F3-5B1284E05B56}"/>
                </a:ext>
              </a:extLst>
            </p:cNvPr>
            <p:cNvGrpSpPr/>
            <p:nvPr/>
          </p:nvGrpSpPr>
          <p:grpSpPr>
            <a:xfrm>
              <a:off x="4300539" y="1423198"/>
              <a:ext cx="4311980" cy="4670255"/>
              <a:chOff x="5435601" y="1423198"/>
              <a:chExt cx="3397041" cy="4670255"/>
            </a:xfrm>
          </p:grpSpPr>
          <p:pic>
            <p:nvPicPr>
              <p:cNvPr id="669" name="plot" descr="/var/folders/8k/l8n35wcx7ld1nf6566_ysh_s2_d2mc/T/com.microsoft.Excel/WebArchiveCopyPasteTempFiles/plot_zoom_png?width=596&amp;height=771">
                <a:extLst>
                  <a:ext uri="{FF2B5EF4-FFF2-40B4-BE49-F238E27FC236}">
                    <a16:creationId xmlns="" xmlns:a16="http://schemas.microsoft.com/office/drawing/2014/main" id="{7741E7A8-41C9-344E-9CFE-D5EB5C466C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00" t="7423" r="50048" b="56510"/>
              <a:stretch/>
            </p:blipFill>
            <p:spPr bwMode="auto">
              <a:xfrm>
                <a:off x="5435601" y="2120900"/>
                <a:ext cx="2905274" cy="3517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70" name="Oval 669">
                <a:extLst>
                  <a:ext uri="{FF2B5EF4-FFF2-40B4-BE49-F238E27FC236}">
                    <a16:creationId xmlns="" xmlns:a16="http://schemas.microsoft.com/office/drawing/2014/main" id="{8EE79F5D-E13C-444A-A5E8-62BF00AB5CBD}"/>
                  </a:ext>
                </a:extLst>
              </p:cNvPr>
              <p:cNvSpPr/>
              <p:nvPr/>
            </p:nvSpPr>
            <p:spPr>
              <a:xfrm>
                <a:off x="7451172" y="2114912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1" name="Oval 670">
                <a:extLst>
                  <a:ext uri="{FF2B5EF4-FFF2-40B4-BE49-F238E27FC236}">
                    <a16:creationId xmlns="" xmlns:a16="http://schemas.microsoft.com/office/drawing/2014/main" id="{C55429DE-C2BD-7044-BCDE-EC7BEBBE32B0}"/>
                  </a:ext>
                </a:extLst>
              </p:cNvPr>
              <p:cNvSpPr/>
              <p:nvPr/>
            </p:nvSpPr>
            <p:spPr>
              <a:xfrm>
                <a:off x="7448128" y="2262239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2" name="Oval 671">
                <a:extLst>
                  <a:ext uri="{FF2B5EF4-FFF2-40B4-BE49-F238E27FC236}">
                    <a16:creationId xmlns="" xmlns:a16="http://schemas.microsoft.com/office/drawing/2014/main" id="{C6532117-584A-D949-8D93-F602E0D7E22F}"/>
                  </a:ext>
                </a:extLst>
              </p:cNvPr>
              <p:cNvSpPr/>
              <p:nvPr/>
            </p:nvSpPr>
            <p:spPr>
              <a:xfrm>
                <a:off x="7775929" y="5205983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3" name="Oval 672">
                <a:extLst>
                  <a:ext uri="{FF2B5EF4-FFF2-40B4-BE49-F238E27FC236}">
                    <a16:creationId xmlns="" xmlns:a16="http://schemas.microsoft.com/office/drawing/2014/main" id="{67D57EA5-B21E-F443-ACAD-93955CCA9DB1}"/>
                  </a:ext>
                </a:extLst>
              </p:cNvPr>
              <p:cNvSpPr/>
              <p:nvPr/>
            </p:nvSpPr>
            <p:spPr>
              <a:xfrm>
                <a:off x="6699148" y="4940442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4" name="Oval 673">
                <a:extLst>
                  <a:ext uri="{FF2B5EF4-FFF2-40B4-BE49-F238E27FC236}">
                    <a16:creationId xmlns="" xmlns:a16="http://schemas.microsoft.com/office/drawing/2014/main" id="{86F1D540-1BDB-064C-A5C1-B2AFDE0C7D89}"/>
                  </a:ext>
                </a:extLst>
              </p:cNvPr>
              <p:cNvSpPr/>
              <p:nvPr/>
            </p:nvSpPr>
            <p:spPr>
              <a:xfrm>
                <a:off x="6846490" y="478946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5" name="Oval 674">
                <a:extLst>
                  <a:ext uri="{FF2B5EF4-FFF2-40B4-BE49-F238E27FC236}">
                    <a16:creationId xmlns="" xmlns:a16="http://schemas.microsoft.com/office/drawing/2014/main" id="{1E11E5EF-C685-334F-B671-1574F090212B}"/>
                  </a:ext>
                </a:extLst>
              </p:cNvPr>
              <p:cNvSpPr/>
              <p:nvPr/>
            </p:nvSpPr>
            <p:spPr>
              <a:xfrm>
                <a:off x="7367460" y="5078098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6" name="Oval 675">
                <a:extLst>
                  <a:ext uri="{FF2B5EF4-FFF2-40B4-BE49-F238E27FC236}">
                    <a16:creationId xmlns="" xmlns:a16="http://schemas.microsoft.com/office/drawing/2014/main" id="{5A14BC81-C5AD-6B40-82F5-E25503533F43}"/>
                  </a:ext>
                </a:extLst>
              </p:cNvPr>
              <p:cNvSpPr/>
              <p:nvPr/>
            </p:nvSpPr>
            <p:spPr>
              <a:xfrm>
                <a:off x="6560101" y="423397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7" name="Oval 676">
                <a:extLst>
                  <a:ext uri="{FF2B5EF4-FFF2-40B4-BE49-F238E27FC236}">
                    <a16:creationId xmlns="" xmlns:a16="http://schemas.microsoft.com/office/drawing/2014/main" id="{F016BDB4-7B6F-A94E-93A0-7693BD6CA402}"/>
                  </a:ext>
                </a:extLst>
              </p:cNvPr>
              <p:cNvSpPr/>
              <p:nvPr/>
            </p:nvSpPr>
            <p:spPr>
              <a:xfrm>
                <a:off x="7634630" y="2976848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8" name="Oval 677">
                <a:extLst>
                  <a:ext uri="{FF2B5EF4-FFF2-40B4-BE49-F238E27FC236}">
                    <a16:creationId xmlns="" xmlns:a16="http://schemas.microsoft.com/office/drawing/2014/main" id="{0FD7FDD6-DFC6-304C-B8CA-7E7F6A3AE565}"/>
                  </a:ext>
                </a:extLst>
              </p:cNvPr>
              <p:cNvSpPr/>
              <p:nvPr/>
            </p:nvSpPr>
            <p:spPr>
              <a:xfrm>
                <a:off x="7148270" y="3378187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9" name="Oval 678">
                <a:extLst>
                  <a:ext uri="{FF2B5EF4-FFF2-40B4-BE49-F238E27FC236}">
                    <a16:creationId xmlns="" xmlns:a16="http://schemas.microsoft.com/office/drawing/2014/main" id="{D6987084-E8FD-2246-B5C5-00F2FEAAEFDC}"/>
                  </a:ext>
                </a:extLst>
              </p:cNvPr>
              <p:cNvSpPr/>
              <p:nvPr/>
            </p:nvSpPr>
            <p:spPr>
              <a:xfrm>
                <a:off x="7035721" y="3538614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0" name="Oval 679">
                <a:extLst>
                  <a:ext uri="{FF2B5EF4-FFF2-40B4-BE49-F238E27FC236}">
                    <a16:creationId xmlns="" xmlns:a16="http://schemas.microsoft.com/office/drawing/2014/main" id="{4815A420-E517-1F49-B7DE-9B277FF7538C}"/>
                  </a:ext>
                </a:extLst>
              </p:cNvPr>
              <p:cNvSpPr/>
              <p:nvPr/>
            </p:nvSpPr>
            <p:spPr>
              <a:xfrm>
                <a:off x="6834611" y="464969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1" name="Oval 680">
                <a:extLst>
                  <a:ext uri="{FF2B5EF4-FFF2-40B4-BE49-F238E27FC236}">
                    <a16:creationId xmlns="" xmlns:a16="http://schemas.microsoft.com/office/drawing/2014/main" id="{2C2D96B5-BF52-104E-A35A-CA6D60642DA0}"/>
                  </a:ext>
                </a:extLst>
              </p:cNvPr>
              <p:cNvSpPr/>
              <p:nvPr/>
            </p:nvSpPr>
            <p:spPr>
              <a:xfrm>
                <a:off x="6766319" y="4094656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2" name="Oval 681">
                <a:extLst>
                  <a:ext uri="{FF2B5EF4-FFF2-40B4-BE49-F238E27FC236}">
                    <a16:creationId xmlns="" xmlns:a16="http://schemas.microsoft.com/office/drawing/2014/main" id="{9C38E2CF-3E8B-5D47-A273-6B6901A9895D}"/>
                  </a:ext>
                </a:extLst>
              </p:cNvPr>
              <p:cNvSpPr/>
              <p:nvPr/>
            </p:nvSpPr>
            <p:spPr>
              <a:xfrm>
                <a:off x="7141001" y="368162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3" name="Oval 682">
                <a:extLst>
                  <a:ext uri="{FF2B5EF4-FFF2-40B4-BE49-F238E27FC236}">
                    <a16:creationId xmlns="" xmlns:a16="http://schemas.microsoft.com/office/drawing/2014/main" id="{C7FA3764-5F0B-E747-98B0-3DCB83D8CCCC}"/>
                  </a:ext>
                </a:extLst>
              </p:cNvPr>
              <p:cNvSpPr/>
              <p:nvPr/>
            </p:nvSpPr>
            <p:spPr>
              <a:xfrm>
                <a:off x="6715208" y="3810790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4" name="Oval 683">
                <a:extLst>
                  <a:ext uri="{FF2B5EF4-FFF2-40B4-BE49-F238E27FC236}">
                    <a16:creationId xmlns="" xmlns:a16="http://schemas.microsoft.com/office/drawing/2014/main" id="{3907BD8F-497B-1E4E-92B9-F36263E87CBC}"/>
                  </a:ext>
                </a:extLst>
              </p:cNvPr>
              <p:cNvSpPr/>
              <p:nvPr/>
            </p:nvSpPr>
            <p:spPr>
              <a:xfrm>
                <a:off x="8009612" y="395788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5" name="Oval 684">
                <a:extLst>
                  <a:ext uri="{FF2B5EF4-FFF2-40B4-BE49-F238E27FC236}">
                    <a16:creationId xmlns="" xmlns:a16="http://schemas.microsoft.com/office/drawing/2014/main" id="{A03EDB83-49A7-624E-9DC2-BD512D2CDBDA}"/>
                  </a:ext>
                </a:extLst>
              </p:cNvPr>
              <p:cNvSpPr/>
              <p:nvPr/>
            </p:nvSpPr>
            <p:spPr>
              <a:xfrm>
                <a:off x="7780476" y="5359561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6" name="Oval 685">
                <a:extLst>
                  <a:ext uri="{FF2B5EF4-FFF2-40B4-BE49-F238E27FC236}">
                    <a16:creationId xmlns="" xmlns:a16="http://schemas.microsoft.com/office/drawing/2014/main" id="{8CA0E961-1513-3D4D-A4AD-EDEBD02A9114}"/>
                  </a:ext>
                </a:extLst>
              </p:cNvPr>
              <p:cNvSpPr/>
              <p:nvPr/>
            </p:nvSpPr>
            <p:spPr>
              <a:xfrm>
                <a:off x="7341294" y="5512046"/>
                <a:ext cx="239530" cy="124629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9050">
                <a:noFill/>
                <a:tailEnd type="stealt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7" name="TextBox 686">
                <a:extLst>
                  <a:ext uri="{FF2B5EF4-FFF2-40B4-BE49-F238E27FC236}">
                    <a16:creationId xmlns="" xmlns:a16="http://schemas.microsoft.com/office/drawing/2014/main" id="{E3EAF95E-2BD7-E447-9F7B-4F436575A6C8}"/>
                  </a:ext>
                </a:extLst>
              </p:cNvPr>
              <p:cNvSpPr txBox="1"/>
              <p:nvPr/>
            </p:nvSpPr>
            <p:spPr>
              <a:xfrm>
                <a:off x="6131539" y="1423198"/>
                <a:ext cx="1829174" cy="452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TE4 + 2µM DNMDP</a:t>
                </a:r>
              </a:p>
            </p:txBody>
          </p:sp>
          <p:grpSp>
            <p:nvGrpSpPr>
              <p:cNvPr id="688" name="Group 687">
                <a:extLst>
                  <a:ext uri="{FF2B5EF4-FFF2-40B4-BE49-F238E27FC236}">
                    <a16:creationId xmlns="" xmlns:a16="http://schemas.microsoft.com/office/drawing/2014/main" id="{D2136DF7-3465-F449-8E7E-707D0EC01306}"/>
                  </a:ext>
                </a:extLst>
              </p:cNvPr>
              <p:cNvGrpSpPr/>
              <p:nvPr/>
            </p:nvGrpSpPr>
            <p:grpSpPr>
              <a:xfrm>
                <a:off x="5753910" y="5638517"/>
                <a:ext cx="2190249" cy="452440"/>
                <a:chOff x="1494348" y="5576057"/>
                <a:chExt cx="2857930" cy="452440"/>
              </a:xfrm>
            </p:grpSpPr>
            <p:sp>
              <p:nvSpPr>
                <p:cNvPr id="691" name="TextBox 690">
                  <a:extLst>
                    <a:ext uri="{FF2B5EF4-FFF2-40B4-BE49-F238E27FC236}">
                      <a16:creationId xmlns="" xmlns:a16="http://schemas.microsoft.com/office/drawing/2014/main" id="{D75BDF5B-488C-5645-A119-D996F913942A}"/>
                    </a:ext>
                  </a:extLst>
                </p:cNvPr>
                <p:cNvSpPr txBox="1"/>
                <p:nvPr/>
              </p:nvSpPr>
              <p:spPr>
                <a:xfrm>
                  <a:off x="2244474" y="5576057"/>
                  <a:ext cx="544220" cy="452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48</a:t>
                  </a:r>
                </a:p>
              </p:txBody>
            </p:sp>
            <p:sp>
              <p:nvSpPr>
                <p:cNvPr id="692" name="TextBox 691">
                  <a:extLst>
                    <a:ext uri="{FF2B5EF4-FFF2-40B4-BE49-F238E27FC236}">
                      <a16:creationId xmlns="" xmlns:a16="http://schemas.microsoft.com/office/drawing/2014/main" id="{96005C4E-2EBD-1747-BEB4-36ACAC6EF2AE}"/>
                    </a:ext>
                  </a:extLst>
                </p:cNvPr>
                <p:cNvSpPr txBox="1"/>
                <p:nvPr/>
              </p:nvSpPr>
              <p:spPr>
                <a:xfrm>
                  <a:off x="1494348" y="5576057"/>
                  <a:ext cx="544220" cy="452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24</a:t>
                  </a:r>
                </a:p>
              </p:txBody>
            </p:sp>
            <p:sp>
              <p:nvSpPr>
                <p:cNvPr id="693" name="TextBox 692">
                  <a:extLst>
                    <a:ext uri="{FF2B5EF4-FFF2-40B4-BE49-F238E27FC236}">
                      <a16:creationId xmlns="" xmlns:a16="http://schemas.microsoft.com/office/drawing/2014/main" id="{2592E86F-848C-B440-99FE-46E469F81BF1}"/>
                    </a:ext>
                  </a:extLst>
                </p:cNvPr>
                <p:cNvSpPr txBox="1"/>
                <p:nvPr/>
              </p:nvSpPr>
              <p:spPr>
                <a:xfrm>
                  <a:off x="3014391" y="5576057"/>
                  <a:ext cx="544220" cy="452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72</a:t>
                  </a:r>
                </a:p>
              </p:txBody>
            </p:sp>
            <p:sp>
              <p:nvSpPr>
                <p:cNvPr id="694" name="TextBox 693">
                  <a:extLst>
                    <a:ext uri="{FF2B5EF4-FFF2-40B4-BE49-F238E27FC236}">
                      <a16:creationId xmlns="" xmlns:a16="http://schemas.microsoft.com/office/drawing/2014/main" id="{4700F6BA-2FB8-7743-86F3-644A8A956301}"/>
                    </a:ext>
                  </a:extLst>
                </p:cNvPr>
                <p:cNvSpPr txBox="1"/>
                <p:nvPr/>
              </p:nvSpPr>
              <p:spPr>
                <a:xfrm>
                  <a:off x="3808058" y="5576057"/>
                  <a:ext cx="544220" cy="452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96</a:t>
                  </a:r>
                </a:p>
              </p:txBody>
            </p:sp>
          </p:grpSp>
          <p:sp>
            <p:nvSpPr>
              <p:cNvPr id="689" name="TextBox 688">
                <a:extLst>
                  <a:ext uri="{FF2B5EF4-FFF2-40B4-BE49-F238E27FC236}">
                    <a16:creationId xmlns="" xmlns:a16="http://schemas.microsoft.com/office/drawing/2014/main" id="{40365421-F2D2-3F4E-BB9A-459BE9C94511}"/>
                  </a:ext>
                </a:extLst>
              </p:cNvPr>
              <p:cNvSpPr txBox="1"/>
              <p:nvPr/>
            </p:nvSpPr>
            <p:spPr>
              <a:xfrm>
                <a:off x="8011443" y="5641014"/>
                <a:ext cx="821199" cy="452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120 </a:t>
                </a:r>
                <a:r>
                  <a:rPr lang="en-US" sz="1400" dirty="0" err="1"/>
                  <a:t>hrs</a:t>
                </a:r>
                <a:endParaRPr lang="en-US" sz="1400" dirty="0"/>
              </a:p>
            </p:txBody>
          </p:sp>
          <p:cxnSp>
            <p:nvCxnSpPr>
              <p:cNvPr id="690" name="Straight Connector 689">
                <a:extLst>
                  <a:ext uri="{FF2B5EF4-FFF2-40B4-BE49-F238E27FC236}">
                    <a16:creationId xmlns="" xmlns:a16="http://schemas.microsoft.com/office/drawing/2014/main" id="{53C71150-52A6-144B-B0C2-89DEC55E01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5456" y="1918741"/>
                <a:ext cx="0" cy="3839982"/>
              </a:xfrm>
              <a:prstGeom prst="line">
                <a:avLst/>
              </a:prstGeom>
              <a:ln>
                <a:solidFill>
                  <a:srgbClr val="00B0F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37" name="plot" descr="/var/folders/8k/l8n35wcx7ld1nf6566_ysh_s2_d2mc/T/com.microsoft.Excel/WebArchiveCopyPasteTempFiles/plot_zoom_png?width=637&amp;height=701">
              <a:extLst>
                <a:ext uri="{FF2B5EF4-FFF2-40B4-BE49-F238E27FC236}">
                  <a16:creationId xmlns="" xmlns:a16="http://schemas.microsoft.com/office/drawing/2014/main" id="{1C915122-1042-D145-AEB1-D5D631ACF8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4" t="29030" r="25399" b="31741"/>
            <a:stretch/>
          </p:blipFill>
          <p:spPr bwMode="auto">
            <a:xfrm>
              <a:off x="387457" y="2032000"/>
              <a:ext cx="3084405" cy="3492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8" name="Oval 437">
              <a:extLst>
                <a:ext uri="{FF2B5EF4-FFF2-40B4-BE49-F238E27FC236}">
                  <a16:creationId xmlns="" xmlns:a16="http://schemas.microsoft.com/office/drawing/2014/main" id="{CF1E39AF-C609-0B42-A998-15643DF5759D}"/>
                </a:ext>
              </a:extLst>
            </p:cNvPr>
            <p:cNvSpPr/>
            <p:nvPr/>
          </p:nvSpPr>
          <p:spPr>
            <a:xfrm>
              <a:off x="651064" y="3553267"/>
              <a:ext cx="2425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Oval 438">
              <a:extLst>
                <a:ext uri="{FF2B5EF4-FFF2-40B4-BE49-F238E27FC236}">
                  <a16:creationId xmlns="" xmlns:a16="http://schemas.microsoft.com/office/drawing/2014/main" id="{45E83B64-0BA4-874B-95F7-08B1D41F4652}"/>
                </a:ext>
              </a:extLst>
            </p:cNvPr>
            <p:cNvSpPr/>
            <p:nvPr/>
          </p:nvSpPr>
          <p:spPr>
            <a:xfrm>
              <a:off x="649696" y="3637098"/>
              <a:ext cx="2425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Oval 439">
              <a:extLst>
                <a:ext uri="{FF2B5EF4-FFF2-40B4-BE49-F238E27FC236}">
                  <a16:creationId xmlns="" xmlns:a16="http://schemas.microsoft.com/office/drawing/2014/main" id="{2FBBE9B2-7FEF-FC47-A273-958AB3454CF5}"/>
                </a:ext>
              </a:extLst>
            </p:cNvPr>
            <p:cNvSpPr/>
            <p:nvPr/>
          </p:nvSpPr>
          <p:spPr>
            <a:xfrm>
              <a:off x="2890054" y="3478415"/>
              <a:ext cx="2425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Oval 440">
              <a:extLst>
                <a:ext uri="{FF2B5EF4-FFF2-40B4-BE49-F238E27FC236}">
                  <a16:creationId xmlns="" xmlns:a16="http://schemas.microsoft.com/office/drawing/2014/main" id="{A9A24E6B-B80B-2249-98BC-9DE6C6F264BE}"/>
                </a:ext>
              </a:extLst>
            </p:cNvPr>
            <p:cNvSpPr/>
            <p:nvPr/>
          </p:nvSpPr>
          <p:spPr>
            <a:xfrm>
              <a:off x="3125204" y="3378187"/>
              <a:ext cx="2425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TextBox 441">
              <a:extLst>
                <a:ext uri="{FF2B5EF4-FFF2-40B4-BE49-F238E27FC236}">
                  <a16:creationId xmlns="" xmlns:a16="http://schemas.microsoft.com/office/drawing/2014/main" id="{1F4AD685-4A69-2046-AC25-FED66A74F120}"/>
                </a:ext>
              </a:extLst>
            </p:cNvPr>
            <p:cNvSpPr txBox="1"/>
            <p:nvPr/>
          </p:nvSpPr>
          <p:spPr>
            <a:xfrm>
              <a:off x="1717329" y="5546077"/>
              <a:ext cx="529410" cy="452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48</a:t>
              </a:r>
            </a:p>
          </p:txBody>
        </p:sp>
        <p:sp>
          <p:nvSpPr>
            <p:cNvPr id="443" name="TextBox 442">
              <a:extLst>
                <a:ext uri="{FF2B5EF4-FFF2-40B4-BE49-F238E27FC236}">
                  <a16:creationId xmlns="" xmlns:a16="http://schemas.microsoft.com/office/drawing/2014/main" id="{9827C1C9-AFA3-894E-B759-E6905DC5C518}"/>
                </a:ext>
              </a:extLst>
            </p:cNvPr>
            <p:cNvSpPr txBox="1"/>
            <p:nvPr/>
          </p:nvSpPr>
          <p:spPr>
            <a:xfrm>
              <a:off x="878522" y="5546077"/>
              <a:ext cx="529410" cy="452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24</a:t>
              </a:r>
            </a:p>
          </p:txBody>
        </p:sp>
        <p:sp>
          <p:nvSpPr>
            <p:cNvPr id="444" name="TextBox 443">
              <a:extLst>
                <a:ext uri="{FF2B5EF4-FFF2-40B4-BE49-F238E27FC236}">
                  <a16:creationId xmlns="" xmlns:a16="http://schemas.microsoft.com/office/drawing/2014/main" id="{EF5DA364-5A91-5645-A991-10B2D4811A2F}"/>
                </a:ext>
              </a:extLst>
            </p:cNvPr>
            <p:cNvSpPr txBox="1"/>
            <p:nvPr/>
          </p:nvSpPr>
          <p:spPr>
            <a:xfrm>
              <a:off x="2500726" y="5546077"/>
              <a:ext cx="910719" cy="452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72 </a:t>
              </a:r>
              <a:r>
                <a:rPr lang="en-US" sz="1400" dirty="0" err="1"/>
                <a:t>hrs</a:t>
              </a:r>
              <a:endParaRPr lang="en-US" sz="1400" dirty="0"/>
            </a:p>
          </p:txBody>
        </p:sp>
        <p:sp>
          <p:nvSpPr>
            <p:cNvPr id="445" name="Oval 444">
              <a:extLst>
                <a:ext uri="{FF2B5EF4-FFF2-40B4-BE49-F238E27FC236}">
                  <a16:creationId xmlns="" xmlns:a16="http://schemas.microsoft.com/office/drawing/2014/main" id="{242161BE-09AC-8A49-99BA-1E33CD9CFA8E}"/>
                </a:ext>
              </a:extLst>
            </p:cNvPr>
            <p:cNvSpPr/>
            <p:nvPr/>
          </p:nvSpPr>
          <p:spPr>
            <a:xfrm>
              <a:off x="1523693" y="5275153"/>
              <a:ext cx="305807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TextBox 445">
              <a:extLst>
                <a:ext uri="{FF2B5EF4-FFF2-40B4-BE49-F238E27FC236}">
                  <a16:creationId xmlns="" xmlns:a16="http://schemas.microsoft.com/office/drawing/2014/main" id="{C8ADE70D-C198-F648-8B1E-67486A128C72}"/>
                </a:ext>
              </a:extLst>
            </p:cNvPr>
            <p:cNvSpPr txBox="1"/>
            <p:nvPr/>
          </p:nvSpPr>
          <p:spPr>
            <a:xfrm>
              <a:off x="1043772" y="1429717"/>
              <a:ext cx="1585000" cy="452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TE4 + DMSO</a:t>
              </a:r>
            </a:p>
          </p:txBody>
        </p:sp>
        <p:grpSp>
          <p:nvGrpSpPr>
            <p:cNvPr id="447" name="Group 446">
              <a:extLst>
                <a:ext uri="{FF2B5EF4-FFF2-40B4-BE49-F238E27FC236}">
                  <a16:creationId xmlns="" xmlns:a16="http://schemas.microsoft.com/office/drawing/2014/main" id="{CC0535ED-3CB5-5749-876E-D72ED6A484E4}"/>
                </a:ext>
              </a:extLst>
            </p:cNvPr>
            <p:cNvGrpSpPr/>
            <p:nvPr/>
          </p:nvGrpSpPr>
          <p:grpSpPr>
            <a:xfrm>
              <a:off x="1846442" y="2008975"/>
              <a:ext cx="396766" cy="107133"/>
              <a:chOff x="3937000" y="1334811"/>
              <a:chExt cx="244475" cy="62188"/>
            </a:xfrm>
          </p:grpSpPr>
          <p:sp>
            <p:nvSpPr>
              <p:cNvPr id="667" name="Rectangle 666">
                <a:extLst>
                  <a:ext uri="{FF2B5EF4-FFF2-40B4-BE49-F238E27FC236}">
                    <a16:creationId xmlns="" xmlns:a16="http://schemas.microsoft.com/office/drawing/2014/main" id="{F3C4DBC6-D413-0E4A-B453-B78FB2502DDE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68" name="Rectangle 667">
                <a:extLst>
                  <a:ext uri="{FF2B5EF4-FFF2-40B4-BE49-F238E27FC236}">
                    <a16:creationId xmlns="" xmlns:a16="http://schemas.microsoft.com/office/drawing/2014/main" id="{2A361823-4374-454F-B105-ECCD0082633D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8" name="Group 447">
              <a:extLst>
                <a:ext uri="{FF2B5EF4-FFF2-40B4-BE49-F238E27FC236}">
                  <a16:creationId xmlns="" xmlns:a16="http://schemas.microsoft.com/office/drawing/2014/main" id="{00721E3E-B977-8E4B-B12A-076B2E5D90EF}"/>
                </a:ext>
              </a:extLst>
            </p:cNvPr>
            <p:cNvGrpSpPr/>
            <p:nvPr/>
          </p:nvGrpSpPr>
          <p:grpSpPr>
            <a:xfrm>
              <a:off x="1845691" y="2098313"/>
              <a:ext cx="396766" cy="107133"/>
              <a:chOff x="3937000" y="1334811"/>
              <a:chExt cx="244475" cy="62188"/>
            </a:xfrm>
          </p:grpSpPr>
          <p:sp>
            <p:nvSpPr>
              <p:cNvPr id="665" name="Rectangle 664">
                <a:extLst>
                  <a:ext uri="{FF2B5EF4-FFF2-40B4-BE49-F238E27FC236}">
                    <a16:creationId xmlns="" xmlns:a16="http://schemas.microsoft.com/office/drawing/2014/main" id="{F9BB19B2-64DF-FA40-BDB8-B285711149A0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66" name="Rectangle 665">
                <a:extLst>
                  <a:ext uri="{FF2B5EF4-FFF2-40B4-BE49-F238E27FC236}">
                    <a16:creationId xmlns="" xmlns:a16="http://schemas.microsoft.com/office/drawing/2014/main" id="{CFE5C842-2C81-EB40-A589-899FC80BA51A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9" name="Group 448">
              <a:extLst>
                <a:ext uri="{FF2B5EF4-FFF2-40B4-BE49-F238E27FC236}">
                  <a16:creationId xmlns="" xmlns:a16="http://schemas.microsoft.com/office/drawing/2014/main" id="{387C8E41-BA12-E947-9CCF-7522AEA43545}"/>
                </a:ext>
              </a:extLst>
            </p:cNvPr>
            <p:cNvGrpSpPr/>
            <p:nvPr/>
          </p:nvGrpSpPr>
          <p:grpSpPr>
            <a:xfrm>
              <a:off x="2992070" y="2331795"/>
              <a:ext cx="470337" cy="838577"/>
              <a:chOff x="2992070" y="2331793"/>
              <a:chExt cx="470337" cy="908902"/>
            </a:xfrm>
          </p:grpSpPr>
          <p:grpSp>
            <p:nvGrpSpPr>
              <p:cNvPr id="637" name="Group 636">
                <a:extLst>
                  <a:ext uri="{FF2B5EF4-FFF2-40B4-BE49-F238E27FC236}">
                    <a16:creationId xmlns="" xmlns:a16="http://schemas.microsoft.com/office/drawing/2014/main" id="{2F355532-AA6D-E44C-802B-30D19D51A695}"/>
                  </a:ext>
                </a:extLst>
              </p:cNvPr>
              <p:cNvGrpSpPr/>
              <p:nvPr/>
            </p:nvGrpSpPr>
            <p:grpSpPr>
              <a:xfrm>
                <a:off x="3065641" y="2331793"/>
                <a:ext cx="396766" cy="107133"/>
                <a:chOff x="3937000" y="1334811"/>
                <a:chExt cx="244475" cy="62188"/>
              </a:xfrm>
            </p:grpSpPr>
            <p:sp>
              <p:nvSpPr>
                <p:cNvPr id="663" name="Rectangle 662">
                  <a:extLst>
                    <a:ext uri="{FF2B5EF4-FFF2-40B4-BE49-F238E27FC236}">
                      <a16:creationId xmlns="" xmlns:a16="http://schemas.microsoft.com/office/drawing/2014/main" id="{1AFC24B0-42AB-F94B-A6A3-BFDB468C7D4D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64" name="Rectangle 663">
                  <a:extLst>
                    <a:ext uri="{FF2B5EF4-FFF2-40B4-BE49-F238E27FC236}">
                      <a16:creationId xmlns="" xmlns:a16="http://schemas.microsoft.com/office/drawing/2014/main" id="{FFD5EDF4-C89B-6043-AE81-5EF979B822BC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8" name="Group 637">
                <a:extLst>
                  <a:ext uri="{FF2B5EF4-FFF2-40B4-BE49-F238E27FC236}">
                    <a16:creationId xmlns="" xmlns:a16="http://schemas.microsoft.com/office/drawing/2014/main" id="{3D35124C-6B31-E944-9D8A-9901605D95BD}"/>
                  </a:ext>
                </a:extLst>
              </p:cNvPr>
              <p:cNvGrpSpPr/>
              <p:nvPr/>
            </p:nvGrpSpPr>
            <p:grpSpPr>
              <a:xfrm>
                <a:off x="3064890" y="2421131"/>
                <a:ext cx="396766" cy="107133"/>
                <a:chOff x="3937000" y="1334811"/>
                <a:chExt cx="244475" cy="62188"/>
              </a:xfrm>
            </p:grpSpPr>
            <p:sp>
              <p:nvSpPr>
                <p:cNvPr id="661" name="Rectangle 660">
                  <a:extLst>
                    <a:ext uri="{FF2B5EF4-FFF2-40B4-BE49-F238E27FC236}">
                      <a16:creationId xmlns="" xmlns:a16="http://schemas.microsoft.com/office/drawing/2014/main" id="{ADC60865-7718-A842-A5D9-1AA24CCF018F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62" name="Rectangle 661">
                  <a:extLst>
                    <a:ext uri="{FF2B5EF4-FFF2-40B4-BE49-F238E27FC236}">
                      <a16:creationId xmlns="" xmlns:a16="http://schemas.microsoft.com/office/drawing/2014/main" id="{A4DAF089-90B3-4642-A916-7B3EB3801728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9" name="Group 638">
                <a:extLst>
                  <a:ext uri="{FF2B5EF4-FFF2-40B4-BE49-F238E27FC236}">
                    <a16:creationId xmlns="" xmlns:a16="http://schemas.microsoft.com/office/drawing/2014/main" id="{DCDE9050-EA89-8047-B938-853A3A938D02}"/>
                  </a:ext>
                </a:extLst>
              </p:cNvPr>
              <p:cNvGrpSpPr/>
              <p:nvPr/>
            </p:nvGrpSpPr>
            <p:grpSpPr>
              <a:xfrm>
                <a:off x="3064139" y="2510469"/>
                <a:ext cx="396766" cy="107133"/>
                <a:chOff x="3937000" y="1334811"/>
                <a:chExt cx="244475" cy="62188"/>
              </a:xfrm>
            </p:grpSpPr>
            <p:sp>
              <p:nvSpPr>
                <p:cNvPr id="659" name="Rectangle 658">
                  <a:extLst>
                    <a:ext uri="{FF2B5EF4-FFF2-40B4-BE49-F238E27FC236}">
                      <a16:creationId xmlns="" xmlns:a16="http://schemas.microsoft.com/office/drawing/2014/main" id="{160647AB-F475-D44B-8F93-DC2E60E9092E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60" name="Rectangle 659">
                  <a:extLst>
                    <a:ext uri="{FF2B5EF4-FFF2-40B4-BE49-F238E27FC236}">
                      <a16:creationId xmlns="" xmlns:a16="http://schemas.microsoft.com/office/drawing/2014/main" id="{65149D0D-E6C4-7749-B62B-87B06A75197F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0" name="Group 639">
                <a:extLst>
                  <a:ext uri="{FF2B5EF4-FFF2-40B4-BE49-F238E27FC236}">
                    <a16:creationId xmlns="" xmlns:a16="http://schemas.microsoft.com/office/drawing/2014/main" id="{14CDD076-EB51-1C4E-AE4E-32E8FD27AB40}"/>
                  </a:ext>
                </a:extLst>
              </p:cNvPr>
              <p:cNvGrpSpPr/>
              <p:nvPr/>
            </p:nvGrpSpPr>
            <p:grpSpPr>
              <a:xfrm>
                <a:off x="3063388" y="2599807"/>
                <a:ext cx="396766" cy="107133"/>
                <a:chOff x="3937000" y="1334811"/>
                <a:chExt cx="244475" cy="62188"/>
              </a:xfrm>
            </p:grpSpPr>
            <p:sp>
              <p:nvSpPr>
                <p:cNvPr id="657" name="Rectangle 656">
                  <a:extLst>
                    <a:ext uri="{FF2B5EF4-FFF2-40B4-BE49-F238E27FC236}">
                      <a16:creationId xmlns="" xmlns:a16="http://schemas.microsoft.com/office/drawing/2014/main" id="{FC11840A-F184-A849-99A4-ECBA0432F6C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58" name="Rectangle 657">
                  <a:extLst>
                    <a:ext uri="{FF2B5EF4-FFF2-40B4-BE49-F238E27FC236}">
                      <a16:creationId xmlns="" xmlns:a16="http://schemas.microsoft.com/office/drawing/2014/main" id="{D2DFDE36-5BB6-9C4B-8C08-25F6FB6656FE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1" name="Group 640">
                <a:extLst>
                  <a:ext uri="{FF2B5EF4-FFF2-40B4-BE49-F238E27FC236}">
                    <a16:creationId xmlns="" xmlns:a16="http://schemas.microsoft.com/office/drawing/2014/main" id="{A68DEC06-124A-E447-B679-8C778BC36157}"/>
                  </a:ext>
                </a:extLst>
              </p:cNvPr>
              <p:cNvGrpSpPr/>
              <p:nvPr/>
            </p:nvGrpSpPr>
            <p:grpSpPr>
              <a:xfrm>
                <a:off x="3062637" y="2689145"/>
                <a:ext cx="396766" cy="107133"/>
                <a:chOff x="3937000" y="1334811"/>
                <a:chExt cx="244475" cy="62188"/>
              </a:xfrm>
            </p:grpSpPr>
            <p:sp>
              <p:nvSpPr>
                <p:cNvPr id="655" name="Rectangle 654">
                  <a:extLst>
                    <a:ext uri="{FF2B5EF4-FFF2-40B4-BE49-F238E27FC236}">
                      <a16:creationId xmlns="" xmlns:a16="http://schemas.microsoft.com/office/drawing/2014/main" id="{3975F2DB-BFB9-2247-B727-7F9332D500E6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56" name="Rectangle 655">
                  <a:extLst>
                    <a:ext uri="{FF2B5EF4-FFF2-40B4-BE49-F238E27FC236}">
                      <a16:creationId xmlns="" xmlns:a16="http://schemas.microsoft.com/office/drawing/2014/main" id="{B7F7FDFF-E7CF-1C42-9975-7D222CD94D33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2" name="Group 641">
                <a:extLst>
                  <a:ext uri="{FF2B5EF4-FFF2-40B4-BE49-F238E27FC236}">
                    <a16:creationId xmlns="" xmlns:a16="http://schemas.microsoft.com/office/drawing/2014/main" id="{6093B9EE-5433-6749-B027-345671B798BB}"/>
                  </a:ext>
                </a:extLst>
              </p:cNvPr>
              <p:cNvGrpSpPr/>
              <p:nvPr/>
            </p:nvGrpSpPr>
            <p:grpSpPr>
              <a:xfrm>
                <a:off x="3061886" y="2778483"/>
                <a:ext cx="396766" cy="107133"/>
                <a:chOff x="3937000" y="1334811"/>
                <a:chExt cx="244475" cy="62188"/>
              </a:xfrm>
            </p:grpSpPr>
            <p:sp>
              <p:nvSpPr>
                <p:cNvPr id="653" name="Rectangle 652">
                  <a:extLst>
                    <a:ext uri="{FF2B5EF4-FFF2-40B4-BE49-F238E27FC236}">
                      <a16:creationId xmlns="" xmlns:a16="http://schemas.microsoft.com/office/drawing/2014/main" id="{0FF1BE5E-C672-9244-A6A7-D42ED1C8A049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54" name="Rectangle 653">
                  <a:extLst>
                    <a:ext uri="{FF2B5EF4-FFF2-40B4-BE49-F238E27FC236}">
                      <a16:creationId xmlns="" xmlns:a16="http://schemas.microsoft.com/office/drawing/2014/main" id="{AAF3D3CD-5D40-014E-8D5C-ECBE566A33EF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3" name="Group 642">
                <a:extLst>
                  <a:ext uri="{FF2B5EF4-FFF2-40B4-BE49-F238E27FC236}">
                    <a16:creationId xmlns="" xmlns:a16="http://schemas.microsoft.com/office/drawing/2014/main" id="{AC927957-BA83-3F44-B3D7-EE80F093417B}"/>
                  </a:ext>
                </a:extLst>
              </p:cNvPr>
              <p:cNvGrpSpPr/>
              <p:nvPr/>
            </p:nvGrpSpPr>
            <p:grpSpPr>
              <a:xfrm>
                <a:off x="3061135" y="2867821"/>
                <a:ext cx="396766" cy="107133"/>
                <a:chOff x="3937000" y="1334811"/>
                <a:chExt cx="244475" cy="62188"/>
              </a:xfrm>
            </p:grpSpPr>
            <p:sp>
              <p:nvSpPr>
                <p:cNvPr id="651" name="Rectangle 650">
                  <a:extLst>
                    <a:ext uri="{FF2B5EF4-FFF2-40B4-BE49-F238E27FC236}">
                      <a16:creationId xmlns="" xmlns:a16="http://schemas.microsoft.com/office/drawing/2014/main" id="{35C0550A-52FA-CA46-ADE7-68E905FA5A89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52" name="Rectangle 651">
                  <a:extLst>
                    <a:ext uri="{FF2B5EF4-FFF2-40B4-BE49-F238E27FC236}">
                      <a16:creationId xmlns="" xmlns:a16="http://schemas.microsoft.com/office/drawing/2014/main" id="{4402A8E8-FDD9-CC4D-B0B9-98B4D8CE2763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4" name="Group 643">
                <a:extLst>
                  <a:ext uri="{FF2B5EF4-FFF2-40B4-BE49-F238E27FC236}">
                    <a16:creationId xmlns="" xmlns:a16="http://schemas.microsoft.com/office/drawing/2014/main" id="{6C7AD2E9-ECDA-DF4B-A82C-0EEBBFB7A670}"/>
                  </a:ext>
                </a:extLst>
              </p:cNvPr>
              <p:cNvGrpSpPr/>
              <p:nvPr/>
            </p:nvGrpSpPr>
            <p:grpSpPr>
              <a:xfrm>
                <a:off x="3060384" y="2957159"/>
                <a:ext cx="396766" cy="107133"/>
                <a:chOff x="3937000" y="1334811"/>
                <a:chExt cx="244475" cy="62188"/>
              </a:xfrm>
            </p:grpSpPr>
            <p:sp>
              <p:nvSpPr>
                <p:cNvPr id="649" name="Rectangle 648">
                  <a:extLst>
                    <a:ext uri="{FF2B5EF4-FFF2-40B4-BE49-F238E27FC236}">
                      <a16:creationId xmlns="" xmlns:a16="http://schemas.microsoft.com/office/drawing/2014/main" id="{39B929C3-9A10-F448-8121-63483ADC79A0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50" name="Rectangle 649">
                  <a:extLst>
                    <a:ext uri="{FF2B5EF4-FFF2-40B4-BE49-F238E27FC236}">
                      <a16:creationId xmlns="" xmlns:a16="http://schemas.microsoft.com/office/drawing/2014/main" id="{4A3C3DA3-C624-8146-9D1A-3758661FF68B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5" name="Group 644">
                <a:extLst>
                  <a:ext uri="{FF2B5EF4-FFF2-40B4-BE49-F238E27FC236}">
                    <a16:creationId xmlns="" xmlns:a16="http://schemas.microsoft.com/office/drawing/2014/main" id="{22B7FDDD-EAC4-4045-8594-7BAB46D64DBC}"/>
                  </a:ext>
                </a:extLst>
              </p:cNvPr>
              <p:cNvGrpSpPr/>
              <p:nvPr/>
            </p:nvGrpSpPr>
            <p:grpSpPr>
              <a:xfrm>
                <a:off x="2992070" y="3046497"/>
                <a:ext cx="464332" cy="194198"/>
                <a:chOff x="3895368" y="1334811"/>
                <a:chExt cx="286107" cy="112727"/>
              </a:xfrm>
            </p:grpSpPr>
            <p:sp>
              <p:nvSpPr>
                <p:cNvPr id="646" name="Rectangle 645">
                  <a:extLst>
                    <a:ext uri="{FF2B5EF4-FFF2-40B4-BE49-F238E27FC236}">
                      <a16:creationId xmlns="" xmlns:a16="http://schemas.microsoft.com/office/drawing/2014/main" id="{6FB1E3D9-5058-0844-B88B-BFB5F4C33118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47" name="Rectangle 646">
                  <a:extLst>
                    <a:ext uri="{FF2B5EF4-FFF2-40B4-BE49-F238E27FC236}">
                      <a16:creationId xmlns="" xmlns:a16="http://schemas.microsoft.com/office/drawing/2014/main" id="{C665872E-B23B-3341-A395-7DB3C7BF6C85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Rectangle 647">
                  <a:extLst>
                    <a:ext uri="{FF2B5EF4-FFF2-40B4-BE49-F238E27FC236}">
                      <a16:creationId xmlns="" xmlns:a16="http://schemas.microsoft.com/office/drawing/2014/main" id="{FD8436E6-CD64-F543-9BDE-7F559BF13C1D}"/>
                    </a:ext>
                  </a:extLst>
                </p:cNvPr>
                <p:cNvSpPr/>
                <p:nvPr/>
              </p:nvSpPr>
              <p:spPr>
                <a:xfrm>
                  <a:off x="3895368" y="1385350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50" name="Group 449">
              <a:extLst>
                <a:ext uri="{FF2B5EF4-FFF2-40B4-BE49-F238E27FC236}">
                  <a16:creationId xmlns="" xmlns:a16="http://schemas.microsoft.com/office/drawing/2014/main" id="{3F1E80EE-1786-C045-90B5-A9AE713E941C}"/>
                </a:ext>
              </a:extLst>
            </p:cNvPr>
            <p:cNvGrpSpPr/>
            <p:nvPr/>
          </p:nvGrpSpPr>
          <p:grpSpPr>
            <a:xfrm>
              <a:off x="2727810" y="3061511"/>
              <a:ext cx="396766" cy="107133"/>
              <a:chOff x="3937000" y="1334811"/>
              <a:chExt cx="244475" cy="62188"/>
            </a:xfrm>
          </p:grpSpPr>
          <p:sp>
            <p:nvSpPr>
              <p:cNvPr id="635" name="Rectangle 634">
                <a:extLst>
                  <a:ext uri="{FF2B5EF4-FFF2-40B4-BE49-F238E27FC236}">
                    <a16:creationId xmlns="" xmlns:a16="http://schemas.microsoft.com/office/drawing/2014/main" id="{5AD98BAD-8A00-3E46-8CB8-15B40049FCC2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36" name="Rectangle 635">
                <a:extLst>
                  <a:ext uri="{FF2B5EF4-FFF2-40B4-BE49-F238E27FC236}">
                    <a16:creationId xmlns="" xmlns:a16="http://schemas.microsoft.com/office/drawing/2014/main" id="{AAF3D93B-5BCD-134B-8802-9E87C3C5020D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1" name="Group 450">
              <a:extLst>
                <a:ext uri="{FF2B5EF4-FFF2-40B4-BE49-F238E27FC236}">
                  <a16:creationId xmlns="" xmlns:a16="http://schemas.microsoft.com/office/drawing/2014/main" id="{B379E815-5D54-4449-B6A0-5F16E77FA53F}"/>
                </a:ext>
              </a:extLst>
            </p:cNvPr>
            <p:cNvGrpSpPr/>
            <p:nvPr/>
          </p:nvGrpSpPr>
          <p:grpSpPr>
            <a:xfrm>
              <a:off x="2726484" y="3146344"/>
              <a:ext cx="396766" cy="107133"/>
              <a:chOff x="3937000" y="1334811"/>
              <a:chExt cx="244475" cy="62188"/>
            </a:xfrm>
          </p:grpSpPr>
          <p:sp>
            <p:nvSpPr>
              <p:cNvPr id="633" name="Rectangle 632">
                <a:extLst>
                  <a:ext uri="{FF2B5EF4-FFF2-40B4-BE49-F238E27FC236}">
                    <a16:creationId xmlns="" xmlns:a16="http://schemas.microsoft.com/office/drawing/2014/main" id="{7B3CDCDA-C1DE-3645-A8A8-CAE0C5D68FFE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34" name="Rectangle 633">
                <a:extLst>
                  <a:ext uri="{FF2B5EF4-FFF2-40B4-BE49-F238E27FC236}">
                    <a16:creationId xmlns="" xmlns:a16="http://schemas.microsoft.com/office/drawing/2014/main" id="{709F5B7C-1D41-D64A-BD75-6BE760FDC9BE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2" name="Group 451">
              <a:extLst>
                <a:ext uri="{FF2B5EF4-FFF2-40B4-BE49-F238E27FC236}">
                  <a16:creationId xmlns="" xmlns:a16="http://schemas.microsoft.com/office/drawing/2014/main" id="{7E4D9194-101D-394F-91CE-957F55A0C458}"/>
                </a:ext>
              </a:extLst>
            </p:cNvPr>
            <p:cNvGrpSpPr/>
            <p:nvPr/>
          </p:nvGrpSpPr>
          <p:grpSpPr>
            <a:xfrm>
              <a:off x="2725734" y="3231177"/>
              <a:ext cx="396766" cy="107133"/>
              <a:chOff x="3937000" y="1334811"/>
              <a:chExt cx="244475" cy="62188"/>
            </a:xfrm>
          </p:grpSpPr>
          <p:sp>
            <p:nvSpPr>
              <p:cNvPr id="631" name="Rectangle 630">
                <a:extLst>
                  <a:ext uri="{FF2B5EF4-FFF2-40B4-BE49-F238E27FC236}">
                    <a16:creationId xmlns="" xmlns:a16="http://schemas.microsoft.com/office/drawing/2014/main" id="{B56E6CCD-2E41-4342-9552-7D8295167AE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32" name="Rectangle 631">
                <a:extLst>
                  <a:ext uri="{FF2B5EF4-FFF2-40B4-BE49-F238E27FC236}">
                    <a16:creationId xmlns="" xmlns:a16="http://schemas.microsoft.com/office/drawing/2014/main" id="{5EAB054B-0E80-6942-B818-4BEA3EF8602A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3" name="Group 452">
              <a:extLst>
                <a:ext uri="{FF2B5EF4-FFF2-40B4-BE49-F238E27FC236}">
                  <a16:creationId xmlns="" xmlns:a16="http://schemas.microsoft.com/office/drawing/2014/main" id="{975EC7AE-68E5-8B48-A6FA-F5AA3C44C878}"/>
                </a:ext>
              </a:extLst>
            </p:cNvPr>
            <p:cNvGrpSpPr/>
            <p:nvPr/>
          </p:nvGrpSpPr>
          <p:grpSpPr>
            <a:xfrm>
              <a:off x="2725559" y="3321867"/>
              <a:ext cx="396766" cy="107133"/>
              <a:chOff x="3937000" y="1334811"/>
              <a:chExt cx="244475" cy="62188"/>
            </a:xfrm>
          </p:grpSpPr>
          <p:sp>
            <p:nvSpPr>
              <p:cNvPr id="629" name="Rectangle 628">
                <a:extLst>
                  <a:ext uri="{FF2B5EF4-FFF2-40B4-BE49-F238E27FC236}">
                    <a16:creationId xmlns="" xmlns:a16="http://schemas.microsoft.com/office/drawing/2014/main" id="{0E0ABA42-823E-6541-9EA8-4B299AEF7B8C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30" name="Rectangle 629">
                <a:extLst>
                  <a:ext uri="{FF2B5EF4-FFF2-40B4-BE49-F238E27FC236}">
                    <a16:creationId xmlns="" xmlns:a16="http://schemas.microsoft.com/office/drawing/2014/main" id="{2C023EDF-7FDD-7740-9D71-7265578104EA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4" name="Group 453">
              <a:extLst>
                <a:ext uri="{FF2B5EF4-FFF2-40B4-BE49-F238E27FC236}">
                  <a16:creationId xmlns="" xmlns:a16="http://schemas.microsoft.com/office/drawing/2014/main" id="{750BC255-D6FF-854D-8000-E2A8A1AA5077}"/>
                </a:ext>
              </a:extLst>
            </p:cNvPr>
            <p:cNvGrpSpPr/>
            <p:nvPr/>
          </p:nvGrpSpPr>
          <p:grpSpPr>
            <a:xfrm>
              <a:off x="2388477" y="3717656"/>
              <a:ext cx="396766" cy="107133"/>
              <a:chOff x="3937000" y="1334811"/>
              <a:chExt cx="244475" cy="62188"/>
            </a:xfrm>
          </p:grpSpPr>
          <p:sp>
            <p:nvSpPr>
              <p:cNvPr id="627" name="Rectangle 626">
                <a:extLst>
                  <a:ext uri="{FF2B5EF4-FFF2-40B4-BE49-F238E27FC236}">
                    <a16:creationId xmlns="" xmlns:a16="http://schemas.microsoft.com/office/drawing/2014/main" id="{A82FFB2B-E895-AE42-AC39-FF09309671B7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28" name="Rectangle 627">
                <a:extLst>
                  <a:ext uri="{FF2B5EF4-FFF2-40B4-BE49-F238E27FC236}">
                    <a16:creationId xmlns="" xmlns:a16="http://schemas.microsoft.com/office/drawing/2014/main" id="{8866BE23-04AA-B447-8104-4D4BDA84A480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5" name="Group 454">
              <a:extLst>
                <a:ext uri="{FF2B5EF4-FFF2-40B4-BE49-F238E27FC236}">
                  <a16:creationId xmlns="" xmlns:a16="http://schemas.microsoft.com/office/drawing/2014/main" id="{F9842DA6-4466-0A4F-B1A8-CF88290758E4}"/>
                </a:ext>
              </a:extLst>
            </p:cNvPr>
            <p:cNvGrpSpPr/>
            <p:nvPr/>
          </p:nvGrpSpPr>
          <p:grpSpPr>
            <a:xfrm>
              <a:off x="2392231" y="3802489"/>
              <a:ext cx="396766" cy="107133"/>
              <a:chOff x="3937000" y="1334811"/>
              <a:chExt cx="244475" cy="62188"/>
            </a:xfrm>
          </p:grpSpPr>
          <p:sp>
            <p:nvSpPr>
              <p:cNvPr id="625" name="Rectangle 624">
                <a:extLst>
                  <a:ext uri="{FF2B5EF4-FFF2-40B4-BE49-F238E27FC236}">
                    <a16:creationId xmlns="" xmlns:a16="http://schemas.microsoft.com/office/drawing/2014/main" id="{5EA136C4-010E-9F40-BC71-1D02740AAFA7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26" name="Rectangle 625">
                <a:extLst>
                  <a:ext uri="{FF2B5EF4-FFF2-40B4-BE49-F238E27FC236}">
                    <a16:creationId xmlns="" xmlns:a16="http://schemas.microsoft.com/office/drawing/2014/main" id="{057F6727-F550-CD48-BF94-E731AF459C8C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6" name="Group 455">
              <a:extLst>
                <a:ext uri="{FF2B5EF4-FFF2-40B4-BE49-F238E27FC236}">
                  <a16:creationId xmlns="" xmlns:a16="http://schemas.microsoft.com/office/drawing/2014/main" id="{2F790D2A-B90C-BC4C-9892-4CDAB2A97ED6}"/>
                </a:ext>
              </a:extLst>
            </p:cNvPr>
            <p:cNvGrpSpPr/>
            <p:nvPr/>
          </p:nvGrpSpPr>
          <p:grpSpPr>
            <a:xfrm>
              <a:off x="2382472" y="3893179"/>
              <a:ext cx="396766" cy="107133"/>
              <a:chOff x="3937000" y="1334811"/>
              <a:chExt cx="244475" cy="62188"/>
            </a:xfrm>
          </p:grpSpPr>
          <p:sp>
            <p:nvSpPr>
              <p:cNvPr id="623" name="Rectangle 622">
                <a:extLst>
                  <a:ext uri="{FF2B5EF4-FFF2-40B4-BE49-F238E27FC236}">
                    <a16:creationId xmlns="" xmlns:a16="http://schemas.microsoft.com/office/drawing/2014/main" id="{DFA6CA57-B41A-BB4D-BE5A-B7B76544480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624" name="Rectangle 623">
                <a:extLst>
                  <a:ext uri="{FF2B5EF4-FFF2-40B4-BE49-F238E27FC236}">
                    <a16:creationId xmlns="" xmlns:a16="http://schemas.microsoft.com/office/drawing/2014/main" id="{B6564077-972F-2B43-9DF1-0D16CE6F09EC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7" name="Group 456">
              <a:extLst>
                <a:ext uri="{FF2B5EF4-FFF2-40B4-BE49-F238E27FC236}">
                  <a16:creationId xmlns="" xmlns:a16="http://schemas.microsoft.com/office/drawing/2014/main" id="{60D95BD9-A0FB-D04B-A235-7717906F8C1C}"/>
                </a:ext>
              </a:extLst>
            </p:cNvPr>
            <p:cNvGrpSpPr/>
            <p:nvPr/>
          </p:nvGrpSpPr>
          <p:grpSpPr>
            <a:xfrm>
              <a:off x="3198541" y="3956019"/>
              <a:ext cx="470319" cy="838567"/>
              <a:chOff x="2992088" y="2331793"/>
              <a:chExt cx="470319" cy="908891"/>
            </a:xfrm>
          </p:grpSpPr>
          <p:grpSp>
            <p:nvGrpSpPr>
              <p:cNvPr id="506" name="Group 505">
                <a:extLst>
                  <a:ext uri="{FF2B5EF4-FFF2-40B4-BE49-F238E27FC236}">
                    <a16:creationId xmlns="" xmlns:a16="http://schemas.microsoft.com/office/drawing/2014/main" id="{E5213FE8-9F1C-4B48-9554-50F3714A7B67}"/>
                  </a:ext>
                </a:extLst>
              </p:cNvPr>
              <p:cNvGrpSpPr/>
              <p:nvPr/>
            </p:nvGrpSpPr>
            <p:grpSpPr>
              <a:xfrm>
                <a:off x="3065641" y="2331793"/>
                <a:ext cx="396766" cy="107133"/>
                <a:chOff x="3937000" y="1334811"/>
                <a:chExt cx="244475" cy="62188"/>
              </a:xfrm>
            </p:grpSpPr>
            <p:sp>
              <p:nvSpPr>
                <p:cNvPr id="621" name="Rectangle 620">
                  <a:extLst>
                    <a:ext uri="{FF2B5EF4-FFF2-40B4-BE49-F238E27FC236}">
                      <a16:creationId xmlns="" xmlns:a16="http://schemas.microsoft.com/office/drawing/2014/main" id="{A422938C-3074-EF49-A120-38F069A5D50B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22" name="Rectangle 621">
                  <a:extLst>
                    <a:ext uri="{FF2B5EF4-FFF2-40B4-BE49-F238E27FC236}">
                      <a16:creationId xmlns="" xmlns:a16="http://schemas.microsoft.com/office/drawing/2014/main" id="{EDEAF66C-155E-AF4A-BE0F-D2505D84853C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7" name="Group 506">
                <a:extLst>
                  <a:ext uri="{FF2B5EF4-FFF2-40B4-BE49-F238E27FC236}">
                    <a16:creationId xmlns="" xmlns:a16="http://schemas.microsoft.com/office/drawing/2014/main" id="{E864BEA1-7836-1342-9546-2BA3208C9EDC}"/>
                  </a:ext>
                </a:extLst>
              </p:cNvPr>
              <p:cNvGrpSpPr/>
              <p:nvPr/>
            </p:nvGrpSpPr>
            <p:grpSpPr>
              <a:xfrm>
                <a:off x="3064890" y="2421131"/>
                <a:ext cx="396766" cy="107133"/>
                <a:chOff x="3937000" y="1334811"/>
                <a:chExt cx="244475" cy="62188"/>
              </a:xfrm>
            </p:grpSpPr>
            <p:sp>
              <p:nvSpPr>
                <p:cNvPr id="619" name="Rectangle 618">
                  <a:extLst>
                    <a:ext uri="{FF2B5EF4-FFF2-40B4-BE49-F238E27FC236}">
                      <a16:creationId xmlns="" xmlns:a16="http://schemas.microsoft.com/office/drawing/2014/main" id="{AC67FB43-C845-314B-A2EE-36DDC9B0A5EF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20" name="Rectangle 619">
                  <a:extLst>
                    <a:ext uri="{FF2B5EF4-FFF2-40B4-BE49-F238E27FC236}">
                      <a16:creationId xmlns="" xmlns:a16="http://schemas.microsoft.com/office/drawing/2014/main" id="{DEACB618-A7EE-344B-BA11-9C91A1BE94DE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8" name="Group 507">
                <a:extLst>
                  <a:ext uri="{FF2B5EF4-FFF2-40B4-BE49-F238E27FC236}">
                    <a16:creationId xmlns="" xmlns:a16="http://schemas.microsoft.com/office/drawing/2014/main" id="{3EC09C74-796C-A844-9BC6-25EB8C2D0B0A}"/>
                  </a:ext>
                </a:extLst>
              </p:cNvPr>
              <p:cNvGrpSpPr/>
              <p:nvPr/>
            </p:nvGrpSpPr>
            <p:grpSpPr>
              <a:xfrm>
                <a:off x="3064139" y="2510469"/>
                <a:ext cx="396766" cy="107133"/>
                <a:chOff x="3937000" y="1334811"/>
                <a:chExt cx="244475" cy="62188"/>
              </a:xfrm>
            </p:grpSpPr>
            <p:sp>
              <p:nvSpPr>
                <p:cNvPr id="617" name="Rectangle 616">
                  <a:extLst>
                    <a:ext uri="{FF2B5EF4-FFF2-40B4-BE49-F238E27FC236}">
                      <a16:creationId xmlns="" xmlns:a16="http://schemas.microsoft.com/office/drawing/2014/main" id="{DFE8C5C6-B15D-1D42-BED9-F31795A780D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18" name="Rectangle 617">
                  <a:extLst>
                    <a:ext uri="{FF2B5EF4-FFF2-40B4-BE49-F238E27FC236}">
                      <a16:creationId xmlns="" xmlns:a16="http://schemas.microsoft.com/office/drawing/2014/main" id="{5C96C9EC-887A-5043-AADC-A9CC9243DA2B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9" name="Group 508">
                <a:extLst>
                  <a:ext uri="{FF2B5EF4-FFF2-40B4-BE49-F238E27FC236}">
                    <a16:creationId xmlns="" xmlns:a16="http://schemas.microsoft.com/office/drawing/2014/main" id="{E5331AD6-477D-E244-8CDA-8A860D76B654}"/>
                  </a:ext>
                </a:extLst>
              </p:cNvPr>
              <p:cNvGrpSpPr/>
              <p:nvPr/>
            </p:nvGrpSpPr>
            <p:grpSpPr>
              <a:xfrm>
                <a:off x="3063388" y="2599807"/>
                <a:ext cx="396766" cy="107133"/>
                <a:chOff x="3937000" y="1334811"/>
                <a:chExt cx="244475" cy="62188"/>
              </a:xfrm>
            </p:grpSpPr>
            <p:sp>
              <p:nvSpPr>
                <p:cNvPr id="615" name="Rectangle 614">
                  <a:extLst>
                    <a:ext uri="{FF2B5EF4-FFF2-40B4-BE49-F238E27FC236}">
                      <a16:creationId xmlns="" xmlns:a16="http://schemas.microsoft.com/office/drawing/2014/main" id="{17721816-C93F-B44E-B393-8B9A0CCE6D3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16" name="Rectangle 615">
                  <a:extLst>
                    <a:ext uri="{FF2B5EF4-FFF2-40B4-BE49-F238E27FC236}">
                      <a16:creationId xmlns="" xmlns:a16="http://schemas.microsoft.com/office/drawing/2014/main" id="{4A7FEC6C-63E5-FC4E-96B5-340A2A33B976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0" name="Group 509">
                <a:extLst>
                  <a:ext uri="{FF2B5EF4-FFF2-40B4-BE49-F238E27FC236}">
                    <a16:creationId xmlns="" xmlns:a16="http://schemas.microsoft.com/office/drawing/2014/main" id="{0AF3A797-F6BD-B949-8D62-4507512432D6}"/>
                  </a:ext>
                </a:extLst>
              </p:cNvPr>
              <p:cNvGrpSpPr/>
              <p:nvPr/>
            </p:nvGrpSpPr>
            <p:grpSpPr>
              <a:xfrm>
                <a:off x="3062637" y="2689145"/>
                <a:ext cx="396766" cy="107133"/>
                <a:chOff x="3937000" y="1334811"/>
                <a:chExt cx="244475" cy="62188"/>
              </a:xfrm>
            </p:grpSpPr>
            <p:sp>
              <p:nvSpPr>
                <p:cNvPr id="613" name="Rectangle 612">
                  <a:extLst>
                    <a:ext uri="{FF2B5EF4-FFF2-40B4-BE49-F238E27FC236}">
                      <a16:creationId xmlns="" xmlns:a16="http://schemas.microsoft.com/office/drawing/2014/main" id="{E6F9DEA4-98EF-E74A-9E63-7EC31C7003A7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14" name="Rectangle 613">
                  <a:extLst>
                    <a:ext uri="{FF2B5EF4-FFF2-40B4-BE49-F238E27FC236}">
                      <a16:creationId xmlns="" xmlns:a16="http://schemas.microsoft.com/office/drawing/2014/main" id="{5140965F-3107-6E4A-A407-F012A942932B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1" name="Group 510">
                <a:extLst>
                  <a:ext uri="{FF2B5EF4-FFF2-40B4-BE49-F238E27FC236}">
                    <a16:creationId xmlns="" xmlns:a16="http://schemas.microsoft.com/office/drawing/2014/main" id="{69BCCCCF-AB19-B848-BACD-A1F3E9AE7454}"/>
                  </a:ext>
                </a:extLst>
              </p:cNvPr>
              <p:cNvGrpSpPr/>
              <p:nvPr/>
            </p:nvGrpSpPr>
            <p:grpSpPr>
              <a:xfrm>
                <a:off x="3061886" y="2778483"/>
                <a:ext cx="396766" cy="107133"/>
                <a:chOff x="3937000" y="1334811"/>
                <a:chExt cx="244475" cy="62188"/>
              </a:xfrm>
            </p:grpSpPr>
            <p:sp>
              <p:nvSpPr>
                <p:cNvPr id="611" name="Rectangle 610">
                  <a:extLst>
                    <a:ext uri="{FF2B5EF4-FFF2-40B4-BE49-F238E27FC236}">
                      <a16:creationId xmlns="" xmlns:a16="http://schemas.microsoft.com/office/drawing/2014/main" id="{2F22EF1B-0702-4E44-96B4-69E9968E8F1F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612" name="Rectangle 611">
                  <a:extLst>
                    <a:ext uri="{FF2B5EF4-FFF2-40B4-BE49-F238E27FC236}">
                      <a16:creationId xmlns="" xmlns:a16="http://schemas.microsoft.com/office/drawing/2014/main" id="{DEAD3BBC-99DD-3F45-AFFF-83893297CAA0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2" name="Group 511">
                <a:extLst>
                  <a:ext uri="{FF2B5EF4-FFF2-40B4-BE49-F238E27FC236}">
                    <a16:creationId xmlns="" xmlns:a16="http://schemas.microsoft.com/office/drawing/2014/main" id="{88EA03C7-6CDD-E146-B2DC-E93D2CB115CD}"/>
                  </a:ext>
                </a:extLst>
              </p:cNvPr>
              <p:cNvGrpSpPr/>
              <p:nvPr/>
            </p:nvGrpSpPr>
            <p:grpSpPr>
              <a:xfrm>
                <a:off x="3061135" y="2867821"/>
                <a:ext cx="396766" cy="107133"/>
                <a:chOff x="3937000" y="1334811"/>
                <a:chExt cx="244475" cy="62188"/>
              </a:xfrm>
            </p:grpSpPr>
            <p:sp>
              <p:nvSpPr>
                <p:cNvPr id="519" name="Rectangle 518">
                  <a:extLst>
                    <a:ext uri="{FF2B5EF4-FFF2-40B4-BE49-F238E27FC236}">
                      <a16:creationId xmlns="" xmlns:a16="http://schemas.microsoft.com/office/drawing/2014/main" id="{AAF1F609-ACE5-A24E-9A1F-85F57E10E57B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20" name="Rectangle 519">
                  <a:extLst>
                    <a:ext uri="{FF2B5EF4-FFF2-40B4-BE49-F238E27FC236}">
                      <a16:creationId xmlns="" xmlns:a16="http://schemas.microsoft.com/office/drawing/2014/main" id="{74E8ADAE-B5D9-FE4C-9F32-55E1C4A44AF6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3" name="Group 512">
                <a:extLst>
                  <a:ext uri="{FF2B5EF4-FFF2-40B4-BE49-F238E27FC236}">
                    <a16:creationId xmlns="" xmlns:a16="http://schemas.microsoft.com/office/drawing/2014/main" id="{F8F15A35-BF30-9E41-A774-08C0E5CFC665}"/>
                  </a:ext>
                </a:extLst>
              </p:cNvPr>
              <p:cNvGrpSpPr/>
              <p:nvPr/>
            </p:nvGrpSpPr>
            <p:grpSpPr>
              <a:xfrm>
                <a:off x="3060384" y="2957159"/>
                <a:ext cx="396766" cy="107133"/>
                <a:chOff x="3937000" y="1334811"/>
                <a:chExt cx="244475" cy="62188"/>
              </a:xfrm>
            </p:grpSpPr>
            <p:sp>
              <p:nvSpPr>
                <p:cNvPr id="517" name="Rectangle 516">
                  <a:extLst>
                    <a:ext uri="{FF2B5EF4-FFF2-40B4-BE49-F238E27FC236}">
                      <a16:creationId xmlns="" xmlns:a16="http://schemas.microsoft.com/office/drawing/2014/main" id="{B095ACF5-D7C8-8D40-830D-73536DA854C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18" name="Rectangle 517">
                  <a:extLst>
                    <a:ext uri="{FF2B5EF4-FFF2-40B4-BE49-F238E27FC236}">
                      <a16:creationId xmlns="" xmlns:a16="http://schemas.microsoft.com/office/drawing/2014/main" id="{9E35A6F0-B2C6-2F4B-9C4C-A3EE94EAC49F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14" name="Group 513">
                <a:extLst>
                  <a:ext uri="{FF2B5EF4-FFF2-40B4-BE49-F238E27FC236}">
                    <a16:creationId xmlns="" xmlns:a16="http://schemas.microsoft.com/office/drawing/2014/main" id="{E2110107-AFEF-7C43-AEC9-F4FFCB3FC1FD}"/>
                  </a:ext>
                </a:extLst>
              </p:cNvPr>
              <p:cNvGrpSpPr/>
              <p:nvPr/>
            </p:nvGrpSpPr>
            <p:grpSpPr>
              <a:xfrm>
                <a:off x="2992088" y="3051369"/>
                <a:ext cx="315687" cy="189315"/>
                <a:chOff x="3895368" y="1337645"/>
                <a:chExt cx="194516" cy="109893"/>
              </a:xfrm>
            </p:grpSpPr>
            <p:sp>
              <p:nvSpPr>
                <p:cNvPr id="515" name="Rectangle 514">
                  <a:extLst>
                    <a:ext uri="{FF2B5EF4-FFF2-40B4-BE49-F238E27FC236}">
                      <a16:creationId xmlns="" xmlns:a16="http://schemas.microsoft.com/office/drawing/2014/main" id="{F7D4622A-9E5D-8240-AD75-CA137B98DA6C}"/>
                    </a:ext>
                  </a:extLst>
                </p:cNvPr>
                <p:cNvSpPr/>
                <p:nvPr/>
              </p:nvSpPr>
              <p:spPr>
                <a:xfrm>
                  <a:off x="3915259" y="1337645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6" name="Rectangle 515">
                  <a:extLst>
                    <a:ext uri="{FF2B5EF4-FFF2-40B4-BE49-F238E27FC236}">
                      <a16:creationId xmlns="" xmlns:a16="http://schemas.microsoft.com/office/drawing/2014/main" id="{92C665BA-5C14-4847-A790-D089710AC06E}"/>
                    </a:ext>
                  </a:extLst>
                </p:cNvPr>
                <p:cNvSpPr/>
                <p:nvPr/>
              </p:nvSpPr>
              <p:spPr>
                <a:xfrm>
                  <a:off x="3895368" y="1385350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58" name="Group 457">
              <a:extLst>
                <a:ext uri="{FF2B5EF4-FFF2-40B4-BE49-F238E27FC236}">
                  <a16:creationId xmlns="" xmlns:a16="http://schemas.microsoft.com/office/drawing/2014/main" id="{F0FA5E38-ECBD-754E-8A14-9E3EAA67D042}"/>
                </a:ext>
              </a:extLst>
            </p:cNvPr>
            <p:cNvGrpSpPr/>
            <p:nvPr/>
          </p:nvGrpSpPr>
          <p:grpSpPr>
            <a:xfrm>
              <a:off x="2679790" y="4608410"/>
              <a:ext cx="447787" cy="762734"/>
              <a:chOff x="3014620" y="2331793"/>
              <a:chExt cx="447787" cy="826699"/>
            </a:xfrm>
          </p:grpSpPr>
          <p:grpSp>
            <p:nvGrpSpPr>
              <p:cNvPr id="479" name="Group 478">
                <a:extLst>
                  <a:ext uri="{FF2B5EF4-FFF2-40B4-BE49-F238E27FC236}">
                    <a16:creationId xmlns="" xmlns:a16="http://schemas.microsoft.com/office/drawing/2014/main" id="{CFF5FB6E-D0FF-A44F-B89A-73C815CBF73A}"/>
                  </a:ext>
                </a:extLst>
              </p:cNvPr>
              <p:cNvGrpSpPr/>
              <p:nvPr/>
            </p:nvGrpSpPr>
            <p:grpSpPr>
              <a:xfrm>
                <a:off x="3065641" y="2331793"/>
                <a:ext cx="396766" cy="107133"/>
                <a:chOff x="3937000" y="1334811"/>
                <a:chExt cx="244475" cy="62188"/>
              </a:xfrm>
            </p:grpSpPr>
            <p:sp>
              <p:nvSpPr>
                <p:cNvPr id="504" name="Rectangle 503">
                  <a:extLst>
                    <a:ext uri="{FF2B5EF4-FFF2-40B4-BE49-F238E27FC236}">
                      <a16:creationId xmlns="" xmlns:a16="http://schemas.microsoft.com/office/drawing/2014/main" id="{78E0CFE3-7C22-D04C-8B73-4ECAAFA98F55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05" name="Rectangle 504">
                  <a:extLst>
                    <a:ext uri="{FF2B5EF4-FFF2-40B4-BE49-F238E27FC236}">
                      <a16:creationId xmlns="" xmlns:a16="http://schemas.microsoft.com/office/drawing/2014/main" id="{1F23F246-5F6D-FD4A-AC7F-D8CC6C86C1FE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0" name="Group 479">
                <a:extLst>
                  <a:ext uri="{FF2B5EF4-FFF2-40B4-BE49-F238E27FC236}">
                    <a16:creationId xmlns="" xmlns:a16="http://schemas.microsoft.com/office/drawing/2014/main" id="{F6139202-5B03-FC4A-ACC6-4FC2913428E8}"/>
                  </a:ext>
                </a:extLst>
              </p:cNvPr>
              <p:cNvGrpSpPr/>
              <p:nvPr/>
            </p:nvGrpSpPr>
            <p:grpSpPr>
              <a:xfrm>
                <a:off x="3064890" y="2421131"/>
                <a:ext cx="396766" cy="107133"/>
                <a:chOff x="3937000" y="1334811"/>
                <a:chExt cx="244475" cy="62188"/>
              </a:xfrm>
            </p:grpSpPr>
            <p:sp>
              <p:nvSpPr>
                <p:cNvPr id="502" name="Rectangle 501">
                  <a:extLst>
                    <a:ext uri="{FF2B5EF4-FFF2-40B4-BE49-F238E27FC236}">
                      <a16:creationId xmlns="" xmlns:a16="http://schemas.microsoft.com/office/drawing/2014/main" id="{08ECE972-C131-4842-8F0B-ED39115A1E0A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03" name="Rectangle 502">
                  <a:extLst>
                    <a:ext uri="{FF2B5EF4-FFF2-40B4-BE49-F238E27FC236}">
                      <a16:creationId xmlns="" xmlns:a16="http://schemas.microsoft.com/office/drawing/2014/main" id="{8CF652A8-3845-2D42-9478-03B8B1468F24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1" name="Group 480">
                <a:extLst>
                  <a:ext uri="{FF2B5EF4-FFF2-40B4-BE49-F238E27FC236}">
                    <a16:creationId xmlns="" xmlns:a16="http://schemas.microsoft.com/office/drawing/2014/main" id="{FEF8CF57-D2DF-DE4D-8B2F-BDBAE2A37ED4}"/>
                  </a:ext>
                </a:extLst>
              </p:cNvPr>
              <p:cNvGrpSpPr/>
              <p:nvPr/>
            </p:nvGrpSpPr>
            <p:grpSpPr>
              <a:xfrm>
                <a:off x="3064139" y="2510469"/>
                <a:ext cx="396766" cy="107133"/>
                <a:chOff x="3937000" y="1334811"/>
                <a:chExt cx="244475" cy="62188"/>
              </a:xfrm>
            </p:grpSpPr>
            <p:sp>
              <p:nvSpPr>
                <p:cNvPr id="500" name="Rectangle 499">
                  <a:extLst>
                    <a:ext uri="{FF2B5EF4-FFF2-40B4-BE49-F238E27FC236}">
                      <a16:creationId xmlns="" xmlns:a16="http://schemas.microsoft.com/office/drawing/2014/main" id="{CA405C8F-245F-0B47-9D0A-6C146909DB62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501" name="Rectangle 500">
                  <a:extLst>
                    <a:ext uri="{FF2B5EF4-FFF2-40B4-BE49-F238E27FC236}">
                      <a16:creationId xmlns="" xmlns:a16="http://schemas.microsoft.com/office/drawing/2014/main" id="{178FB043-DA62-4540-9153-C1699BAA9455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2" name="Group 481">
                <a:extLst>
                  <a:ext uri="{FF2B5EF4-FFF2-40B4-BE49-F238E27FC236}">
                    <a16:creationId xmlns="" xmlns:a16="http://schemas.microsoft.com/office/drawing/2014/main" id="{6121A730-9688-A145-B2D5-D4F01F3721E9}"/>
                  </a:ext>
                </a:extLst>
              </p:cNvPr>
              <p:cNvGrpSpPr/>
              <p:nvPr/>
            </p:nvGrpSpPr>
            <p:grpSpPr>
              <a:xfrm>
                <a:off x="3063388" y="2599807"/>
                <a:ext cx="396766" cy="107133"/>
                <a:chOff x="3937000" y="1334811"/>
                <a:chExt cx="244475" cy="62188"/>
              </a:xfrm>
            </p:grpSpPr>
            <p:sp>
              <p:nvSpPr>
                <p:cNvPr id="498" name="Rectangle 497">
                  <a:extLst>
                    <a:ext uri="{FF2B5EF4-FFF2-40B4-BE49-F238E27FC236}">
                      <a16:creationId xmlns="" xmlns:a16="http://schemas.microsoft.com/office/drawing/2014/main" id="{5546AA7E-3D1F-6F4B-B8F2-65ADDA6572E2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499" name="Rectangle 498">
                  <a:extLst>
                    <a:ext uri="{FF2B5EF4-FFF2-40B4-BE49-F238E27FC236}">
                      <a16:creationId xmlns="" xmlns:a16="http://schemas.microsoft.com/office/drawing/2014/main" id="{A4A4C115-D772-1346-B9D8-CF4BFF381B5F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3" name="Group 482">
                <a:extLst>
                  <a:ext uri="{FF2B5EF4-FFF2-40B4-BE49-F238E27FC236}">
                    <a16:creationId xmlns="" xmlns:a16="http://schemas.microsoft.com/office/drawing/2014/main" id="{FC459C3F-63B8-1849-ACF2-3D4965646F8F}"/>
                  </a:ext>
                </a:extLst>
              </p:cNvPr>
              <p:cNvGrpSpPr/>
              <p:nvPr/>
            </p:nvGrpSpPr>
            <p:grpSpPr>
              <a:xfrm>
                <a:off x="3062637" y="2689145"/>
                <a:ext cx="396766" cy="107133"/>
                <a:chOff x="3937000" y="1334811"/>
                <a:chExt cx="244475" cy="62188"/>
              </a:xfrm>
            </p:grpSpPr>
            <p:sp>
              <p:nvSpPr>
                <p:cNvPr id="496" name="Rectangle 495">
                  <a:extLst>
                    <a:ext uri="{FF2B5EF4-FFF2-40B4-BE49-F238E27FC236}">
                      <a16:creationId xmlns="" xmlns:a16="http://schemas.microsoft.com/office/drawing/2014/main" id="{CA7067C1-734E-8845-8EBB-5F32D77DE341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497" name="Rectangle 496">
                  <a:extLst>
                    <a:ext uri="{FF2B5EF4-FFF2-40B4-BE49-F238E27FC236}">
                      <a16:creationId xmlns="" xmlns:a16="http://schemas.microsoft.com/office/drawing/2014/main" id="{C2CF9490-8682-5743-98CA-8C6694A0FD28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4" name="Group 483">
                <a:extLst>
                  <a:ext uri="{FF2B5EF4-FFF2-40B4-BE49-F238E27FC236}">
                    <a16:creationId xmlns="" xmlns:a16="http://schemas.microsoft.com/office/drawing/2014/main" id="{82C3B486-FAE8-4F4B-93FD-BC359F9AF998}"/>
                  </a:ext>
                </a:extLst>
              </p:cNvPr>
              <p:cNvGrpSpPr/>
              <p:nvPr/>
            </p:nvGrpSpPr>
            <p:grpSpPr>
              <a:xfrm>
                <a:off x="3061886" y="2778483"/>
                <a:ext cx="396766" cy="107133"/>
                <a:chOff x="3937000" y="1334811"/>
                <a:chExt cx="244475" cy="62188"/>
              </a:xfrm>
            </p:grpSpPr>
            <p:sp>
              <p:nvSpPr>
                <p:cNvPr id="494" name="Rectangle 493">
                  <a:extLst>
                    <a:ext uri="{FF2B5EF4-FFF2-40B4-BE49-F238E27FC236}">
                      <a16:creationId xmlns="" xmlns:a16="http://schemas.microsoft.com/office/drawing/2014/main" id="{2773A20C-1D17-A248-9D8D-C16772A338F9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495" name="Rectangle 494">
                  <a:extLst>
                    <a:ext uri="{FF2B5EF4-FFF2-40B4-BE49-F238E27FC236}">
                      <a16:creationId xmlns="" xmlns:a16="http://schemas.microsoft.com/office/drawing/2014/main" id="{3D76E755-0438-6D42-8AEA-555BC45A5F1E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5" name="Group 484">
                <a:extLst>
                  <a:ext uri="{FF2B5EF4-FFF2-40B4-BE49-F238E27FC236}">
                    <a16:creationId xmlns="" xmlns:a16="http://schemas.microsoft.com/office/drawing/2014/main" id="{2C3F210F-4EC7-9F41-B805-CBC61A45A4BE}"/>
                  </a:ext>
                </a:extLst>
              </p:cNvPr>
              <p:cNvGrpSpPr/>
              <p:nvPr/>
            </p:nvGrpSpPr>
            <p:grpSpPr>
              <a:xfrm>
                <a:off x="3061135" y="2867821"/>
                <a:ext cx="396766" cy="107133"/>
                <a:chOff x="3937000" y="1334811"/>
                <a:chExt cx="244475" cy="62188"/>
              </a:xfrm>
            </p:grpSpPr>
            <p:sp>
              <p:nvSpPr>
                <p:cNvPr id="492" name="Rectangle 491">
                  <a:extLst>
                    <a:ext uri="{FF2B5EF4-FFF2-40B4-BE49-F238E27FC236}">
                      <a16:creationId xmlns="" xmlns:a16="http://schemas.microsoft.com/office/drawing/2014/main" id="{04B06936-F030-F041-A829-3D27D346C070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493" name="Rectangle 492">
                  <a:extLst>
                    <a:ext uri="{FF2B5EF4-FFF2-40B4-BE49-F238E27FC236}">
                      <a16:creationId xmlns="" xmlns:a16="http://schemas.microsoft.com/office/drawing/2014/main" id="{8A52A320-4FF2-D042-B7E7-7B2F27730A85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6" name="Group 485">
                <a:extLst>
                  <a:ext uri="{FF2B5EF4-FFF2-40B4-BE49-F238E27FC236}">
                    <a16:creationId xmlns="" xmlns:a16="http://schemas.microsoft.com/office/drawing/2014/main" id="{B9C6A257-6732-C54D-8C29-3C069C00F4F8}"/>
                  </a:ext>
                </a:extLst>
              </p:cNvPr>
              <p:cNvGrpSpPr/>
              <p:nvPr/>
            </p:nvGrpSpPr>
            <p:grpSpPr>
              <a:xfrm>
                <a:off x="3060384" y="2957159"/>
                <a:ext cx="396766" cy="107133"/>
                <a:chOff x="3937000" y="1334811"/>
                <a:chExt cx="244475" cy="62188"/>
              </a:xfrm>
            </p:grpSpPr>
            <p:sp>
              <p:nvSpPr>
                <p:cNvPr id="490" name="Rectangle 489">
                  <a:extLst>
                    <a:ext uri="{FF2B5EF4-FFF2-40B4-BE49-F238E27FC236}">
                      <a16:creationId xmlns="" xmlns:a16="http://schemas.microsoft.com/office/drawing/2014/main" id="{F3C4598D-4CB2-5D43-B273-7E4121748B4B}"/>
                    </a:ext>
                  </a:extLst>
                </p:cNvPr>
                <p:cNvSpPr/>
                <p:nvPr/>
              </p:nvSpPr>
              <p:spPr>
                <a:xfrm>
                  <a:off x="3937000" y="1340035"/>
                  <a:ext cx="73024" cy="54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" bIns="54864" rtlCol="0" anchor="ctr" anchorCtr="0"/>
                <a:lstStyle/>
                <a:p>
                  <a:pPr algn="ctr"/>
                  <a:r>
                    <a:rPr lang="en-US" sz="1000" dirty="0">
                      <a:solidFill>
                        <a:schemeClr val="tx1"/>
                      </a:solidFill>
                    </a:rPr>
                    <a:t>…     </a:t>
                  </a:r>
                </a:p>
              </p:txBody>
            </p:sp>
            <p:sp>
              <p:nvSpPr>
                <p:cNvPr id="491" name="Rectangle 490">
                  <a:extLst>
                    <a:ext uri="{FF2B5EF4-FFF2-40B4-BE49-F238E27FC236}">
                      <a16:creationId xmlns="" xmlns:a16="http://schemas.microsoft.com/office/drawing/2014/main" id="{2A9FD154-898E-014D-9FE1-BD06C6E186D0}"/>
                    </a:ext>
                  </a:extLst>
                </p:cNvPr>
                <p:cNvSpPr/>
                <p:nvPr/>
              </p:nvSpPr>
              <p:spPr>
                <a:xfrm>
                  <a:off x="4006850" y="1334811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7" name="Group 486">
                <a:extLst>
                  <a:ext uri="{FF2B5EF4-FFF2-40B4-BE49-F238E27FC236}">
                    <a16:creationId xmlns="" xmlns:a16="http://schemas.microsoft.com/office/drawing/2014/main" id="{ED6D5FEB-DB6A-5C42-BFA2-61B3B76E8460}"/>
                  </a:ext>
                </a:extLst>
              </p:cNvPr>
              <p:cNvGrpSpPr/>
              <p:nvPr/>
            </p:nvGrpSpPr>
            <p:grpSpPr>
              <a:xfrm>
                <a:off x="3014620" y="3050545"/>
                <a:ext cx="293166" cy="107947"/>
                <a:chOff x="3909245" y="1337172"/>
                <a:chExt cx="180639" cy="62661"/>
              </a:xfrm>
            </p:grpSpPr>
            <p:sp>
              <p:nvSpPr>
                <p:cNvPr id="488" name="Rectangle 487">
                  <a:extLst>
                    <a:ext uri="{FF2B5EF4-FFF2-40B4-BE49-F238E27FC236}">
                      <a16:creationId xmlns="" xmlns:a16="http://schemas.microsoft.com/office/drawing/2014/main" id="{8EF38E60-92B9-574C-9179-C529B2E9383B}"/>
                    </a:ext>
                  </a:extLst>
                </p:cNvPr>
                <p:cNvSpPr/>
                <p:nvPr/>
              </p:nvSpPr>
              <p:spPr>
                <a:xfrm>
                  <a:off x="3915259" y="1337645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9" name="Rectangle 488">
                  <a:extLst>
                    <a:ext uri="{FF2B5EF4-FFF2-40B4-BE49-F238E27FC236}">
                      <a16:creationId xmlns="" xmlns:a16="http://schemas.microsoft.com/office/drawing/2014/main" id="{C4318A05-CE06-9E43-A82A-E0EEFBA422FE}"/>
                    </a:ext>
                  </a:extLst>
                </p:cNvPr>
                <p:cNvSpPr/>
                <p:nvPr/>
              </p:nvSpPr>
              <p:spPr>
                <a:xfrm>
                  <a:off x="3909245" y="1337172"/>
                  <a:ext cx="174625" cy="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endParaRPr lang="en-US" sz="1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59" name="Group 458">
              <a:extLst>
                <a:ext uri="{FF2B5EF4-FFF2-40B4-BE49-F238E27FC236}">
                  <a16:creationId xmlns="" xmlns:a16="http://schemas.microsoft.com/office/drawing/2014/main" id="{E577CFBC-7D0B-074E-841C-F50C12C0BF27}"/>
                </a:ext>
              </a:extLst>
            </p:cNvPr>
            <p:cNvGrpSpPr/>
            <p:nvPr/>
          </p:nvGrpSpPr>
          <p:grpSpPr>
            <a:xfrm>
              <a:off x="5554344" y="3239437"/>
              <a:ext cx="396766" cy="134378"/>
              <a:chOff x="3937000" y="1334811"/>
              <a:chExt cx="244475" cy="78003"/>
            </a:xfrm>
          </p:grpSpPr>
          <p:sp>
            <p:nvSpPr>
              <p:cNvPr id="477" name="Rectangle 476">
                <a:extLst>
                  <a:ext uri="{FF2B5EF4-FFF2-40B4-BE49-F238E27FC236}">
                    <a16:creationId xmlns="" xmlns:a16="http://schemas.microsoft.com/office/drawing/2014/main" id="{23B670A8-205B-434B-91F2-37F9A1ED9769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78" name="Rectangle 477">
                <a:extLst>
                  <a:ext uri="{FF2B5EF4-FFF2-40B4-BE49-F238E27FC236}">
                    <a16:creationId xmlns="" xmlns:a16="http://schemas.microsoft.com/office/drawing/2014/main" id="{F36D774F-A854-3748-89DC-B516FEF4A3F6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0" name="Group 459">
              <a:extLst>
                <a:ext uri="{FF2B5EF4-FFF2-40B4-BE49-F238E27FC236}">
                  <a16:creationId xmlns="" xmlns:a16="http://schemas.microsoft.com/office/drawing/2014/main" id="{F8662842-566D-4849-97B4-75671BDA6C28}"/>
                </a:ext>
              </a:extLst>
            </p:cNvPr>
            <p:cNvGrpSpPr/>
            <p:nvPr/>
          </p:nvGrpSpPr>
          <p:grpSpPr>
            <a:xfrm>
              <a:off x="5558097" y="3094545"/>
              <a:ext cx="396766" cy="134378"/>
              <a:chOff x="3937000" y="1334811"/>
              <a:chExt cx="244475" cy="78003"/>
            </a:xfrm>
          </p:grpSpPr>
          <p:sp>
            <p:nvSpPr>
              <p:cNvPr id="475" name="Rectangle 474">
                <a:extLst>
                  <a:ext uri="{FF2B5EF4-FFF2-40B4-BE49-F238E27FC236}">
                    <a16:creationId xmlns="" xmlns:a16="http://schemas.microsoft.com/office/drawing/2014/main" id="{7F206366-70A4-B74E-B270-009BBA9E4E30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76" name="Rectangle 475">
                <a:extLst>
                  <a:ext uri="{FF2B5EF4-FFF2-40B4-BE49-F238E27FC236}">
                    <a16:creationId xmlns="" xmlns:a16="http://schemas.microsoft.com/office/drawing/2014/main" id="{C7E1B317-4CA3-3946-B196-E7770C770708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1" name="Group 460">
              <a:extLst>
                <a:ext uri="{FF2B5EF4-FFF2-40B4-BE49-F238E27FC236}">
                  <a16:creationId xmlns="" xmlns:a16="http://schemas.microsoft.com/office/drawing/2014/main" id="{E50F23C3-C72C-9A46-B6E9-DE781F14C536}"/>
                </a:ext>
              </a:extLst>
            </p:cNvPr>
            <p:cNvGrpSpPr/>
            <p:nvPr/>
          </p:nvGrpSpPr>
          <p:grpSpPr>
            <a:xfrm>
              <a:off x="5620407" y="2810016"/>
              <a:ext cx="396766" cy="134378"/>
              <a:chOff x="3937000" y="1334811"/>
              <a:chExt cx="244475" cy="78003"/>
            </a:xfrm>
          </p:grpSpPr>
          <p:sp>
            <p:nvSpPr>
              <p:cNvPr id="473" name="Rectangle 472">
                <a:extLst>
                  <a:ext uri="{FF2B5EF4-FFF2-40B4-BE49-F238E27FC236}">
                    <a16:creationId xmlns="" xmlns:a16="http://schemas.microsoft.com/office/drawing/2014/main" id="{D2DD27B6-B557-F643-8C0D-D06881B45BB4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74" name="Rectangle 473">
                <a:extLst>
                  <a:ext uri="{FF2B5EF4-FFF2-40B4-BE49-F238E27FC236}">
                    <a16:creationId xmlns="" xmlns:a16="http://schemas.microsoft.com/office/drawing/2014/main" id="{70E4C948-4E9D-904E-89B5-37D915C4246B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2" name="Group 461">
              <a:extLst>
                <a:ext uri="{FF2B5EF4-FFF2-40B4-BE49-F238E27FC236}">
                  <a16:creationId xmlns="" xmlns:a16="http://schemas.microsoft.com/office/drawing/2014/main" id="{40D552AE-9274-094B-A3FE-C527A1D0D86C}"/>
                </a:ext>
              </a:extLst>
            </p:cNvPr>
            <p:cNvGrpSpPr/>
            <p:nvPr/>
          </p:nvGrpSpPr>
          <p:grpSpPr>
            <a:xfrm>
              <a:off x="5610645" y="2669630"/>
              <a:ext cx="396766" cy="134378"/>
              <a:chOff x="3937000" y="1334811"/>
              <a:chExt cx="244475" cy="78003"/>
            </a:xfrm>
          </p:grpSpPr>
          <p:sp>
            <p:nvSpPr>
              <p:cNvPr id="471" name="Rectangle 470">
                <a:extLst>
                  <a:ext uri="{FF2B5EF4-FFF2-40B4-BE49-F238E27FC236}">
                    <a16:creationId xmlns="" xmlns:a16="http://schemas.microsoft.com/office/drawing/2014/main" id="{CF95E1CF-77AE-0143-84F9-697895A26370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72" name="Rectangle 471">
                <a:extLst>
                  <a:ext uri="{FF2B5EF4-FFF2-40B4-BE49-F238E27FC236}">
                    <a16:creationId xmlns="" xmlns:a16="http://schemas.microsoft.com/office/drawing/2014/main" id="{04541890-C7AC-1C4A-9E8A-D5EC09547349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3" name="Group 462">
              <a:extLst>
                <a:ext uri="{FF2B5EF4-FFF2-40B4-BE49-F238E27FC236}">
                  <a16:creationId xmlns="" xmlns:a16="http://schemas.microsoft.com/office/drawing/2014/main" id="{7C2B78A8-D72A-CE45-B92F-941F0CE3BBB0}"/>
                </a:ext>
              </a:extLst>
            </p:cNvPr>
            <p:cNvGrpSpPr/>
            <p:nvPr/>
          </p:nvGrpSpPr>
          <p:grpSpPr>
            <a:xfrm>
              <a:off x="5618902" y="2524738"/>
              <a:ext cx="396766" cy="134378"/>
              <a:chOff x="3937000" y="1334811"/>
              <a:chExt cx="244475" cy="78003"/>
            </a:xfrm>
          </p:grpSpPr>
          <p:sp>
            <p:nvSpPr>
              <p:cNvPr id="469" name="Rectangle 468">
                <a:extLst>
                  <a:ext uri="{FF2B5EF4-FFF2-40B4-BE49-F238E27FC236}">
                    <a16:creationId xmlns="" xmlns:a16="http://schemas.microsoft.com/office/drawing/2014/main" id="{B3F2FFFE-EBAA-EA4C-BC5A-5B0C200FC875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70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70" name="Rectangle 469">
                <a:extLst>
                  <a:ext uri="{FF2B5EF4-FFF2-40B4-BE49-F238E27FC236}">
                    <a16:creationId xmlns="" xmlns:a16="http://schemas.microsoft.com/office/drawing/2014/main" id="{D3F77F94-FB31-3649-AA1D-F311ADDB5043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780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4" name="Group 463">
              <a:extLst>
                <a:ext uri="{FF2B5EF4-FFF2-40B4-BE49-F238E27FC236}">
                  <a16:creationId xmlns="" xmlns:a16="http://schemas.microsoft.com/office/drawing/2014/main" id="{3C8F9950-131E-A546-8A4D-59490384F11C}"/>
                </a:ext>
              </a:extLst>
            </p:cNvPr>
            <p:cNvGrpSpPr/>
            <p:nvPr/>
          </p:nvGrpSpPr>
          <p:grpSpPr>
            <a:xfrm>
              <a:off x="2782364" y="2275632"/>
              <a:ext cx="396766" cy="107133"/>
              <a:chOff x="3937000" y="1334811"/>
              <a:chExt cx="244475" cy="62188"/>
            </a:xfrm>
          </p:grpSpPr>
          <p:sp>
            <p:nvSpPr>
              <p:cNvPr id="467" name="Rectangle 466">
                <a:extLst>
                  <a:ext uri="{FF2B5EF4-FFF2-40B4-BE49-F238E27FC236}">
                    <a16:creationId xmlns="" xmlns:a16="http://schemas.microsoft.com/office/drawing/2014/main" id="{34509C99-B22F-EE47-A1BC-3F9A47E1D116}"/>
                  </a:ext>
                </a:extLst>
              </p:cNvPr>
              <p:cNvSpPr/>
              <p:nvPr/>
            </p:nvSpPr>
            <p:spPr>
              <a:xfrm>
                <a:off x="3937000" y="1340035"/>
                <a:ext cx="73024" cy="54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" bIns="54864" rtlCol="0" anchor="ctr" anchorCtr="0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</a:rPr>
                  <a:t>…     </a:t>
                </a:r>
              </a:p>
            </p:txBody>
          </p:sp>
          <p:sp>
            <p:nvSpPr>
              <p:cNvPr id="468" name="Rectangle 467">
                <a:extLst>
                  <a:ext uri="{FF2B5EF4-FFF2-40B4-BE49-F238E27FC236}">
                    <a16:creationId xmlns="" xmlns:a16="http://schemas.microsoft.com/office/drawing/2014/main" id="{8A941ED9-A7C6-CD45-A8EB-8E518AF47417}"/>
                  </a:ext>
                </a:extLst>
              </p:cNvPr>
              <p:cNvSpPr/>
              <p:nvPr/>
            </p:nvSpPr>
            <p:spPr>
              <a:xfrm>
                <a:off x="4006850" y="1334811"/>
                <a:ext cx="174625" cy="62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5" name="Oval 464">
              <a:extLst>
                <a:ext uri="{FF2B5EF4-FFF2-40B4-BE49-F238E27FC236}">
                  <a16:creationId xmlns="" xmlns:a16="http://schemas.microsoft.com/office/drawing/2014/main" id="{EB6E0CB3-205E-C848-924E-D4BDFDE52A9C}"/>
                </a:ext>
              </a:extLst>
            </p:cNvPr>
            <p:cNvSpPr/>
            <p:nvPr/>
          </p:nvSpPr>
          <p:spPr>
            <a:xfrm>
              <a:off x="2757790" y="2162510"/>
              <a:ext cx="242531" cy="124629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9050">
              <a:noFill/>
              <a:tailEnd type="stealt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6" name="Straight Connector 465">
              <a:extLst>
                <a:ext uri="{FF2B5EF4-FFF2-40B4-BE49-F238E27FC236}">
                  <a16:creationId xmlns="" xmlns:a16="http://schemas.microsoft.com/office/drawing/2014/main" id="{E08D4F50-8090-2044-960E-C0E7E6CD6FE3}"/>
                </a:ext>
              </a:extLst>
            </p:cNvPr>
            <p:cNvCxnSpPr>
              <a:cxnSpLocks/>
            </p:cNvCxnSpPr>
            <p:nvPr/>
          </p:nvCxnSpPr>
          <p:spPr>
            <a:xfrm>
              <a:off x="2804790" y="1931437"/>
              <a:ext cx="0" cy="3659894"/>
            </a:xfrm>
            <a:prstGeom prst="line">
              <a:avLst/>
            </a:prstGeom>
            <a:ln>
              <a:solidFill>
                <a:srgbClr val="00B0F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60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680967" y="6315789"/>
            <a:ext cx="2974423" cy="2283087"/>
            <a:chOff x="3991625" y="3256978"/>
            <a:chExt cx="2663687" cy="2017817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2" t="7542" r="6528" b="7897"/>
            <a:stretch/>
          </p:blipFill>
          <p:spPr>
            <a:xfrm>
              <a:off x="3991625" y="3256978"/>
              <a:ext cx="2663687" cy="201781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5758036" y="3787464"/>
              <a:ext cx="534609" cy="1308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18025" y="21801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278" name="TextBox 277"/>
          <p:cNvSpPr txBox="1"/>
          <p:nvPr/>
        </p:nvSpPr>
        <p:spPr>
          <a:xfrm>
            <a:off x="206034" y="300999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238534" y="8574101"/>
            <a:ext cx="2040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Best PDE3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07609" y="7195055"/>
            <a:ext cx="1830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SLFN12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81222" y="1309459"/>
            <a:ext cx="1342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Percent survival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1662870" y="2484213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Log M DNMDP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1455174" y="392403"/>
            <a:ext cx="1960663" cy="307603"/>
          </a:xfrm>
          <a:prstGeom prst="rect">
            <a:avLst/>
          </a:prstGeom>
          <a:noFill/>
        </p:spPr>
        <p:txBody>
          <a:bodyPr wrap="square" lIns="91251" tIns="45634" rIns="91251" bIns="45634" rtlCol="0">
            <a:spAutoFit/>
          </a:bodyPr>
          <a:lstStyle/>
          <a:p>
            <a:pPr defTabSz="912451"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</a:rPr>
              <a:t>PDE3A CRISPR KO HeLa</a:t>
            </a:r>
            <a:endParaRPr lang="en-US" sz="1400" kern="0" dirty="0">
              <a:solidFill>
                <a:sysClr val="windowText" lastClr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990256" y="6354635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HuT78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10594" y="6914346"/>
            <a:ext cx="777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RVH421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4862150" y="7170665"/>
            <a:ext cx="135988" cy="4678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561921" y="6665405"/>
            <a:ext cx="1105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PPV = 43.9%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60054" y="8745722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 S3</a:t>
            </a:r>
            <a:endParaRPr lang="en-US" sz="1600" b="1" dirty="0"/>
          </a:p>
        </p:txBody>
      </p:sp>
      <p:sp>
        <p:nvSpPr>
          <p:cNvPr id="53" name="Rectangle 52"/>
          <p:cNvSpPr/>
          <p:nvPr/>
        </p:nvSpPr>
        <p:spPr>
          <a:xfrm>
            <a:off x="123085" y="6065237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680967" y="714336"/>
            <a:ext cx="1194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Parental HeLa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3670426" y="886643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GFP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3675344" y="107837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PDE3B</a:t>
            </a:r>
            <a:endParaRPr lang="en-US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6497" y="6135529"/>
            <a:ext cx="2997130" cy="2720592"/>
            <a:chOff x="226497" y="6007713"/>
            <a:chExt cx="2997130" cy="2720592"/>
          </a:xfrm>
        </p:grpSpPr>
        <p:grpSp>
          <p:nvGrpSpPr>
            <p:cNvPr id="9" name="Group 8"/>
            <p:cNvGrpSpPr/>
            <p:nvPr/>
          </p:nvGrpSpPr>
          <p:grpSpPr>
            <a:xfrm>
              <a:off x="226497" y="6007713"/>
              <a:ext cx="2997130" cy="2720592"/>
              <a:chOff x="226497" y="5438420"/>
              <a:chExt cx="2997130" cy="2720592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377426" y="5438420"/>
                <a:ext cx="2846201" cy="2661060"/>
                <a:chOff x="6137991" y="3215591"/>
                <a:chExt cx="3546156" cy="2929055"/>
              </a:xfrm>
            </p:grpSpPr>
            <p:graphicFrame>
              <p:nvGraphicFramePr>
                <p:cNvPr id="71" name="Object 7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98931849"/>
                    </p:ext>
                  </p:extLst>
                </p:nvPr>
              </p:nvGraphicFramePr>
              <p:xfrm>
                <a:off x="6137991" y="3215591"/>
                <a:ext cx="3546156" cy="292905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4507" name="Acrobat Document" r:id="rId4" imgW="3886132" imgH="3209857" progId="AcroExch.Document.DC">
                        <p:embed/>
                      </p:oleObj>
                    </mc:Choice>
                    <mc:Fallback>
                      <p:oleObj name="Acrobat Document" r:id="rId4" imgW="3886132" imgH="3209857" progId="AcroExch.Document.DC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137991" y="3215591"/>
                              <a:ext cx="3546156" cy="292905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2" name="Rectangle 71"/>
                <p:cNvSpPr/>
                <p:nvPr/>
              </p:nvSpPr>
              <p:spPr>
                <a:xfrm>
                  <a:off x="6828451" y="3244094"/>
                  <a:ext cx="2365827" cy="169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0" name="Rectangle 69"/>
              <p:cNvSpPr/>
              <p:nvPr/>
            </p:nvSpPr>
            <p:spPr>
              <a:xfrm>
                <a:off x="927840" y="7872892"/>
                <a:ext cx="1898850" cy="1889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 rot="5400000">
                <a:off x="-628555" y="6633312"/>
                <a:ext cx="2149365" cy="1374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163813" y="6216919"/>
                <a:ext cx="879165" cy="1889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1030821" y="7851235"/>
                <a:ext cx="17860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PDE3A log</a:t>
                </a:r>
                <a:r>
                  <a:rPr lang="en-US" sz="1400" baseline="-25000" dirty="0" smtClean="0"/>
                  <a:t>2</a:t>
                </a:r>
                <a:r>
                  <a:rPr lang="en-US" sz="1400" dirty="0" smtClean="0"/>
                  <a:t>(RPKM+1)</a:t>
                </a:r>
                <a:endParaRPr lang="en-US" sz="14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16200000">
                <a:off x="-535089" y="6492795"/>
                <a:ext cx="183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SLFN12 log</a:t>
                </a:r>
                <a:r>
                  <a:rPr lang="en-US" sz="1400" baseline="-25000" dirty="0" smtClean="0"/>
                  <a:t>2</a:t>
                </a:r>
                <a:r>
                  <a:rPr lang="en-US" sz="1400" dirty="0" smtClean="0"/>
                  <a:t>(RPKM+1)</a:t>
                </a:r>
                <a:endParaRPr lang="en-US" sz="14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650689" y="5678014"/>
                <a:ext cx="6655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HuT78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00199" y="6182425"/>
                <a:ext cx="777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RVH421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 flipH="1">
                <a:off x="768272" y="6417719"/>
                <a:ext cx="125105" cy="49761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2097965" y="5974232"/>
                <a:ext cx="11054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PPV = 62.5%</a:t>
                </a:r>
                <a:endParaRPr lang="en-US" sz="1400" dirty="0"/>
              </a:p>
            </p:txBody>
          </p:sp>
        </p:grpSp>
        <p:sp>
          <p:nvSpPr>
            <p:cNvPr id="50" name="Rectangle 49"/>
            <p:cNvSpPr/>
            <p:nvPr/>
          </p:nvSpPr>
          <p:spPr>
            <a:xfrm>
              <a:off x="2169082" y="6270010"/>
              <a:ext cx="923024" cy="199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4034827" y="6387993"/>
            <a:ext cx="1002640" cy="199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97965" y="6297729"/>
            <a:ext cx="845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insensitive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093048" y="6420633"/>
            <a:ext cx="729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sensitive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3936600" y="6396051"/>
            <a:ext cx="729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sensitive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3941511" y="6282982"/>
            <a:ext cx="845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insensitive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-462578" y="4325648"/>
            <a:ext cx="1830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SLFN12 log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(RPKM+1)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690287" y="5692360"/>
            <a:ext cx="1748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Highest PDE3 [A or B]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2759981" y="5697279"/>
            <a:ext cx="1748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Highest PDE3 [A or B]</a:t>
            </a:r>
            <a:endParaRPr 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4810008" y="5692360"/>
            <a:ext cx="1748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Highest PDE3 [A or B]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63182" y="3267583"/>
            <a:ext cx="5950089" cy="2443970"/>
            <a:chOff x="663182" y="3257751"/>
            <a:chExt cx="5950089" cy="244397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l="3010" t="25795" r="14266" b="17964"/>
            <a:stretch/>
          </p:blipFill>
          <p:spPr>
            <a:xfrm>
              <a:off x="663182" y="3257751"/>
              <a:ext cx="5950089" cy="2443970"/>
            </a:xfrm>
            <a:prstGeom prst="rect">
              <a:avLst/>
            </a:prstGeom>
          </p:spPr>
        </p:pic>
        <p:sp>
          <p:nvSpPr>
            <p:cNvPr id="82" name="Rectangle 81"/>
            <p:cNvSpPr/>
            <p:nvPr/>
          </p:nvSpPr>
          <p:spPr>
            <a:xfrm>
              <a:off x="2539354" y="4286870"/>
              <a:ext cx="166025" cy="5141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618877" y="4291790"/>
              <a:ext cx="166025" cy="5141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827084"/>
              </p:ext>
            </p:extLst>
          </p:nvPr>
        </p:nvGraphicFramePr>
        <p:xfrm>
          <a:off x="760173" y="539825"/>
          <a:ext cx="3161212" cy="2069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8" name="Prism 7" r:id="rId7" imgW="4427508" imgH="2898520" progId="Prism7.Document">
                  <p:embed/>
                </p:oleObj>
              </mc:Choice>
              <mc:Fallback>
                <p:oleObj name="Prism 7" r:id="rId7" imgW="4427508" imgH="289852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0173" y="539825"/>
                        <a:ext cx="3161212" cy="20696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738086" y="104753"/>
            <a:ext cx="2040158" cy="2879364"/>
            <a:chOff x="4688926" y="203073"/>
            <a:chExt cx="2040158" cy="287936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9"/>
            <a:srcRect l="1" r="3487" b="13276"/>
            <a:stretch/>
          </p:blipFill>
          <p:spPr>
            <a:xfrm>
              <a:off x="5587846" y="1041043"/>
              <a:ext cx="418313" cy="161530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28" name="TextBox 14"/>
            <p:cNvSpPr txBox="1"/>
            <p:nvPr/>
          </p:nvSpPr>
          <p:spPr>
            <a:xfrm>
              <a:off x="5153786" y="203073"/>
              <a:ext cx="13190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620"/>
              <a:r>
                <a:rPr lang="en-US" sz="1400" dirty="0" smtClean="0">
                  <a:solidFill>
                    <a:srgbClr val="000000"/>
                  </a:solidFill>
                </a:rPr>
                <a:t>PDE3A KO HeLa</a:t>
              </a:r>
            </a:p>
          </p:txBody>
        </p:sp>
        <p:sp>
          <p:nvSpPr>
            <p:cNvPr id="30" name="Left Bracket 29"/>
            <p:cNvSpPr/>
            <p:nvPr/>
          </p:nvSpPr>
          <p:spPr>
            <a:xfrm rot="5400000">
              <a:off x="5780929" y="268777"/>
              <a:ext cx="45719" cy="435532"/>
            </a:xfrm>
            <a:prstGeom prst="leftBracket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5353587" y="602850"/>
              <a:ext cx="665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PDE3B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5650317" y="692245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GFP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96923" y="808222"/>
              <a:ext cx="4427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620"/>
              <a:r>
                <a:rPr lang="en-US" sz="1400" u="sng" dirty="0" smtClean="0"/>
                <a:t>WB</a:t>
              </a:r>
              <a:endParaRPr lang="en-US" sz="1400" u="sng" dirty="0"/>
            </a:p>
          </p:txBody>
        </p:sp>
        <p:sp>
          <p:nvSpPr>
            <p:cNvPr id="34" name="TextBox 14"/>
            <p:cNvSpPr txBox="1"/>
            <p:nvPr/>
          </p:nvSpPr>
          <p:spPr>
            <a:xfrm>
              <a:off x="5976879" y="1712766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620"/>
              <a:r>
                <a:rPr lang="en-US" sz="1400" dirty="0" smtClean="0">
                  <a:solidFill>
                    <a:srgbClr val="4D4D4D"/>
                  </a:solidFill>
                </a:rPr>
                <a:t>V5</a:t>
              </a:r>
              <a:endParaRPr lang="en-US" sz="1400" dirty="0">
                <a:solidFill>
                  <a:srgbClr val="4D4D4D"/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5286"/>
            <a:stretch/>
          </p:blipFill>
          <p:spPr>
            <a:xfrm>
              <a:off x="5587846" y="2675220"/>
              <a:ext cx="418313" cy="30395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42" name="TextBox 14"/>
            <p:cNvSpPr txBox="1"/>
            <p:nvPr/>
          </p:nvSpPr>
          <p:spPr>
            <a:xfrm>
              <a:off x="5978558" y="2649583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620"/>
              <a:r>
                <a:rPr lang="en-US" sz="1400" dirty="0" smtClean="0">
                  <a:solidFill>
                    <a:srgbClr val="4D4D4D"/>
                  </a:solidFill>
                </a:rPr>
                <a:t>vinculin</a:t>
              </a:r>
              <a:endParaRPr lang="en-US" sz="1400" dirty="0">
                <a:solidFill>
                  <a:srgbClr val="4D4D4D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6005324" y="1419847"/>
              <a:ext cx="234587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6007004" y="2456501"/>
              <a:ext cx="234587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691107" y="2805438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100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5422855" y="2975818"/>
              <a:ext cx="1423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688926" y="2541200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5422855" y="2701748"/>
              <a:ext cx="1423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697125" y="1193664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smtClean="0">
                  <a:solidFill>
                    <a:srgbClr val="000000"/>
                  </a:solidFill>
                  <a:cs typeface="Arial" panose="020B0604020202020204" pitchFamily="34" charset="0"/>
                </a:rPr>
                <a:t>150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 flipV="1">
              <a:off x="5421339" y="1365238"/>
              <a:ext cx="142359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697125" y="1033408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250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 flipV="1">
              <a:off x="5421339" y="1204982"/>
              <a:ext cx="142359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697125" y="1428929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100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 flipV="1">
              <a:off x="5421339" y="1600503"/>
              <a:ext cx="142359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744260" y="1589185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75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 flipV="1">
              <a:off x="5421339" y="1760759"/>
              <a:ext cx="142359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xmlns="" id="{6C0B1069-F172-2642-9F61-541B6D3FCFFC}"/>
                </a:ext>
              </a:extLst>
            </p:cNvPr>
            <p:cNvSpPr/>
            <p:nvPr/>
          </p:nvSpPr>
          <p:spPr>
            <a:xfrm>
              <a:off x="4734833" y="2002342"/>
              <a:ext cx="91418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50 </a:t>
              </a:r>
              <a:r>
                <a:rPr lang="en-US" sz="1200" dirty="0" err="1" smtClean="0">
                  <a:solidFill>
                    <a:srgbClr val="000000"/>
                  </a:solidFill>
                  <a:cs typeface="Arial" panose="020B0604020202020204" pitchFamily="34" charset="0"/>
                </a:rPr>
                <a:t>kDa</a:t>
              </a:r>
              <a:endParaRPr lang="en-US" sz="12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>
            <a:xfrm flipV="1">
              <a:off x="5412317" y="2173916"/>
              <a:ext cx="142359" cy="86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214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749" t="20746" r="49718" b="5492"/>
          <a:stretch/>
        </p:blipFill>
        <p:spPr>
          <a:xfrm>
            <a:off x="53983" y="373626"/>
            <a:ext cx="6766508" cy="64007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511" y="8765887"/>
            <a:ext cx="882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Table S1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567" y="68321"/>
            <a:ext cx="4537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Table S1.  DNA oligonucleotide sequences used in this study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229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94810"/>
              </p:ext>
            </p:extLst>
          </p:nvPr>
        </p:nvGraphicFramePr>
        <p:xfrm>
          <a:off x="167147" y="977443"/>
          <a:ext cx="6587614" cy="453999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683352"/>
                <a:gridCol w="683352"/>
                <a:gridCol w="1669552"/>
                <a:gridCol w="2174301"/>
                <a:gridCol w="1377057"/>
              </a:tblGrid>
              <a:tr h="166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Cell Line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 ± STDEV (nM)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(% Viability)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AUC ± STDEV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HeLa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6.9 ± 3.2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1.4 ± 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145.8 ± 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IGR37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23.7 ± 21.3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9.5 ± 12.3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204.2 ± 60.5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COLO741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9.5 ± 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 ± 0.7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167.8 ± 8.4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NCIH1563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21.4 ± 3.7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9.7 ± 7.3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218.9 ± 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NCIH2122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13.8 ± 5.4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5.7 ± 4.7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187.4 ± 31.4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SKMEL3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18.2 ± 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7.7 ± 4.8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199.5 ± 26.3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JHUEM1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21.8 ± 5.6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5.6 ± 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213.6 ± 10.5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HEL9217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25.1 ± 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5.7 ± 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215.2 ± 11.4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GB1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14.3 ± 5.6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18.2 ± 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222.7 ± 16.2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HMCB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45.8 ± 32.2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18.2 ± 5.1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258.6 ± 25.8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JHOM1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89 ± 74.3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29.7 ± 19.3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280.2 ± 61.3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42.4 ± 7.9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16.9 ± 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285.4 ± 43.6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A2058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41.9 ± 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17.3 ± 2.3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266.3 ± 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357.7 ± 504.4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31.8 ± 11.6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327.6 ± 34.5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NCIH1734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44.9 ± 9.8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33.5 ± 9.7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287.8 ± 20.2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59.1 ± 32.7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35 ± 10.1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308.8 ± 38.3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DKMG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100.7 ± 123.8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38.6 ± 8.8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308.5 ± 34.3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HS578T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93 ± 31.3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45.6 ± 3.7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334.1 ± 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36.9 ± 16.7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51.4 ± 11.6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319 ± 35.3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H2172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105 ± 52.5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71.2 ± 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386.4 ± 23.5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CAL51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420.1 ± 505.6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65.7 ± 13.7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385.7 ± 14.7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UACC257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HCC15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HUT78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88.7 ± 68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38.1 ± 39.4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313.3 ± 84.1</a:t>
                      </a:r>
                      <a:endParaRPr lang="en-US" sz="1100" b="0" i="0" u="none" strike="noStrike" dirty="0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  <a:tr h="166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RVH421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975" marR="6975" marT="697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132 ± 24.3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42.6 ± 4.2</a:t>
                      </a:r>
                      <a:endParaRPr lang="en-US" sz="1100" b="0" i="0" u="none" strike="noStrike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339.6 ± 6.1</a:t>
                      </a:r>
                      <a:endParaRPr lang="en-US" sz="1100" b="0" i="0" u="none" strike="noStrike" dirty="0">
                        <a:solidFill>
                          <a:srgbClr val="4E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75" marR="6975" marT="697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511" y="8765887"/>
            <a:ext cx="882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Table S2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693" y="167575"/>
            <a:ext cx="495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Table S2.  IC</a:t>
            </a:r>
            <a:r>
              <a:rPr lang="en-US" sz="1400" baseline="-25000" dirty="0" smtClean="0"/>
              <a:t>50</a:t>
            </a:r>
            <a:r>
              <a:rPr lang="en-US" sz="1400" dirty="0" smtClean="0"/>
              <a:t>s and standard deviations for dose response curves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337195" y="618952"/>
            <a:ext cx="439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Biological replicates for dose response curves in Figure 1A</a:t>
            </a:r>
            <a:endParaRPr lang="en-US" sz="1400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146173"/>
              </p:ext>
            </p:extLst>
          </p:nvPr>
        </p:nvGraphicFramePr>
        <p:xfrm>
          <a:off x="167147" y="6548276"/>
          <a:ext cx="6587614" cy="714649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596386"/>
                <a:gridCol w="707259"/>
                <a:gridCol w="2010637"/>
                <a:gridCol w="2273332"/>
              </a:tblGrid>
              <a:tr h="18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HeLa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n=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± STDEV (nM)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(% Viability)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</a:tr>
              <a:tr h="160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 smtClean="0">
                          <a:effectLst/>
                        </a:rPr>
                        <a:t>sgEmpty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4.9±0.3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2.6±1.9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60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AIP sg2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1274±241.8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67.9±7.3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60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AIP sg5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2709.7±1220.6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49.2±13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147766"/>
              </p:ext>
            </p:extLst>
          </p:nvPr>
        </p:nvGraphicFramePr>
        <p:xfrm>
          <a:off x="167146" y="7462415"/>
          <a:ext cx="6587616" cy="726539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596387"/>
                <a:gridCol w="707259"/>
                <a:gridCol w="2000533"/>
                <a:gridCol w="2283437"/>
              </a:tblGrid>
              <a:tr h="1953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A2058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n=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± STDEV (nM</a:t>
                      </a:r>
                      <a:r>
                        <a:rPr lang="en-US" sz="1100" u="none" strike="noStrike" dirty="0" smtClean="0">
                          <a:effectLst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(% Viability</a:t>
                      </a:r>
                      <a:r>
                        <a:rPr lang="en-US" sz="1100" u="none" strike="noStrike" dirty="0" smtClean="0">
                          <a:effectLst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/>
                </a:tc>
              </a:tr>
              <a:tr h="170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 smtClean="0">
                          <a:effectLst/>
                        </a:rPr>
                        <a:t>sgEmpty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30.8±3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16.3±9.1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0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AIP sg2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0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AIP sg5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63451" y="6188940"/>
            <a:ext cx="4384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Biological replicates for dose response curves in Figure 8B</a:t>
            </a:r>
            <a:endParaRPr lang="en-US" sz="1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5175" y="8191804"/>
            <a:ext cx="3086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N/A: inhibitor response curve cannot be fitted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0094" y="5512509"/>
            <a:ext cx="3086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N/A: inhibitor response curve cannot be fitted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649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261244"/>
              </p:ext>
            </p:extLst>
          </p:nvPr>
        </p:nvGraphicFramePr>
        <p:xfrm>
          <a:off x="245809" y="610619"/>
          <a:ext cx="6381132" cy="3179502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543662"/>
                <a:gridCol w="530942"/>
                <a:gridCol w="1868129"/>
                <a:gridCol w="2438399"/>
              </a:tblGrid>
              <a:tr h="1661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A2058-PDE3ACRISPRsg2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 ± STDEV (nM)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</a:t>
                      </a:r>
                      <a:r>
                        <a:rPr lang="en-US" sz="1100" u="none" strike="noStrike" dirty="0" smtClean="0">
                          <a:effectLst/>
                        </a:rPr>
                        <a:t>(% </a:t>
                      </a:r>
                      <a:r>
                        <a:rPr lang="en-US" sz="1100" u="none" strike="noStrike" dirty="0">
                          <a:effectLst/>
                        </a:rPr>
                        <a:t>Viability)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PDE3A_wild </a:t>
                      </a:r>
                      <a:r>
                        <a:rPr lang="en-US" sz="1100" u="none" strike="noStrike" dirty="0">
                          <a:effectLst/>
                        </a:rPr>
                        <a:t>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12±4.3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32.2±12.7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PDE3A_146-1141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24±13.7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29±9.3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PDE3A_299-1141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12.6±8.2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15.3±7.4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PDE3A_641-1141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10.8±6.3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12.3±1.4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PDE3A_668-1141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35.9±19.2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25.8±10.6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PDE3A_1-1106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8.1±3.3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20.8±5.5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PDE3A_668-1106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PDE3A_H752A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423.7±607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55.2±17.3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PDE3A_Y807A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PDE3A_Y814F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PDE3A_Y816A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PDE3A_H840A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514.8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PDE3A_D950A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PDE3A_F1004A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23.7±9.2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23.1±7.5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GFP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62±24.4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62.6±8.3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7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A2058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46.8±5.2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14.9±0.5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541297"/>
              </p:ext>
            </p:extLst>
          </p:nvPr>
        </p:nvGraphicFramePr>
        <p:xfrm>
          <a:off x="245807" y="3913237"/>
          <a:ext cx="6381134" cy="2146629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533832"/>
                <a:gridCol w="540774"/>
                <a:gridCol w="1858297"/>
                <a:gridCol w="2448231"/>
              </a:tblGrid>
              <a:tr h="157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HeLa-PDE3ACRISPRsg2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n=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 ± STDEV (nM)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</a:t>
                      </a:r>
                      <a:r>
                        <a:rPr lang="en-US" sz="1100" u="none" strike="noStrike" dirty="0" smtClean="0">
                          <a:effectLst/>
                        </a:rPr>
                        <a:t>(% </a:t>
                      </a:r>
                      <a:r>
                        <a:rPr lang="en-US" sz="1100" u="none" strike="noStrike" dirty="0">
                          <a:effectLst/>
                        </a:rPr>
                        <a:t>Viability)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PDE3A_wild </a:t>
                      </a:r>
                      <a:r>
                        <a:rPr lang="en-US" sz="1100" u="none" strike="noStrike" dirty="0">
                          <a:effectLst/>
                        </a:rPr>
                        <a:t>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21.7±7.6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29.7±8.4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PDE3A_H752A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868.4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PDE3A_Y807A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PDE3A_Y814F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PDE3A_Y816A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PDE3A_H840A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PDE3A_D950A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PDE3A_F1004A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898.2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PDE3B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51.1±15.9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24.7±5.6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GFP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275.2±139.9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61.8±14.1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  <a:tr h="179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HeLa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6.7±1.3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1±0.2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9439" marR="9439" marT="9439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11" y="8765887"/>
            <a:ext cx="1841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Table S2, continued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7929" y="235493"/>
            <a:ext cx="5650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Biological replicates for dose response curves in Figures 5D, 6B, 7A, 7B, S3A</a:t>
            </a:r>
            <a:endParaRPr lang="en-US" sz="1400" u="sng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10249"/>
              </p:ext>
            </p:extLst>
          </p:nvPr>
        </p:nvGraphicFramePr>
        <p:xfrm>
          <a:off x="245806" y="6738709"/>
          <a:ext cx="6381135" cy="883195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514167"/>
                <a:gridCol w="570271"/>
                <a:gridCol w="1858297"/>
                <a:gridCol w="2438400"/>
              </a:tblGrid>
              <a:tr h="1635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UACC257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n=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IC50 ± STDEV (nM)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Average Bottom ± STDEV (% Viability)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99" marR="8999" marT="8999" marB="0" anchor="ctr"/>
                </a:tc>
              </a:tr>
              <a:tr h="168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68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GFP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68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PDE3A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152.9±104.1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29.8±4.4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  <a:tr h="168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AIP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204.8±72.1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48.7±6.3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999" marR="8999" marT="8999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44042" y="6392248"/>
            <a:ext cx="4384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Biological replicates for dose response curves in Figure 9B</a:t>
            </a:r>
            <a:endParaRPr lang="en-US" sz="1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37651" y="7680077"/>
            <a:ext cx="3086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N/A: inhibitor response curve cannot be fitted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5647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1" y="8765887"/>
            <a:ext cx="1841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Table S2, continued</a:t>
            </a:r>
            <a:endParaRPr lang="en-US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26943" y="345416"/>
            <a:ext cx="4355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Technical replicates for dose response curves in Figure 2B</a:t>
            </a:r>
            <a:endParaRPr lang="en-US" sz="14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811582"/>
              </p:ext>
            </p:extLst>
          </p:nvPr>
        </p:nvGraphicFramePr>
        <p:xfrm>
          <a:off x="386835" y="2582353"/>
          <a:ext cx="6101841" cy="822296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373139"/>
                <a:gridCol w="747252"/>
                <a:gridCol w="1740309"/>
                <a:gridCol w="2241141"/>
              </a:tblGrid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RVH421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Average IC50  ± STDEV (nM)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Average Bottom ± STDEV (% Viability)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ctr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sg Empty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133.5±21.1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36.7±1.6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PDE3B sg2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PDE3B sg5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70454" y="2218978"/>
            <a:ext cx="4354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Technical replicates for dose response curves in Figure 5C</a:t>
            </a:r>
            <a:endParaRPr lang="en-US" sz="1400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376942"/>
              </p:ext>
            </p:extLst>
          </p:nvPr>
        </p:nvGraphicFramePr>
        <p:xfrm>
          <a:off x="386837" y="721958"/>
          <a:ext cx="6101841" cy="822296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382969"/>
                <a:gridCol w="747252"/>
                <a:gridCol w="1740310"/>
                <a:gridCol w="2231310"/>
              </a:tblGrid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HCC15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Average IC50  ± STDEV (nM)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Average Bottom ± STDEV (% Viability)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GFP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N/A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  <a:tr h="205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PDE3A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8.8±4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41.2±0.4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2" marR="7622" marT="7622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2279" y="1610966"/>
            <a:ext cx="3086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N/A: inhibitor response curve cannot be fitted 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92279" y="3479449"/>
            <a:ext cx="3086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N/A: inhibitor response curve cannot be fitted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85673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6177F76-61DE-6F47-AC17-D7FF9541B209}" vid="{9BD3B1CD-8302-8B43-A78B-634B9250AB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NormalPageSetup</Template>
  <TotalTime>56723</TotalTime>
  <Words>1072</Words>
  <Application>Microsoft Office PowerPoint</Application>
  <PresentationFormat>Letter Paper (8.5x11 in)</PresentationFormat>
  <Paragraphs>611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DengXian</vt:lpstr>
      <vt:lpstr>Helvetica</vt:lpstr>
      <vt:lpstr>Symbol</vt:lpstr>
      <vt:lpstr>Times New Roman</vt:lpstr>
      <vt:lpstr>Office Theme</vt:lpstr>
      <vt:lpstr>Acrobat Document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Heidi Greulich</cp:lastModifiedBy>
  <cp:revision>840</cp:revision>
  <cp:lastPrinted>2019-11-20T17:57:28Z</cp:lastPrinted>
  <dcterms:created xsi:type="dcterms:W3CDTF">2017-10-25T12:26:10Z</dcterms:created>
  <dcterms:modified xsi:type="dcterms:W3CDTF">2020-01-31T16:46:54Z</dcterms:modified>
</cp:coreProperties>
</file>