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sldIdLst>
    <p:sldId id="256" r:id="rId2"/>
  </p:sldIdLst>
  <p:sldSz cx="6480175" cy="12599988"/>
  <p:notesSz cx="6858000" cy="9144000"/>
  <p:defaultTextStyle>
    <a:defPPr>
      <a:defRPr lang="en-US"/>
    </a:defPPr>
    <a:lvl1pPr marL="0" algn="l" defTabSz="424739" rtl="0" eaLnBrk="1" latinLnBrk="0" hangingPunct="1">
      <a:defRPr sz="1672" kern="1200">
        <a:solidFill>
          <a:schemeClr val="tx1"/>
        </a:solidFill>
        <a:latin typeface="+mn-lt"/>
        <a:ea typeface="+mn-ea"/>
        <a:cs typeface="+mn-cs"/>
      </a:defRPr>
    </a:lvl1pPr>
    <a:lvl2pPr marL="424739" algn="l" defTabSz="424739" rtl="0" eaLnBrk="1" latinLnBrk="0" hangingPunct="1">
      <a:defRPr sz="1672" kern="1200">
        <a:solidFill>
          <a:schemeClr val="tx1"/>
        </a:solidFill>
        <a:latin typeface="+mn-lt"/>
        <a:ea typeface="+mn-ea"/>
        <a:cs typeface="+mn-cs"/>
      </a:defRPr>
    </a:lvl2pPr>
    <a:lvl3pPr marL="849478" algn="l" defTabSz="424739" rtl="0" eaLnBrk="1" latinLnBrk="0" hangingPunct="1">
      <a:defRPr sz="1672" kern="1200">
        <a:solidFill>
          <a:schemeClr val="tx1"/>
        </a:solidFill>
        <a:latin typeface="+mn-lt"/>
        <a:ea typeface="+mn-ea"/>
        <a:cs typeface="+mn-cs"/>
      </a:defRPr>
    </a:lvl3pPr>
    <a:lvl4pPr marL="1274216" algn="l" defTabSz="424739" rtl="0" eaLnBrk="1" latinLnBrk="0" hangingPunct="1">
      <a:defRPr sz="1672" kern="1200">
        <a:solidFill>
          <a:schemeClr val="tx1"/>
        </a:solidFill>
        <a:latin typeface="+mn-lt"/>
        <a:ea typeface="+mn-ea"/>
        <a:cs typeface="+mn-cs"/>
      </a:defRPr>
    </a:lvl4pPr>
    <a:lvl5pPr marL="1698955" algn="l" defTabSz="424739" rtl="0" eaLnBrk="1" latinLnBrk="0" hangingPunct="1">
      <a:defRPr sz="1672" kern="1200">
        <a:solidFill>
          <a:schemeClr val="tx1"/>
        </a:solidFill>
        <a:latin typeface="+mn-lt"/>
        <a:ea typeface="+mn-ea"/>
        <a:cs typeface="+mn-cs"/>
      </a:defRPr>
    </a:lvl5pPr>
    <a:lvl6pPr marL="2123694" algn="l" defTabSz="424739" rtl="0" eaLnBrk="1" latinLnBrk="0" hangingPunct="1">
      <a:defRPr sz="1672" kern="1200">
        <a:solidFill>
          <a:schemeClr val="tx1"/>
        </a:solidFill>
        <a:latin typeface="+mn-lt"/>
        <a:ea typeface="+mn-ea"/>
        <a:cs typeface="+mn-cs"/>
      </a:defRPr>
    </a:lvl6pPr>
    <a:lvl7pPr marL="2548433" algn="l" defTabSz="424739" rtl="0" eaLnBrk="1" latinLnBrk="0" hangingPunct="1">
      <a:defRPr sz="1672" kern="1200">
        <a:solidFill>
          <a:schemeClr val="tx1"/>
        </a:solidFill>
        <a:latin typeface="+mn-lt"/>
        <a:ea typeface="+mn-ea"/>
        <a:cs typeface="+mn-cs"/>
      </a:defRPr>
    </a:lvl7pPr>
    <a:lvl8pPr marL="2973172" algn="l" defTabSz="424739" rtl="0" eaLnBrk="1" latinLnBrk="0" hangingPunct="1">
      <a:defRPr sz="1672" kern="1200">
        <a:solidFill>
          <a:schemeClr val="tx1"/>
        </a:solidFill>
        <a:latin typeface="+mn-lt"/>
        <a:ea typeface="+mn-ea"/>
        <a:cs typeface="+mn-cs"/>
      </a:defRPr>
    </a:lvl8pPr>
    <a:lvl9pPr marL="3397910" algn="l" defTabSz="424739" rtl="0" eaLnBrk="1" latinLnBrk="0" hangingPunct="1">
      <a:defRPr sz="1672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3762" autoAdjust="0"/>
    <p:restoredTop sz="94660"/>
  </p:normalViewPr>
  <p:slideViewPr>
    <p:cSldViewPr snapToGrid="0">
      <p:cViewPr>
        <p:scale>
          <a:sx n="89" d="100"/>
          <a:sy n="89" d="100"/>
        </p:scale>
        <p:origin x="2539" y="-33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86013" y="2062083"/>
            <a:ext cx="5508149" cy="4386662"/>
          </a:xfrm>
        </p:spPr>
        <p:txBody>
          <a:bodyPr anchor="b"/>
          <a:lstStyle>
            <a:lvl1pPr algn="ctr">
              <a:defRPr sz="4252"/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10022" y="6617911"/>
            <a:ext cx="4860131" cy="3042080"/>
          </a:xfrm>
        </p:spPr>
        <p:txBody>
          <a:bodyPr/>
          <a:lstStyle>
            <a:lvl1pPr marL="0" indent="0" algn="ctr">
              <a:buNone/>
              <a:defRPr sz="1701"/>
            </a:lvl1pPr>
            <a:lvl2pPr marL="324018" indent="0" algn="ctr">
              <a:buNone/>
              <a:defRPr sz="1417"/>
            </a:lvl2pPr>
            <a:lvl3pPr marL="648035" indent="0" algn="ctr">
              <a:buNone/>
              <a:defRPr sz="1276"/>
            </a:lvl3pPr>
            <a:lvl4pPr marL="972053" indent="0" algn="ctr">
              <a:buNone/>
              <a:defRPr sz="1134"/>
            </a:lvl4pPr>
            <a:lvl5pPr marL="1296071" indent="0" algn="ctr">
              <a:buNone/>
              <a:defRPr sz="1134"/>
            </a:lvl5pPr>
            <a:lvl6pPr marL="1620088" indent="0" algn="ctr">
              <a:buNone/>
              <a:defRPr sz="1134"/>
            </a:lvl6pPr>
            <a:lvl7pPr marL="1944106" indent="0" algn="ctr">
              <a:buNone/>
              <a:defRPr sz="1134"/>
            </a:lvl7pPr>
            <a:lvl8pPr marL="2268123" indent="0" algn="ctr">
              <a:buNone/>
              <a:defRPr sz="1134"/>
            </a:lvl8pPr>
            <a:lvl9pPr marL="2592141" indent="0" algn="ctr">
              <a:buNone/>
              <a:defRPr sz="1134"/>
            </a:lvl9pPr>
          </a:lstStyle>
          <a:p>
            <a:r>
              <a:rPr lang="pt-BR" smtClean="0"/>
              <a:t>Clique para editar o estilo do subtítulo mestre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09C618-ACF2-44D7-82BB-38CF823F0E7D}" type="datetimeFigureOut">
              <a:rPr lang="pt-BR" smtClean="0"/>
              <a:t>20/02/2020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EB9321-8A2D-4C8C-8B89-393DD0FBF650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5226672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09C618-ACF2-44D7-82BB-38CF823F0E7D}" type="datetimeFigureOut">
              <a:rPr lang="pt-BR" smtClean="0"/>
              <a:t>20/02/2020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EB9321-8A2D-4C8C-8B89-393DD0FBF650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8562974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637375" y="670833"/>
            <a:ext cx="1397288" cy="10677907"/>
          </a:xfrm>
        </p:spPr>
        <p:txBody>
          <a:bodyPr vert="eaVert"/>
          <a:lstStyle/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45512" y="670833"/>
            <a:ext cx="4110861" cy="10677907"/>
          </a:xfrm>
        </p:spPr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09C618-ACF2-44D7-82BB-38CF823F0E7D}" type="datetimeFigureOut">
              <a:rPr lang="pt-BR" smtClean="0"/>
              <a:t>20/02/2020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EB9321-8A2D-4C8C-8B89-393DD0FBF650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809429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09C618-ACF2-44D7-82BB-38CF823F0E7D}" type="datetimeFigureOut">
              <a:rPr lang="pt-BR" smtClean="0"/>
              <a:t>20/02/2020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EB9321-8A2D-4C8C-8B89-393DD0FBF650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3794847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2137" y="3141251"/>
            <a:ext cx="5589151" cy="5241244"/>
          </a:xfrm>
        </p:spPr>
        <p:txBody>
          <a:bodyPr anchor="b"/>
          <a:lstStyle>
            <a:lvl1pPr>
              <a:defRPr sz="4252"/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42137" y="8432079"/>
            <a:ext cx="5589151" cy="2756246"/>
          </a:xfrm>
        </p:spPr>
        <p:txBody>
          <a:bodyPr/>
          <a:lstStyle>
            <a:lvl1pPr marL="0" indent="0">
              <a:buNone/>
              <a:defRPr sz="1701">
                <a:solidFill>
                  <a:schemeClr val="tx1"/>
                </a:solidFill>
              </a:defRPr>
            </a:lvl1pPr>
            <a:lvl2pPr marL="324018" indent="0">
              <a:buNone/>
              <a:defRPr sz="1417">
                <a:solidFill>
                  <a:schemeClr val="tx1">
                    <a:tint val="75000"/>
                  </a:schemeClr>
                </a:solidFill>
              </a:defRPr>
            </a:lvl2pPr>
            <a:lvl3pPr marL="648035" indent="0">
              <a:buNone/>
              <a:defRPr sz="1276">
                <a:solidFill>
                  <a:schemeClr val="tx1">
                    <a:tint val="75000"/>
                  </a:schemeClr>
                </a:solidFill>
              </a:defRPr>
            </a:lvl3pPr>
            <a:lvl4pPr marL="972053" indent="0">
              <a:buNone/>
              <a:defRPr sz="1134">
                <a:solidFill>
                  <a:schemeClr val="tx1">
                    <a:tint val="75000"/>
                  </a:schemeClr>
                </a:solidFill>
              </a:defRPr>
            </a:lvl4pPr>
            <a:lvl5pPr marL="1296071" indent="0">
              <a:buNone/>
              <a:defRPr sz="1134">
                <a:solidFill>
                  <a:schemeClr val="tx1">
                    <a:tint val="75000"/>
                  </a:schemeClr>
                </a:solidFill>
              </a:defRPr>
            </a:lvl5pPr>
            <a:lvl6pPr marL="1620088" indent="0">
              <a:buNone/>
              <a:defRPr sz="1134">
                <a:solidFill>
                  <a:schemeClr val="tx1">
                    <a:tint val="75000"/>
                  </a:schemeClr>
                </a:solidFill>
              </a:defRPr>
            </a:lvl6pPr>
            <a:lvl7pPr marL="1944106" indent="0">
              <a:buNone/>
              <a:defRPr sz="1134">
                <a:solidFill>
                  <a:schemeClr val="tx1">
                    <a:tint val="75000"/>
                  </a:schemeClr>
                </a:solidFill>
              </a:defRPr>
            </a:lvl7pPr>
            <a:lvl8pPr marL="2268123" indent="0">
              <a:buNone/>
              <a:defRPr sz="1134">
                <a:solidFill>
                  <a:schemeClr val="tx1">
                    <a:tint val="75000"/>
                  </a:schemeClr>
                </a:solidFill>
              </a:defRPr>
            </a:lvl8pPr>
            <a:lvl9pPr marL="2592141" indent="0">
              <a:buNone/>
              <a:defRPr sz="113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09C618-ACF2-44D7-82BB-38CF823F0E7D}" type="datetimeFigureOut">
              <a:rPr lang="pt-BR" smtClean="0"/>
              <a:t>20/02/2020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EB9321-8A2D-4C8C-8B89-393DD0FBF650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1399749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45512" y="3354163"/>
            <a:ext cx="2754074" cy="7994577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280589" y="3354163"/>
            <a:ext cx="2754074" cy="7994577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09C618-ACF2-44D7-82BB-38CF823F0E7D}" type="datetimeFigureOut">
              <a:rPr lang="pt-BR" smtClean="0"/>
              <a:t>20/02/2020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EB9321-8A2D-4C8C-8B89-393DD0FBF650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5357063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6356" y="670836"/>
            <a:ext cx="5589151" cy="2435415"/>
          </a:xfr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46357" y="3088748"/>
            <a:ext cx="2741417" cy="1513748"/>
          </a:xfrm>
        </p:spPr>
        <p:txBody>
          <a:bodyPr anchor="b"/>
          <a:lstStyle>
            <a:lvl1pPr marL="0" indent="0">
              <a:buNone/>
              <a:defRPr sz="1701" b="1"/>
            </a:lvl1pPr>
            <a:lvl2pPr marL="324018" indent="0">
              <a:buNone/>
              <a:defRPr sz="1417" b="1"/>
            </a:lvl2pPr>
            <a:lvl3pPr marL="648035" indent="0">
              <a:buNone/>
              <a:defRPr sz="1276" b="1"/>
            </a:lvl3pPr>
            <a:lvl4pPr marL="972053" indent="0">
              <a:buNone/>
              <a:defRPr sz="1134" b="1"/>
            </a:lvl4pPr>
            <a:lvl5pPr marL="1296071" indent="0">
              <a:buNone/>
              <a:defRPr sz="1134" b="1"/>
            </a:lvl5pPr>
            <a:lvl6pPr marL="1620088" indent="0">
              <a:buNone/>
              <a:defRPr sz="1134" b="1"/>
            </a:lvl6pPr>
            <a:lvl7pPr marL="1944106" indent="0">
              <a:buNone/>
              <a:defRPr sz="1134" b="1"/>
            </a:lvl7pPr>
            <a:lvl8pPr marL="2268123" indent="0">
              <a:buNone/>
              <a:defRPr sz="1134" b="1"/>
            </a:lvl8pPr>
            <a:lvl9pPr marL="2592141" indent="0">
              <a:buNone/>
              <a:defRPr sz="1134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6357" y="4602496"/>
            <a:ext cx="2741417" cy="6769578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280589" y="3088748"/>
            <a:ext cx="2754918" cy="1513748"/>
          </a:xfrm>
        </p:spPr>
        <p:txBody>
          <a:bodyPr anchor="b"/>
          <a:lstStyle>
            <a:lvl1pPr marL="0" indent="0">
              <a:buNone/>
              <a:defRPr sz="1701" b="1"/>
            </a:lvl1pPr>
            <a:lvl2pPr marL="324018" indent="0">
              <a:buNone/>
              <a:defRPr sz="1417" b="1"/>
            </a:lvl2pPr>
            <a:lvl3pPr marL="648035" indent="0">
              <a:buNone/>
              <a:defRPr sz="1276" b="1"/>
            </a:lvl3pPr>
            <a:lvl4pPr marL="972053" indent="0">
              <a:buNone/>
              <a:defRPr sz="1134" b="1"/>
            </a:lvl4pPr>
            <a:lvl5pPr marL="1296071" indent="0">
              <a:buNone/>
              <a:defRPr sz="1134" b="1"/>
            </a:lvl5pPr>
            <a:lvl6pPr marL="1620088" indent="0">
              <a:buNone/>
              <a:defRPr sz="1134" b="1"/>
            </a:lvl6pPr>
            <a:lvl7pPr marL="1944106" indent="0">
              <a:buNone/>
              <a:defRPr sz="1134" b="1"/>
            </a:lvl7pPr>
            <a:lvl8pPr marL="2268123" indent="0">
              <a:buNone/>
              <a:defRPr sz="1134" b="1"/>
            </a:lvl8pPr>
            <a:lvl9pPr marL="2592141" indent="0">
              <a:buNone/>
              <a:defRPr sz="1134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280589" y="4602496"/>
            <a:ext cx="2754918" cy="6769578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09C618-ACF2-44D7-82BB-38CF823F0E7D}" type="datetimeFigureOut">
              <a:rPr lang="pt-BR" smtClean="0"/>
              <a:t>20/02/2020</a:t>
            </a:fld>
            <a:endParaRPr lang="pt-B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EB9321-8A2D-4C8C-8B89-393DD0FBF650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0885433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09C618-ACF2-44D7-82BB-38CF823F0E7D}" type="datetimeFigureOut">
              <a:rPr lang="pt-BR" smtClean="0"/>
              <a:t>20/02/2020</a:t>
            </a:fld>
            <a:endParaRPr lang="pt-B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EB9321-8A2D-4C8C-8B89-393DD0FBF650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7937181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09C618-ACF2-44D7-82BB-38CF823F0E7D}" type="datetimeFigureOut">
              <a:rPr lang="pt-BR" smtClean="0"/>
              <a:t>20/02/2020</a:t>
            </a:fld>
            <a:endParaRPr lang="pt-B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EB9321-8A2D-4C8C-8B89-393DD0FBF650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9200845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6356" y="839999"/>
            <a:ext cx="2090025" cy="2939997"/>
          </a:xfrm>
        </p:spPr>
        <p:txBody>
          <a:bodyPr anchor="b"/>
          <a:lstStyle>
            <a:lvl1pPr>
              <a:defRPr sz="2268"/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54918" y="1814168"/>
            <a:ext cx="3280589" cy="8954158"/>
          </a:xfrm>
        </p:spPr>
        <p:txBody>
          <a:bodyPr/>
          <a:lstStyle>
            <a:lvl1pPr>
              <a:defRPr sz="2268"/>
            </a:lvl1pPr>
            <a:lvl2pPr>
              <a:defRPr sz="1984"/>
            </a:lvl2pPr>
            <a:lvl3pPr>
              <a:defRPr sz="1701"/>
            </a:lvl3pPr>
            <a:lvl4pPr>
              <a:defRPr sz="1417"/>
            </a:lvl4pPr>
            <a:lvl5pPr>
              <a:defRPr sz="1417"/>
            </a:lvl5pPr>
            <a:lvl6pPr>
              <a:defRPr sz="1417"/>
            </a:lvl6pPr>
            <a:lvl7pPr>
              <a:defRPr sz="1417"/>
            </a:lvl7pPr>
            <a:lvl8pPr>
              <a:defRPr sz="1417"/>
            </a:lvl8pPr>
            <a:lvl9pPr>
              <a:defRPr sz="1417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46356" y="3779996"/>
            <a:ext cx="2090025" cy="7002911"/>
          </a:xfrm>
        </p:spPr>
        <p:txBody>
          <a:bodyPr/>
          <a:lstStyle>
            <a:lvl1pPr marL="0" indent="0">
              <a:buNone/>
              <a:defRPr sz="1134"/>
            </a:lvl1pPr>
            <a:lvl2pPr marL="324018" indent="0">
              <a:buNone/>
              <a:defRPr sz="992"/>
            </a:lvl2pPr>
            <a:lvl3pPr marL="648035" indent="0">
              <a:buNone/>
              <a:defRPr sz="850"/>
            </a:lvl3pPr>
            <a:lvl4pPr marL="972053" indent="0">
              <a:buNone/>
              <a:defRPr sz="709"/>
            </a:lvl4pPr>
            <a:lvl5pPr marL="1296071" indent="0">
              <a:buNone/>
              <a:defRPr sz="709"/>
            </a:lvl5pPr>
            <a:lvl6pPr marL="1620088" indent="0">
              <a:buNone/>
              <a:defRPr sz="709"/>
            </a:lvl6pPr>
            <a:lvl7pPr marL="1944106" indent="0">
              <a:buNone/>
              <a:defRPr sz="709"/>
            </a:lvl7pPr>
            <a:lvl8pPr marL="2268123" indent="0">
              <a:buNone/>
              <a:defRPr sz="709"/>
            </a:lvl8pPr>
            <a:lvl9pPr marL="2592141" indent="0">
              <a:buNone/>
              <a:defRPr sz="709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09C618-ACF2-44D7-82BB-38CF823F0E7D}" type="datetimeFigureOut">
              <a:rPr lang="pt-BR" smtClean="0"/>
              <a:t>20/02/2020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EB9321-8A2D-4C8C-8B89-393DD0FBF650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8260799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6356" y="839999"/>
            <a:ext cx="2090025" cy="2939997"/>
          </a:xfrm>
        </p:spPr>
        <p:txBody>
          <a:bodyPr anchor="b"/>
          <a:lstStyle>
            <a:lvl1pPr>
              <a:defRPr sz="2268"/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754918" y="1814168"/>
            <a:ext cx="3280589" cy="8954158"/>
          </a:xfrm>
        </p:spPr>
        <p:txBody>
          <a:bodyPr anchor="t"/>
          <a:lstStyle>
            <a:lvl1pPr marL="0" indent="0">
              <a:buNone/>
              <a:defRPr sz="2268"/>
            </a:lvl1pPr>
            <a:lvl2pPr marL="324018" indent="0">
              <a:buNone/>
              <a:defRPr sz="1984"/>
            </a:lvl2pPr>
            <a:lvl3pPr marL="648035" indent="0">
              <a:buNone/>
              <a:defRPr sz="1701"/>
            </a:lvl3pPr>
            <a:lvl4pPr marL="972053" indent="0">
              <a:buNone/>
              <a:defRPr sz="1417"/>
            </a:lvl4pPr>
            <a:lvl5pPr marL="1296071" indent="0">
              <a:buNone/>
              <a:defRPr sz="1417"/>
            </a:lvl5pPr>
            <a:lvl6pPr marL="1620088" indent="0">
              <a:buNone/>
              <a:defRPr sz="1417"/>
            </a:lvl6pPr>
            <a:lvl7pPr marL="1944106" indent="0">
              <a:buNone/>
              <a:defRPr sz="1417"/>
            </a:lvl7pPr>
            <a:lvl8pPr marL="2268123" indent="0">
              <a:buNone/>
              <a:defRPr sz="1417"/>
            </a:lvl8pPr>
            <a:lvl9pPr marL="2592141" indent="0">
              <a:buNone/>
              <a:defRPr sz="1417"/>
            </a:lvl9pPr>
          </a:lstStyle>
          <a:p>
            <a:r>
              <a:rPr lang="pt-BR" smtClean="0"/>
              <a:t>Clique no ícone para adicionar uma imagem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46356" y="3779996"/>
            <a:ext cx="2090025" cy="7002911"/>
          </a:xfrm>
        </p:spPr>
        <p:txBody>
          <a:bodyPr/>
          <a:lstStyle>
            <a:lvl1pPr marL="0" indent="0">
              <a:buNone/>
              <a:defRPr sz="1134"/>
            </a:lvl1pPr>
            <a:lvl2pPr marL="324018" indent="0">
              <a:buNone/>
              <a:defRPr sz="992"/>
            </a:lvl2pPr>
            <a:lvl3pPr marL="648035" indent="0">
              <a:buNone/>
              <a:defRPr sz="850"/>
            </a:lvl3pPr>
            <a:lvl4pPr marL="972053" indent="0">
              <a:buNone/>
              <a:defRPr sz="709"/>
            </a:lvl4pPr>
            <a:lvl5pPr marL="1296071" indent="0">
              <a:buNone/>
              <a:defRPr sz="709"/>
            </a:lvl5pPr>
            <a:lvl6pPr marL="1620088" indent="0">
              <a:buNone/>
              <a:defRPr sz="709"/>
            </a:lvl6pPr>
            <a:lvl7pPr marL="1944106" indent="0">
              <a:buNone/>
              <a:defRPr sz="709"/>
            </a:lvl7pPr>
            <a:lvl8pPr marL="2268123" indent="0">
              <a:buNone/>
              <a:defRPr sz="709"/>
            </a:lvl8pPr>
            <a:lvl9pPr marL="2592141" indent="0">
              <a:buNone/>
              <a:defRPr sz="709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09C618-ACF2-44D7-82BB-38CF823F0E7D}" type="datetimeFigureOut">
              <a:rPr lang="pt-BR" smtClean="0"/>
              <a:t>20/02/2020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EB9321-8A2D-4C8C-8B89-393DD0FBF650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0175530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45512" y="670836"/>
            <a:ext cx="5589151" cy="243541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45512" y="3354163"/>
            <a:ext cx="5589151" cy="79945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45512" y="11678325"/>
            <a:ext cx="1458039" cy="670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09C618-ACF2-44D7-82BB-38CF823F0E7D}" type="datetimeFigureOut">
              <a:rPr lang="pt-BR" smtClean="0"/>
              <a:t>20/02/2020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146558" y="11678325"/>
            <a:ext cx="2187059" cy="670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76624" y="11678325"/>
            <a:ext cx="1458039" cy="670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EB9321-8A2D-4C8C-8B89-393DD0FBF650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743138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48035" rtl="0" eaLnBrk="1" latinLnBrk="0" hangingPunct="1">
        <a:lnSpc>
          <a:spcPct val="90000"/>
        </a:lnSpc>
        <a:spcBef>
          <a:spcPct val="0"/>
        </a:spcBef>
        <a:buNone/>
        <a:defRPr sz="311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62009" indent="-162009" algn="l" defTabSz="648035" rtl="0" eaLnBrk="1" latinLnBrk="0" hangingPunct="1">
        <a:lnSpc>
          <a:spcPct val="90000"/>
        </a:lnSpc>
        <a:spcBef>
          <a:spcPts val="709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486026" indent="-162009" algn="l" defTabSz="648035" rtl="0" eaLnBrk="1" latinLnBrk="0" hangingPunct="1">
        <a:lnSpc>
          <a:spcPct val="90000"/>
        </a:lnSpc>
        <a:spcBef>
          <a:spcPts val="354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10044" indent="-162009" algn="l" defTabSz="648035" rtl="0" eaLnBrk="1" latinLnBrk="0" hangingPunct="1">
        <a:lnSpc>
          <a:spcPct val="90000"/>
        </a:lnSpc>
        <a:spcBef>
          <a:spcPts val="354"/>
        </a:spcBef>
        <a:buFont typeface="Arial" panose="020B0604020202020204" pitchFamily="34" charset="0"/>
        <a:buChar char="•"/>
        <a:defRPr sz="1417" kern="1200">
          <a:solidFill>
            <a:schemeClr val="tx1"/>
          </a:solidFill>
          <a:latin typeface="+mn-lt"/>
          <a:ea typeface="+mn-ea"/>
          <a:cs typeface="+mn-cs"/>
        </a:defRPr>
      </a:lvl3pPr>
      <a:lvl4pPr marL="1134062" indent="-162009" algn="l" defTabSz="648035" rtl="0" eaLnBrk="1" latinLnBrk="0" hangingPunct="1">
        <a:lnSpc>
          <a:spcPct val="90000"/>
        </a:lnSpc>
        <a:spcBef>
          <a:spcPts val="354"/>
        </a:spcBef>
        <a:buFont typeface="Arial" panose="020B0604020202020204" pitchFamily="34" charset="0"/>
        <a:buChar char="•"/>
        <a:defRPr sz="1276" kern="1200">
          <a:solidFill>
            <a:schemeClr val="tx1"/>
          </a:solidFill>
          <a:latin typeface="+mn-lt"/>
          <a:ea typeface="+mn-ea"/>
          <a:cs typeface="+mn-cs"/>
        </a:defRPr>
      </a:lvl4pPr>
      <a:lvl5pPr marL="1458079" indent="-162009" algn="l" defTabSz="648035" rtl="0" eaLnBrk="1" latinLnBrk="0" hangingPunct="1">
        <a:lnSpc>
          <a:spcPct val="90000"/>
        </a:lnSpc>
        <a:spcBef>
          <a:spcPts val="354"/>
        </a:spcBef>
        <a:buFont typeface="Arial" panose="020B0604020202020204" pitchFamily="34" charset="0"/>
        <a:buChar char="•"/>
        <a:defRPr sz="1276" kern="1200">
          <a:solidFill>
            <a:schemeClr val="tx1"/>
          </a:solidFill>
          <a:latin typeface="+mn-lt"/>
          <a:ea typeface="+mn-ea"/>
          <a:cs typeface="+mn-cs"/>
        </a:defRPr>
      </a:lvl5pPr>
      <a:lvl6pPr marL="1782097" indent="-162009" algn="l" defTabSz="648035" rtl="0" eaLnBrk="1" latinLnBrk="0" hangingPunct="1">
        <a:lnSpc>
          <a:spcPct val="90000"/>
        </a:lnSpc>
        <a:spcBef>
          <a:spcPts val="354"/>
        </a:spcBef>
        <a:buFont typeface="Arial" panose="020B0604020202020204" pitchFamily="34" charset="0"/>
        <a:buChar char="•"/>
        <a:defRPr sz="1276" kern="1200">
          <a:solidFill>
            <a:schemeClr val="tx1"/>
          </a:solidFill>
          <a:latin typeface="+mn-lt"/>
          <a:ea typeface="+mn-ea"/>
          <a:cs typeface="+mn-cs"/>
        </a:defRPr>
      </a:lvl6pPr>
      <a:lvl7pPr marL="2106115" indent="-162009" algn="l" defTabSz="648035" rtl="0" eaLnBrk="1" latinLnBrk="0" hangingPunct="1">
        <a:lnSpc>
          <a:spcPct val="90000"/>
        </a:lnSpc>
        <a:spcBef>
          <a:spcPts val="354"/>
        </a:spcBef>
        <a:buFont typeface="Arial" panose="020B0604020202020204" pitchFamily="34" charset="0"/>
        <a:buChar char="•"/>
        <a:defRPr sz="1276" kern="1200">
          <a:solidFill>
            <a:schemeClr val="tx1"/>
          </a:solidFill>
          <a:latin typeface="+mn-lt"/>
          <a:ea typeface="+mn-ea"/>
          <a:cs typeface="+mn-cs"/>
        </a:defRPr>
      </a:lvl7pPr>
      <a:lvl8pPr marL="2430132" indent="-162009" algn="l" defTabSz="648035" rtl="0" eaLnBrk="1" latinLnBrk="0" hangingPunct="1">
        <a:lnSpc>
          <a:spcPct val="90000"/>
        </a:lnSpc>
        <a:spcBef>
          <a:spcPts val="354"/>
        </a:spcBef>
        <a:buFont typeface="Arial" panose="020B0604020202020204" pitchFamily="34" charset="0"/>
        <a:buChar char="•"/>
        <a:defRPr sz="1276" kern="1200">
          <a:solidFill>
            <a:schemeClr val="tx1"/>
          </a:solidFill>
          <a:latin typeface="+mn-lt"/>
          <a:ea typeface="+mn-ea"/>
          <a:cs typeface="+mn-cs"/>
        </a:defRPr>
      </a:lvl8pPr>
      <a:lvl9pPr marL="2754150" indent="-162009" algn="l" defTabSz="648035" rtl="0" eaLnBrk="1" latinLnBrk="0" hangingPunct="1">
        <a:lnSpc>
          <a:spcPct val="90000"/>
        </a:lnSpc>
        <a:spcBef>
          <a:spcPts val="354"/>
        </a:spcBef>
        <a:buFont typeface="Arial" panose="020B0604020202020204" pitchFamily="34" charset="0"/>
        <a:buChar char="•"/>
        <a:defRPr sz="127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48035" rtl="0" eaLnBrk="1" latinLnBrk="0" hangingPunct="1">
        <a:defRPr sz="1276" kern="1200">
          <a:solidFill>
            <a:schemeClr val="tx1"/>
          </a:solidFill>
          <a:latin typeface="+mn-lt"/>
          <a:ea typeface="+mn-ea"/>
          <a:cs typeface="+mn-cs"/>
        </a:defRPr>
      </a:lvl1pPr>
      <a:lvl2pPr marL="324018" algn="l" defTabSz="648035" rtl="0" eaLnBrk="1" latinLnBrk="0" hangingPunct="1">
        <a:defRPr sz="1276" kern="1200">
          <a:solidFill>
            <a:schemeClr val="tx1"/>
          </a:solidFill>
          <a:latin typeface="+mn-lt"/>
          <a:ea typeface="+mn-ea"/>
          <a:cs typeface="+mn-cs"/>
        </a:defRPr>
      </a:lvl2pPr>
      <a:lvl3pPr marL="648035" algn="l" defTabSz="648035" rtl="0" eaLnBrk="1" latinLnBrk="0" hangingPunct="1">
        <a:defRPr sz="1276" kern="1200">
          <a:solidFill>
            <a:schemeClr val="tx1"/>
          </a:solidFill>
          <a:latin typeface="+mn-lt"/>
          <a:ea typeface="+mn-ea"/>
          <a:cs typeface="+mn-cs"/>
        </a:defRPr>
      </a:lvl3pPr>
      <a:lvl4pPr marL="972053" algn="l" defTabSz="648035" rtl="0" eaLnBrk="1" latinLnBrk="0" hangingPunct="1">
        <a:defRPr sz="1276" kern="1200">
          <a:solidFill>
            <a:schemeClr val="tx1"/>
          </a:solidFill>
          <a:latin typeface="+mn-lt"/>
          <a:ea typeface="+mn-ea"/>
          <a:cs typeface="+mn-cs"/>
        </a:defRPr>
      </a:lvl4pPr>
      <a:lvl5pPr marL="1296071" algn="l" defTabSz="648035" rtl="0" eaLnBrk="1" latinLnBrk="0" hangingPunct="1">
        <a:defRPr sz="1276" kern="1200">
          <a:solidFill>
            <a:schemeClr val="tx1"/>
          </a:solidFill>
          <a:latin typeface="+mn-lt"/>
          <a:ea typeface="+mn-ea"/>
          <a:cs typeface="+mn-cs"/>
        </a:defRPr>
      </a:lvl5pPr>
      <a:lvl6pPr marL="1620088" algn="l" defTabSz="648035" rtl="0" eaLnBrk="1" latinLnBrk="0" hangingPunct="1">
        <a:defRPr sz="1276" kern="1200">
          <a:solidFill>
            <a:schemeClr val="tx1"/>
          </a:solidFill>
          <a:latin typeface="+mn-lt"/>
          <a:ea typeface="+mn-ea"/>
          <a:cs typeface="+mn-cs"/>
        </a:defRPr>
      </a:lvl6pPr>
      <a:lvl7pPr marL="1944106" algn="l" defTabSz="648035" rtl="0" eaLnBrk="1" latinLnBrk="0" hangingPunct="1">
        <a:defRPr sz="1276" kern="1200">
          <a:solidFill>
            <a:schemeClr val="tx1"/>
          </a:solidFill>
          <a:latin typeface="+mn-lt"/>
          <a:ea typeface="+mn-ea"/>
          <a:cs typeface="+mn-cs"/>
        </a:defRPr>
      </a:lvl7pPr>
      <a:lvl8pPr marL="2268123" algn="l" defTabSz="648035" rtl="0" eaLnBrk="1" latinLnBrk="0" hangingPunct="1">
        <a:defRPr sz="1276" kern="1200">
          <a:solidFill>
            <a:schemeClr val="tx1"/>
          </a:solidFill>
          <a:latin typeface="+mn-lt"/>
          <a:ea typeface="+mn-ea"/>
          <a:cs typeface="+mn-cs"/>
        </a:defRPr>
      </a:lvl8pPr>
      <a:lvl9pPr marL="2592141" algn="l" defTabSz="648035" rtl="0" eaLnBrk="1" latinLnBrk="0" hangingPunct="1">
        <a:defRPr sz="127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microsoft.com/office/2007/relationships/hdphoto" Target="../media/hdphoto3.wdp"/><Relationship Id="rId18" Type="http://schemas.openxmlformats.org/officeDocument/2006/relationships/image" Target="../media/image14.png"/><Relationship Id="rId26" Type="http://schemas.openxmlformats.org/officeDocument/2006/relationships/image" Target="../media/image20.tiff"/><Relationship Id="rId3" Type="http://schemas.openxmlformats.org/officeDocument/2006/relationships/image" Target="../media/image2.tiff"/><Relationship Id="rId21" Type="http://schemas.microsoft.com/office/2007/relationships/hdphoto" Target="../media/hdphoto4.wdp"/><Relationship Id="rId7" Type="http://schemas.microsoft.com/office/2007/relationships/hdphoto" Target="../media/hdphoto1.wdp"/><Relationship Id="rId12" Type="http://schemas.openxmlformats.org/officeDocument/2006/relationships/image" Target="../media/image9.png"/><Relationship Id="rId17" Type="http://schemas.openxmlformats.org/officeDocument/2006/relationships/image" Target="../media/image13.png"/><Relationship Id="rId25" Type="http://schemas.openxmlformats.org/officeDocument/2006/relationships/image" Target="../media/image19.tiff"/><Relationship Id="rId2" Type="http://schemas.openxmlformats.org/officeDocument/2006/relationships/image" Target="../media/image1.tiff"/><Relationship Id="rId16" Type="http://schemas.openxmlformats.org/officeDocument/2006/relationships/image" Target="../media/image12.tiff"/><Relationship Id="rId20" Type="http://schemas.openxmlformats.org/officeDocument/2006/relationships/image" Target="../media/image16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8.tiff"/><Relationship Id="rId24" Type="http://schemas.openxmlformats.org/officeDocument/2006/relationships/image" Target="../media/image18.tiff"/><Relationship Id="rId5" Type="http://schemas.openxmlformats.org/officeDocument/2006/relationships/image" Target="../media/image4.tiff"/><Relationship Id="rId15" Type="http://schemas.openxmlformats.org/officeDocument/2006/relationships/image" Target="../media/image11.tiff"/><Relationship Id="rId23" Type="http://schemas.microsoft.com/office/2007/relationships/hdphoto" Target="../media/hdphoto5.wdp"/><Relationship Id="rId10" Type="http://schemas.openxmlformats.org/officeDocument/2006/relationships/image" Target="../media/image7.tiff"/><Relationship Id="rId19" Type="http://schemas.openxmlformats.org/officeDocument/2006/relationships/image" Target="../media/image15.tiff"/><Relationship Id="rId4" Type="http://schemas.openxmlformats.org/officeDocument/2006/relationships/image" Target="../media/image3.tiff"/><Relationship Id="rId9" Type="http://schemas.microsoft.com/office/2007/relationships/hdphoto" Target="../media/hdphoto2.wdp"/><Relationship Id="rId14" Type="http://schemas.openxmlformats.org/officeDocument/2006/relationships/image" Target="../media/image10.tiff"/><Relationship Id="rId22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Retângulo 228">
            <a:extLst>
              <a:ext uri="{FF2B5EF4-FFF2-40B4-BE49-F238E27FC236}">
                <a16:creationId xmlns="" xmlns:a16="http://schemas.microsoft.com/office/drawing/2014/main" id="{B373E4C8-BFD3-4934-9878-434F99390406}"/>
              </a:ext>
            </a:extLst>
          </p:cNvPr>
          <p:cNvSpPr/>
          <p:nvPr/>
        </p:nvSpPr>
        <p:spPr>
          <a:xfrm>
            <a:off x="111300" y="50024"/>
            <a:ext cx="6251172" cy="1107996"/>
          </a:xfrm>
          <a:prstGeom prst="rect">
            <a:avLst/>
          </a:prstGeom>
        </p:spPr>
        <p:txBody>
          <a:bodyPr wrap="square" lIns="36000" tIns="0" rIns="36000" bIns="0">
            <a:spAutoFit/>
          </a:bodyPr>
          <a:lstStyle/>
          <a:p>
            <a:pPr algn="just" fontAlgn="base"/>
            <a:r>
              <a:rPr lang="en-GB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n-GB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 </a:t>
            </a:r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Females worms highlighting the cellular disorganization (cd) of the parenchyma and the cells lining the gut after GSK-J4 treatment. </a:t>
            </a:r>
            <a:r>
              <a:rPr lang="en-GB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g</a:t>
            </a:r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Schematic drawing illustrating the position of male testes with testicular lobes in blue (</a:t>
            </a:r>
            <a:r>
              <a:rPr lang="en-GB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te</a:t>
            </a:r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). </a:t>
            </a:r>
            <a:r>
              <a:rPr lang="en-GB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n-GB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Male worms depicting the testicular lobes containing germinal cells revealing some cellular disorganization after GSK-J4 treatment. </a:t>
            </a:r>
            <a:r>
              <a:rPr lang="en-GB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n-GB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Muscle </a:t>
            </a:r>
            <a:r>
              <a:rPr lang="en-GB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fibers</a:t>
            </a:r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(mf) of male worms revealing alterations after GSK-J4 exposure. AFA-fixed whole mount adult worm stained with </a:t>
            </a:r>
            <a:r>
              <a:rPr lang="en-GB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Langeron's</a:t>
            </a:r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carmine. </a:t>
            </a:r>
            <a:r>
              <a:rPr lang="en-GB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Scale-bars</a:t>
            </a:r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50 µm</a:t>
            </a:r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pt-BR" sz="11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2" name="Grupo 1"/>
          <p:cNvGrpSpPr/>
          <p:nvPr/>
        </p:nvGrpSpPr>
        <p:grpSpPr>
          <a:xfrm>
            <a:off x="230237" y="1172585"/>
            <a:ext cx="5957525" cy="11298643"/>
            <a:chOff x="230237" y="1172585"/>
            <a:chExt cx="5957525" cy="11298643"/>
          </a:xfrm>
        </p:grpSpPr>
        <p:sp>
          <p:nvSpPr>
            <p:cNvPr id="245" name="CaixaDeTexto 244">
              <a:extLst>
                <a:ext uri="{FF2B5EF4-FFF2-40B4-BE49-F238E27FC236}">
                  <a16:creationId xmlns="" xmlns:a16="http://schemas.microsoft.com/office/drawing/2014/main" id="{25B633D4-11BD-4BE5-A1DA-650111E8061E}"/>
                </a:ext>
              </a:extLst>
            </p:cNvPr>
            <p:cNvSpPr txBox="1"/>
            <p:nvPr/>
          </p:nvSpPr>
          <p:spPr>
            <a:xfrm rot="16200000">
              <a:off x="-506571" y="2536497"/>
              <a:ext cx="1779617" cy="3060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square" lIns="36000" rIns="36000" rtlCol="0">
              <a:noAutofit/>
            </a:bodyPr>
            <a:lstStyle/>
            <a:p>
              <a:pPr algn="ctr"/>
              <a:r>
                <a:rPr lang="pt-BR" sz="1500" dirty="0" err="1">
                  <a:latin typeface="Arial" panose="020B0604020202020204" pitchFamily="34" charset="0"/>
                  <a:cs typeface="Arial" panose="020B0604020202020204" pitchFamily="34" charset="0"/>
                </a:rPr>
                <a:t>Control</a:t>
              </a:r>
              <a:endParaRPr lang="pt-BR" sz="15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6" name="CaixaDeTexto 245">
              <a:extLst>
                <a:ext uri="{FF2B5EF4-FFF2-40B4-BE49-F238E27FC236}">
                  <a16:creationId xmlns="" xmlns:a16="http://schemas.microsoft.com/office/drawing/2014/main" id="{A2ADFF55-0461-4696-A290-25A8396F675A}"/>
                </a:ext>
              </a:extLst>
            </p:cNvPr>
            <p:cNvSpPr txBox="1"/>
            <p:nvPr/>
          </p:nvSpPr>
          <p:spPr>
            <a:xfrm rot="16200000">
              <a:off x="-505962" y="4313932"/>
              <a:ext cx="1778400" cy="3060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square" lIns="36000" rIns="36000" rtlCol="0">
              <a:noAutofit/>
            </a:bodyPr>
            <a:lstStyle/>
            <a:p>
              <a:pPr algn="ctr"/>
              <a:r>
                <a:rPr lang="pt-BR" sz="1500" dirty="0">
                  <a:latin typeface="Arial" panose="020B0604020202020204" pitchFamily="34" charset="0"/>
                  <a:cs typeface="Arial" panose="020B0604020202020204" pitchFamily="34" charset="0"/>
                </a:rPr>
                <a:t>GSK-J5 5 </a:t>
              </a:r>
              <a:r>
                <a:rPr lang="pt-BR" sz="1500" dirty="0" err="1">
                  <a:latin typeface="Arial" panose="020B0604020202020204" pitchFamily="34" charset="0"/>
                  <a:cs typeface="Arial" panose="020B0604020202020204" pitchFamily="34" charset="0"/>
                </a:rPr>
                <a:t>μM</a:t>
              </a:r>
              <a:endParaRPr lang="pt-BR" sz="1500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/>
              <a:endParaRPr lang="pt-BR" sz="15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7" name="CaixaDeTexto 246">
              <a:extLst>
                <a:ext uri="{FF2B5EF4-FFF2-40B4-BE49-F238E27FC236}">
                  <a16:creationId xmlns="" xmlns:a16="http://schemas.microsoft.com/office/drawing/2014/main" id="{69905508-342A-4E69-8CDA-1FEB6DEF5353}"/>
                </a:ext>
              </a:extLst>
            </p:cNvPr>
            <p:cNvSpPr txBox="1"/>
            <p:nvPr/>
          </p:nvSpPr>
          <p:spPr>
            <a:xfrm rot="16200000">
              <a:off x="-505963" y="6087998"/>
              <a:ext cx="1778400" cy="3060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square" lIns="36000" rIns="36000" rtlCol="0">
              <a:noAutofit/>
            </a:bodyPr>
            <a:lstStyle/>
            <a:p>
              <a:pPr algn="ctr"/>
              <a:r>
                <a:rPr lang="pt-BR" sz="1500" dirty="0">
                  <a:latin typeface="Arial" panose="020B0604020202020204" pitchFamily="34" charset="0"/>
                  <a:cs typeface="Arial" panose="020B0604020202020204" pitchFamily="34" charset="0"/>
                </a:rPr>
                <a:t>GSK-J5 20 </a:t>
              </a:r>
              <a:r>
                <a:rPr lang="pt-BR" sz="1500" dirty="0" err="1">
                  <a:latin typeface="Arial" panose="020B0604020202020204" pitchFamily="34" charset="0"/>
                  <a:cs typeface="Arial" panose="020B0604020202020204" pitchFamily="34" charset="0"/>
                </a:rPr>
                <a:t>μM</a:t>
              </a:r>
              <a:endParaRPr lang="pt-BR" sz="1500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/>
              <a:endParaRPr lang="pt-BR" sz="15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8" name="CaixaDeTexto 247">
              <a:extLst>
                <a:ext uri="{FF2B5EF4-FFF2-40B4-BE49-F238E27FC236}">
                  <a16:creationId xmlns="" xmlns:a16="http://schemas.microsoft.com/office/drawing/2014/main" id="{46EFFF7E-35AB-44E9-9AC3-7397A2AADC5B}"/>
                </a:ext>
              </a:extLst>
            </p:cNvPr>
            <p:cNvSpPr txBox="1"/>
            <p:nvPr/>
          </p:nvSpPr>
          <p:spPr>
            <a:xfrm rot="16200000">
              <a:off x="-505963" y="7863914"/>
              <a:ext cx="1778400" cy="3060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square" lIns="36000" rIns="36000" rtlCol="0">
              <a:noAutofit/>
            </a:bodyPr>
            <a:lstStyle/>
            <a:p>
              <a:pPr algn="ctr"/>
              <a:r>
                <a:rPr lang="pt-BR" sz="1500" dirty="0">
                  <a:latin typeface="Arial" panose="020B0604020202020204" pitchFamily="34" charset="0"/>
                  <a:cs typeface="Arial" panose="020B0604020202020204" pitchFamily="34" charset="0"/>
                </a:rPr>
                <a:t>GSK-J4 800 </a:t>
              </a:r>
              <a:r>
                <a:rPr lang="pt-BR" sz="1500" dirty="0" err="1">
                  <a:latin typeface="Arial" panose="020B0604020202020204" pitchFamily="34" charset="0"/>
                  <a:cs typeface="Arial" panose="020B0604020202020204" pitchFamily="34" charset="0"/>
                </a:rPr>
                <a:t>nM</a:t>
              </a:r>
              <a:endParaRPr lang="pt-BR" sz="15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9" name="CaixaDeTexto 248">
              <a:extLst>
                <a:ext uri="{FF2B5EF4-FFF2-40B4-BE49-F238E27FC236}">
                  <a16:creationId xmlns="" xmlns:a16="http://schemas.microsoft.com/office/drawing/2014/main" id="{CB9F9BDF-2C6A-4324-8406-F782C493EE94}"/>
                </a:ext>
              </a:extLst>
            </p:cNvPr>
            <p:cNvSpPr txBox="1"/>
            <p:nvPr/>
          </p:nvSpPr>
          <p:spPr>
            <a:xfrm rot="16200000">
              <a:off x="-506757" y="9644181"/>
              <a:ext cx="1779987" cy="3060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square" lIns="36000" rIns="36000" rtlCol="0">
              <a:noAutofit/>
            </a:bodyPr>
            <a:lstStyle/>
            <a:p>
              <a:pPr algn="ctr"/>
              <a:r>
                <a:rPr lang="pt-BR" sz="1500" dirty="0">
                  <a:latin typeface="Arial" panose="020B0604020202020204" pitchFamily="34" charset="0"/>
                  <a:cs typeface="Arial" panose="020B0604020202020204" pitchFamily="34" charset="0"/>
                </a:rPr>
                <a:t>GSK-J4 7.5 </a:t>
              </a:r>
              <a:r>
                <a:rPr lang="pt-BR" sz="1500" dirty="0" err="1">
                  <a:latin typeface="Arial" panose="020B0604020202020204" pitchFamily="34" charset="0"/>
                  <a:cs typeface="Arial" panose="020B0604020202020204" pitchFamily="34" charset="0"/>
                </a:rPr>
                <a:t>μM</a:t>
              </a:r>
              <a:endParaRPr lang="pt-BR" sz="1500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/>
              <a:endParaRPr lang="pt-BR" sz="15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0" name="CaixaDeTexto 249">
              <a:extLst>
                <a:ext uri="{FF2B5EF4-FFF2-40B4-BE49-F238E27FC236}">
                  <a16:creationId xmlns="" xmlns:a16="http://schemas.microsoft.com/office/drawing/2014/main" id="{4BC62754-F834-48D9-A647-832F0DB1F155}"/>
                </a:ext>
              </a:extLst>
            </p:cNvPr>
            <p:cNvSpPr txBox="1"/>
            <p:nvPr/>
          </p:nvSpPr>
          <p:spPr>
            <a:xfrm rot="16200000">
              <a:off x="-503675" y="11421517"/>
              <a:ext cx="1773824" cy="3060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square" lIns="36000" rIns="36000" rtlCol="0">
              <a:noAutofit/>
            </a:bodyPr>
            <a:lstStyle/>
            <a:p>
              <a:pPr algn="ctr"/>
              <a:r>
                <a:rPr lang="pt-BR" sz="1500" dirty="0">
                  <a:latin typeface="Arial" panose="020B0604020202020204" pitchFamily="34" charset="0"/>
                  <a:cs typeface="Arial" panose="020B0604020202020204" pitchFamily="34" charset="0"/>
                </a:rPr>
                <a:t>GSK-J4 20 </a:t>
              </a:r>
              <a:r>
                <a:rPr lang="pt-BR" sz="1500" dirty="0" err="1">
                  <a:latin typeface="Arial" panose="020B0604020202020204" pitchFamily="34" charset="0"/>
                  <a:cs typeface="Arial" panose="020B0604020202020204" pitchFamily="34" charset="0"/>
                </a:rPr>
                <a:t>μM</a:t>
              </a:r>
              <a:endParaRPr lang="pt-BR" sz="1500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/>
              <a:endParaRPr lang="pt-BR" sz="15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283" name="Imagem 282">
              <a:extLst>
                <a:ext uri="{FF2B5EF4-FFF2-40B4-BE49-F238E27FC236}">
                  <a16:creationId xmlns="" xmlns:a16="http://schemas.microsoft.com/office/drawing/2014/main" id="{54F062EA-14C6-4660-8255-531D6C29F7C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2204" t="30131" r="8072"/>
            <a:stretch/>
          </p:blipFill>
          <p:spPr>
            <a:xfrm rot="5400000">
              <a:off x="2603126" y="3575882"/>
              <a:ext cx="1779994" cy="1783696"/>
            </a:xfrm>
            <a:prstGeom prst="rect">
              <a:avLst/>
            </a:prstGeom>
          </p:spPr>
        </p:pic>
        <p:pic>
          <p:nvPicPr>
            <p:cNvPr id="284" name="Imagem 283">
              <a:extLst>
                <a:ext uri="{FF2B5EF4-FFF2-40B4-BE49-F238E27FC236}">
                  <a16:creationId xmlns="" xmlns:a16="http://schemas.microsoft.com/office/drawing/2014/main" id="{8147359B-6E56-4979-A3E7-D99E9709B73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05" t="10276" r="20899" b="11223"/>
            <a:stretch/>
          </p:blipFill>
          <p:spPr>
            <a:xfrm rot="10800000">
              <a:off x="2601275" y="1800328"/>
              <a:ext cx="1775342" cy="1779993"/>
            </a:xfrm>
            <a:prstGeom prst="rect">
              <a:avLst/>
            </a:prstGeom>
          </p:spPr>
        </p:pic>
        <p:pic>
          <p:nvPicPr>
            <p:cNvPr id="285" name="Imagem 284">
              <a:extLst>
                <a:ext uri="{FF2B5EF4-FFF2-40B4-BE49-F238E27FC236}">
                  <a16:creationId xmlns="" xmlns:a16="http://schemas.microsoft.com/office/drawing/2014/main" id="{EFB60F03-BE70-4BBC-A2EE-D7DD1855913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733" t="8" r="502" b="3972"/>
            <a:stretch/>
          </p:blipFill>
          <p:spPr>
            <a:xfrm>
              <a:off x="4377444" y="7130137"/>
              <a:ext cx="1810318" cy="1777990"/>
            </a:xfrm>
            <a:prstGeom prst="rect">
              <a:avLst/>
            </a:prstGeom>
          </p:spPr>
        </p:pic>
        <p:pic>
          <p:nvPicPr>
            <p:cNvPr id="286" name="Imagem 285">
              <a:extLst>
                <a:ext uri="{FF2B5EF4-FFF2-40B4-BE49-F238E27FC236}">
                  <a16:creationId xmlns="" xmlns:a16="http://schemas.microsoft.com/office/drawing/2014/main" id="{07901662-CB93-4C04-AD7C-0436A0E97161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94962" y="8905761"/>
              <a:ext cx="1792800" cy="1792800"/>
            </a:xfrm>
            <a:prstGeom prst="rect">
              <a:avLst/>
            </a:prstGeom>
          </p:spPr>
        </p:pic>
        <p:pic>
          <p:nvPicPr>
            <p:cNvPr id="287" name="Imagem 286">
              <a:extLst>
                <a:ext uri="{FF2B5EF4-FFF2-40B4-BE49-F238E27FC236}">
                  <a16:creationId xmlns="" xmlns:a16="http://schemas.microsoft.com/office/drawing/2014/main" id="{080D15F6-2DFE-42A2-BD2F-C10BDD7FC57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brightnessContrast brigh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3011" t="42599" r="24813" b="4960"/>
            <a:stretch/>
          </p:blipFill>
          <p:spPr>
            <a:xfrm rot="16200000">
              <a:off x="2605787" y="8901885"/>
              <a:ext cx="1783776" cy="1792799"/>
            </a:xfrm>
            <a:prstGeom prst="rect">
              <a:avLst/>
            </a:prstGeom>
          </p:spPr>
        </p:pic>
        <p:pic>
          <p:nvPicPr>
            <p:cNvPr id="288" name="Imagem 287">
              <a:extLst>
                <a:ext uri="{FF2B5EF4-FFF2-40B4-BE49-F238E27FC236}">
                  <a16:creationId xmlns="" xmlns:a16="http://schemas.microsoft.com/office/drawing/2014/main" id="{2A343BD6-0484-43E2-948A-F73A0713092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>
              <a:extLst>
                <a:ext uri="{BEBA8EAE-BF5A-486C-A8C5-ECC9F3942E4B}">
                  <a14:imgProps xmlns:a14="http://schemas.microsoft.com/office/drawing/2010/main">
                    <a14:imgLayer r:embed="rId9">
                      <a14:imgEffect>
                        <a14:brightnessContrast brigh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59" t="13025" r="6549" b="20638"/>
            <a:stretch/>
          </p:blipFill>
          <p:spPr>
            <a:xfrm rot="16200000">
              <a:off x="2599173" y="7133097"/>
              <a:ext cx="1778399" cy="1774194"/>
            </a:xfrm>
            <a:prstGeom prst="rect">
              <a:avLst/>
            </a:prstGeom>
          </p:spPr>
        </p:pic>
        <p:pic>
          <p:nvPicPr>
            <p:cNvPr id="289" name="Imagem 288">
              <a:extLst>
                <a:ext uri="{FF2B5EF4-FFF2-40B4-BE49-F238E27FC236}">
                  <a16:creationId xmlns="" xmlns:a16="http://schemas.microsoft.com/office/drawing/2014/main" id="{C0C7CC19-5827-4A75-BDC4-605CCA81E1D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0">
              <a:lum bright="-2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900" t="18310" r="19721" b="11091"/>
            <a:stretch/>
          </p:blipFill>
          <p:spPr>
            <a:xfrm rot="5400000">
              <a:off x="4395310" y="3568014"/>
              <a:ext cx="1776826" cy="1808077"/>
            </a:xfrm>
            <a:prstGeom prst="rect">
              <a:avLst/>
            </a:prstGeom>
          </p:spPr>
        </p:pic>
        <p:pic>
          <p:nvPicPr>
            <p:cNvPr id="290" name="Imagem 289">
              <a:extLst>
                <a:ext uri="{FF2B5EF4-FFF2-40B4-BE49-F238E27FC236}">
                  <a16:creationId xmlns="" xmlns:a16="http://schemas.microsoft.com/office/drawing/2014/main" id="{E651B691-E4B5-421E-867B-FC7CB12C124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135"/>
            <a:stretch/>
          </p:blipFill>
          <p:spPr>
            <a:xfrm>
              <a:off x="4365082" y="1780883"/>
              <a:ext cx="1822680" cy="1802001"/>
            </a:xfrm>
            <a:prstGeom prst="rect">
              <a:avLst/>
            </a:prstGeom>
          </p:spPr>
        </p:pic>
        <p:pic>
          <p:nvPicPr>
            <p:cNvPr id="291" name="Imagem 290">
              <a:extLst>
                <a:ext uri="{FF2B5EF4-FFF2-40B4-BE49-F238E27FC236}">
                  <a16:creationId xmlns="" xmlns:a16="http://schemas.microsoft.com/office/drawing/2014/main" id="{EFB9FCA8-30F4-4B0A-8563-A3F527D2EE4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2">
              <a:extLst>
                <a:ext uri="{BEBA8EAE-BF5A-486C-A8C5-ECC9F3942E4B}">
                  <a14:imgProps xmlns:a14="http://schemas.microsoft.com/office/drawing/2010/main">
                    <a14:imgLayer r:embed="rId13">
                      <a14:imgEffect>
                        <a14:brightnessContrast brigh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2765" t="4900" r="4356" b="12891"/>
            <a:stretch/>
          </p:blipFill>
          <p:spPr>
            <a:xfrm>
              <a:off x="2601275" y="10687175"/>
              <a:ext cx="1793710" cy="1779192"/>
            </a:xfrm>
            <a:prstGeom prst="rect">
              <a:avLst/>
            </a:prstGeom>
          </p:spPr>
        </p:pic>
        <p:pic>
          <p:nvPicPr>
            <p:cNvPr id="292" name="Imagem 291">
              <a:extLst>
                <a:ext uri="{FF2B5EF4-FFF2-40B4-BE49-F238E27FC236}">
                  <a16:creationId xmlns="" xmlns:a16="http://schemas.microsoft.com/office/drawing/2014/main" id="{793A3B18-607C-4B31-B79C-228E169F994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229"/>
            <a:stretch/>
          </p:blipFill>
          <p:spPr>
            <a:xfrm rot="16200000">
              <a:off x="4396291" y="5339158"/>
              <a:ext cx="1771289" cy="1811652"/>
            </a:xfrm>
            <a:prstGeom prst="rect">
              <a:avLst/>
            </a:prstGeom>
          </p:spPr>
        </p:pic>
        <p:pic>
          <p:nvPicPr>
            <p:cNvPr id="293" name="Imagem 292">
              <a:extLst>
                <a:ext uri="{FF2B5EF4-FFF2-40B4-BE49-F238E27FC236}">
                  <a16:creationId xmlns="" xmlns:a16="http://schemas.microsoft.com/office/drawing/2014/main" id="{62CBA053-23E9-42DA-9E4E-BE853DC11AB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2"/>
            <a:stretch/>
          </p:blipFill>
          <p:spPr>
            <a:xfrm rot="16200000">
              <a:off x="2601254" y="5357681"/>
              <a:ext cx="1777462" cy="1777419"/>
            </a:xfrm>
            <a:prstGeom prst="rect">
              <a:avLst/>
            </a:prstGeom>
          </p:spPr>
        </p:pic>
        <p:pic>
          <p:nvPicPr>
            <p:cNvPr id="294" name="Imagem 293">
              <a:extLst>
                <a:ext uri="{FF2B5EF4-FFF2-40B4-BE49-F238E27FC236}">
                  <a16:creationId xmlns="" xmlns:a16="http://schemas.microsoft.com/office/drawing/2014/main" id="{BB4FA9E3-8D4D-4108-A34B-6178D56DFE7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429" t="5067" r="5092" b="9281"/>
            <a:stretch/>
          </p:blipFill>
          <p:spPr>
            <a:xfrm>
              <a:off x="4392588" y="10690417"/>
              <a:ext cx="1795174" cy="1777990"/>
            </a:xfrm>
            <a:prstGeom prst="rect">
              <a:avLst/>
            </a:prstGeom>
          </p:spPr>
        </p:pic>
        <p:sp>
          <p:nvSpPr>
            <p:cNvPr id="295" name="CaixaDeTexto 294">
              <a:extLst>
                <a:ext uri="{FF2B5EF4-FFF2-40B4-BE49-F238E27FC236}">
                  <a16:creationId xmlns="" xmlns:a16="http://schemas.microsoft.com/office/drawing/2014/main" id="{DF780399-D410-48A5-988C-35D9A5D8780D}"/>
                </a:ext>
              </a:extLst>
            </p:cNvPr>
            <p:cNvSpPr txBox="1"/>
            <p:nvPr/>
          </p:nvSpPr>
          <p:spPr>
            <a:xfrm>
              <a:off x="2602745" y="1231582"/>
              <a:ext cx="3580204" cy="5760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endParaRPr lang="pt-BR" dirty="0"/>
            </a:p>
          </p:txBody>
        </p:sp>
        <p:pic>
          <p:nvPicPr>
            <p:cNvPr id="296" name="Picture 2" descr="Resultado de imagem para male symbol">
              <a:extLst>
                <a:ext uri="{FF2B5EF4-FFF2-40B4-BE49-F238E27FC236}">
                  <a16:creationId xmlns="" xmlns:a16="http://schemas.microsoft.com/office/drawing/2014/main" id="{4F3012EA-8C2B-4205-A2CF-E6371880FA4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6200000">
              <a:off x="4250504" y="1370967"/>
              <a:ext cx="282089" cy="297230"/>
            </a:xfrm>
            <a:prstGeom prst="rect">
              <a:avLst/>
            </a:prstGeom>
            <a:noFill/>
            <a:ln w="12700"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97" name="Retângulo 296">
              <a:extLst>
                <a:ext uri="{FF2B5EF4-FFF2-40B4-BE49-F238E27FC236}">
                  <a16:creationId xmlns="" xmlns:a16="http://schemas.microsoft.com/office/drawing/2014/main" id="{A0306F92-B690-4A4C-97F8-3E6426F0B7CD}"/>
                </a:ext>
              </a:extLst>
            </p:cNvPr>
            <p:cNvSpPr/>
            <p:nvPr/>
          </p:nvSpPr>
          <p:spPr>
            <a:xfrm>
              <a:off x="2621405" y="5088048"/>
              <a:ext cx="124428" cy="260926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8" name="Retângulo 297">
              <a:extLst>
                <a:ext uri="{FF2B5EF4-FFF2-40B4-BE49-F238E27FC236}">
                  <a16:creationId xmlns="" xmlns:a16="http://schemas.microsoft.com/office/drawing/2014/main" id="{326FBAE1-2C02-4B15-ABAD-4DF9E0FC69C7}"/>
                </a:ext>
              </a:extLst>
            </p:cNvPr>
            <p:cNvSpPr/>
            <p:nvPr/>
          </p:nvSpPr>
          <p:spPr>
            <a:xfrm>
              <a:off x="4257047" y="5370833"/>
              <a:ext cx="124428" cy="239726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9" name="Retângulo 298">
              <a:extLst>
                <a:ext uri="{FF2B5EF4-FFF2-40B4-BE49-F238E27FC236}">
                  <a16:creationId xmlns="" xmlns:a16="http://schemas.microsoft.com/office/drawing/2014/main" id="{26552C3A-9E14-4A39-9DA3-4D3BEB840519}"/>
                </a:ext>
              </a:extLst>
            </p:cNvPr>
            <p:cNvSpPr/>
            <p:nvPr/>
          </p:nvSpPr>
          <p:spPr>
            <a:xfrm>
              <a:off x="6033645" y="5365175"/>
              <a:ext cx="145646" cy="209983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00" name="Conector reto 299">
              <a:extLst>
                <a:ext uri="{FF2B5EF4-FFF2-40B4-BE49-F238E27FC236}">
                  <a16:creationId xmlns="" xmlns:a16="http://schemas.microsoft.com/office/drawing/2014/main" id="{F73A86E1-097C-49B0-AC49-CF4ABB0317CD}"/>
                </a:ext>
              </a:extLst>
            </p:cNvPr>
            <p:cNvCxnSpPr/>
            <p:nvPr/>
          </p:nvCxnSpPr>
          <p:spPr>
            <a:xfrm>
              <a:off x="4005172" y="3495642"/>
              <a:ext cx="322710" cy="0"/>
            </a:xfrm>
            <a:prstGeom prst="line">
              <a:avLst/>
            </a:prstGeom>
            <a:ln w="158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1" name="Conector reto 300">
              <a:extLst>
                <a:ext uri="{FF2B5EF4-FFF2-40B4-BE49-F238E27FC236}">
                  <a16:creationId xmlns="" xmlns:a16="http://schemas.microsoft.com/office/drawing/2014/main" id="{4F519F35-1275-4C68-884D-CC4EF2D735B1}"/>
                </a:ext>
              </a:extLst>
            </p:cNvPr>
            <p:cNvCxnSpPr/>
            <p:nvPr/>
          </p:nvCxnSpPr>
          <p:spPr>
            <a:xfrm>
              <a:off x="3967882" y="5284377"/>
              <a:ext cx="360000" cy="0"/>
            </a:xfrm>
            <a:prstGeom prst="line">
              <a:avLst/>
            </a:prstGeom>
            <a:ln w="158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2" name="Conector reto 301">
              <a:extLst>
                <a:ext uri="{FF2B5EF4-FFF2-40B4-BE49-F238E27FC236}">
                  <a16:creationId xmlns="" xmlns:a16="http://schemas.microsoft.com/office/drawing/2014/main" id="{0054DB8F-7791-4368-B1FF-254F2B028134}"/>
                </a:ext>
              </a:extLst>
            </p:cNvPr>
            <p:cNvCxnSpPr/>
            <p:nvPr/>
          </p:nvCxnSpPr>
          <p:spPr>
            <a:xfrm>
              <a:off x="5938175" y="5284377"/>
              <a:ext cx="194400" cy="0"/>
            </a:xfrm>
            <a:prstGeom prst="line">
              <a:avLst/>
            </a:prstGeom>
            <a:ln w="158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3" name="Conector reto 302">
              <a:extLst>
                <a:ext uri="{FF2B5EF4-FFF2-40B4-BE49-F238E27FC236}">
                  <a16:creationId xmlns="" xmlns:a16="http://schemas.microsoft.com/office/drawing/2014/main" id="{F8912A94-EABA-4893-A5E7-9F7418D8DB66}"/>
                </a:ext>
              </a:extLst>
            </p:cNvPr>
            <p:cNvCxnSpPr/>
            <p:nvPr/>
          </p:nvCxnSpPr>
          <p:spPr>
            <a:xfrm>
              <a:off x="4097482" y="7048380"/>
              <a:ext cx="230400" cy="0"/>
            </a:xfrm>
            <a:prstGeom prst="line">
              <a:avLst/>
            </a:prstGeom>
            <a:ln w="158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4" name="Conector reto 303">
              <a:extLst>
                <a:ext uri="{FF2B5EF4-FFF2-40B4-BE49-F238E27FC236}">
                  <a16:creationId xmlns="" xmlns:a16="http://schemas.microsoft.com/office/drawing/2014/main" id="{B67BE961-043D-4537-A27E-9AAF3E23F196}"/>
                </a:ext>
              </a:extLst>
            </p:cNvPr>
            <p:cNvCxnSpPr/>
            <p:nvPr/>
          </p:nvCxnSpPr>
          <p:spPr>
            <a:xfrm>
              <a:off x="5992175" y="7048380"/>
              <a:ext cx="140400" cy="0"/>
            </a:xfrm>
            <a:prstGeom prst="line">
              <a:avLst/>
            </a:prstGeom>
            <a:ln w="158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5" name="Conector reto 304">
              <a:extLst>
                <a:ext uri="{FF2B5EF4-FFF2-40B4-BE49-F238E27FC236}">
                  <a16:creationId xmlns="" xmlns:a16="http://schemas.microsoft.com/office/drawing/2014/main" id="{31DBC1C7-2FB4-4C98-9183-8A3EF698146D}"/>
                </a:ext>
              </a:extLst>
            </p:cNvPr>
            <p:cNvCxnSpPr/>
            <p:nvPr/>
          </p:nvCxnSpPr>
          <p:spPr>
            <a:xfrm>
              <a:off x="4101082" y="8813500"/>
              <a:ext cx="226800" cy="0"/>
            </a:xfrm>
            <a:prstGeom prst="line">
              <a:avLst/>
            </a:prstGeom>
            <a:ln w="158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6" name="Conector reto 305">
              <a:extLst>
                <a:ext uri="{FF2B5EF4-FFF2-40B4-BE49-F238E27FC236}">
                  <a16:creationId xmlns="" xmlns:a16="http://schemas.microsoft.com/office/drawing/2014/main" id="{DCF4FED2-4532-47CA-9F8D-82A7D52C2136}"/>
                </a:ext>
              </a:extLst>
            </p:cNvPr>
            <p:cNvCxnSpPr/>
            <p:nvPr/>
          </p:nvCxnSpPr>
          <p:spPr>
            <a:xfrm>
              <a:off x="5898575" y="8813500"/>
              <a:ext cx="234000" cy="0"/>
            </a:xfrm>
            <a:prstGeom prst="line">
              <a:avLst/>
            </a:prstGeom>
            <a:ln w="158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7" name="Conector reto 306">
              <a:extLst>
                <a:ext uri="{FF2B5EF4-FFF2-40B4-BE49-F238E27FC236}">
                  <a16:creationId xmlns="" xmlns:a16="http://schemas.microsoft.com/office/drawing/2014/main" id="{6FDFB4FE-2BE0-436F-AFCD-1B6CDEC85610}"/>
                </a:ext>
              </a:extLst>
            </p:cNvPr>
            <p:cNvCxnSpPr/>
            <p:nvPr/>
          </p:nvCxnSpPr>
          <p:spPr>
            <a:xfrm>
              <a:off x="4090282" y="10613396"/>
              <a:ext cx="237600" cy="0"/>
            </a:xfrm>
            <a:prstGeom prst="line">
              <a:avLst/>
            </a:prstGeom>
            <a:ln w="158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8" name="Conector reto 307">
              <a:extLst>
                <a:ext uri="{FF2B5EF4-FFF2-40B4-BE49-F238E27FC236}">
                  <a16:creationId xmlns="" xmlns:a16="http://schemas.microsoft.com/office/drawing/2014/main" id="{AED3769E-CCCF-4717-8D37-DA50722AF55E}"/>
                </a:ext>
              </a:extLst>
            </p:cNvPr>
            <p:cNvCxnSpPr/>
            <p:nvPr/>
          </p:nvCxnSpPr>
          <p:spPr>
            <a:xfrm>
              <a:off x="3809482" y="12400995"/>
              <a:ext cx="518400" cy="0"/>
            </a:xfrm>
            <a:prstGeom prst="line">
              <a:avLst/>
            </a:prstGeom>
            <a:ln w="158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9" name="Conector reto 308">
              <a:extLst>
                <a:ext uri="{FF2B5EF4-FFF2-40B4-BE49-F238E27FC236}">
                  <a16:creationId xmlns="" xmlns:a16="http://schemas.microsoft.com/office/drawing/2014/main" id="{ADF5C963-BB0B-4987-8CBB-E1A73CF101B2}"/>
                </a:ext>
              </a:extLst>
            </p:cNvPr>
            <p:cNvCxnSpPr/>
            <p:nvPr/>
          </p:nvCxnSpPr>
          <p:spPr>
            <a:xfrm>
              <a:off x="5938175" y="12400995"/>
              <a:ext cx="194400" cy="0"/>
            </a:xfrm>
            <a:prstGeom prst="line">
              <a:avLst/>
            </a:prstGeom>
            <a:ln w="158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310" name="Imagem 309">
              <a:extLst>
                <a:ext uri="{FF2B5EF4-FFF2-40B4-BE49-F238E27FC236}">
                  <a16:creationId xmlns="" xmlns:a16="http://schemas.microsoft.com/office/drawing/2014/main" id="{EF0319C2-BA7A-4783-B7EA-47FFDFD409F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2931" t="10258" r="47833" b="86587"/>
            <a:stretch/>
          </p:blipFill>
          <p:spPr>
            <a:xfrm>
              <a:off x="5841823" y="10633492"/>
              <a:ext cx="344865" cy="56561"/>
            </a:xfrm>
            <a:prstGeom prst="rect">
              <a:avLst/>
            </a:prstGeom>
          </p:spPr>
        </p:pic>
        <p:cxnSp>
          <p:nvCxnSpPr>
            <p:cNvPr id="311" name="Conector reto 310">
              <a:extLst>
                <a:ext uri="{FF2B5EF4-FFF2-40B4-BE49-F238E27FC236}">
                  <a16:creationId xmlns="" xmlns:a16="http://schemas.microsoft.com/office/drawing/2014/main" id="{0433F505-7529-4430-8078-AB2B77272367}"/>
                </a:ext>
              </a:extLst>
            </p:cNvPr>
            <p:cNvCxnSpPr/>
            <p:nvPr/>
          </p:nvCxnSpPr>
          <p:spPr>
            <a:xfrm>
              <a:off x="5995775" y="10613396"/>
              <a:ext cx="136800" cy="0"/>
            </a:xfrm>
            <a:prstGeom prst="line">
              <a:avLst/>
            </a:prstGeom>
            <a:ln w="158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312" name="Imagem 311">
              <a:extLst>
                <a:ext uri="{FF2B5EF4-FFF2-40B4-BE49-F238E27FC236}">
                  <a16:creationId xmlns="" xmlns:a16="http://schemas.microsoft.com/office/drawing/2014/main" id="{3405A145-F423-49AE-A56F-1B1AFC3AC9C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9237" t="89958" b="5938"/>
            <a:stretch/>
          </p:blipFill>
          <p:spPr>
            <a:xfrm>
              <a:off x="5807927" y="3500286"/>
              <a:ext cx="378441" cy="74798"/>
            </a:xfrm>
            <a:prstGeom prst="rect">
              <a:avLst/>
            </a:prstGeom>
          </p:spPr>
        </p:pic>
        <p:cxnSp>
          <p:nvCxnSpPr>
            <p:cNvPr id="313" name="Conector reto 312">
              <a:extLst>
                <a:ext uri="{FF2B5EF4-FFF2-40B4-BE49-F238E27FC236}">
                  <a16:creationId xmlns="" xmlns:a16="http://schemas.microsoft.com/office/drawing/2014/main" id="{2570EE6A-6567-45F6-BEF5-82FDD616ED79}"/>
                </a:ext>
              </a:extLst>
            </p:cNvPr>
            <p:cNvCxnSpPr/>
            <p:nvPr/>
          </p:nvCxnSpPr>
          <p:spPr>
            <a:xfrm>
              <a:off x="5809865" y="3495642"/>
              <a:ext cx="322710" cy="0"/>
            </a:xfrm>
            <a:prstGeom prst="line">
              <a:avLst/>
            </a:prstGeom>
            <a:ln w="158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14" name="Grupo 22">
              <a:extLst>
                <a:ext uri="{FF2B5EF4-FFF2-40B4-BE49-F238E27FC236}">
                  <a16:creationId xmlns="" xmlns:a16="http://schemas.microsoft.com/office/drawing/2014/main" id="{99BF9A52-8EBA-4118-8507-8739FE2013DC}"/>
                </a:ext>
              </a:extLst>
            </p:cNvPr>
            <p:cNvGrpSpPr>
              <a:grpSpLocks noChangeAspect="1"/>
            </p:cNvGrpSpPr>
            <p:nvPr/>
          </p:nvGrpSpPr>
          <p:grpSpPr>
            <a:xfrm rot="486023">
              <a:off x="3087101" y="1199837"/>
              <a:ext cx="887338" cy="659277"/>
              <a:chOff x="948590" y="455680"/>
              <a:chExt cx="973171" cy="723049"/>
            </a:xfrm>
          </p:grpSpPr>
          <p:sp>
            <p:nvSpPr>
              <p:cNvPr id="329" name="Forma livre 85">
                <a:extLst>
                  <a:ext uri="{FF2B5EF4-FFF2-40B4-BE49-F238E27FC236}">
                    <a16:creationId xmlns="" xmlns:a16="http://schemas.microsoft.com/office/drawing/2014/main" id="{5B3E43D6-C1AC-4FA8-88BE-F6F57C01E26B}"/>
                  </a:ext>
                </a:extLst>
              </p:cNvPr>
              <p:cNvSpPr/>
              <p:nvPr/>
            </p:nvSpPr>
            <p:spPr>
              <a:xfrm flipH="1">
                <a:off x="1436089" y="455680"/>
                <a:ext cx="458421" cy="356565"/>
              </a:xfrm>
              <a:custGeom>
                <a:avLst/>
                <a:gdLst>
                  <a:gd name="connsiteX0" fmla="*/ 0 w 1458686"/>
                  <a:gd name="connsiteY0" fmla="*/ 1612 h 1134584"/>
                  <a:gd name="connsiteX1" fmla="*/ 62593 w 1458686"/>
                  <a:gd name="connsiteY1" fmla="*/ 1612 h 1134584"/>
                  <a:gd name="connsiteX2" fmla="*/ 111579 w 1458686"/>
                  <a:gd name="connsiteY2" fmla="*/ 1612 h 1134584"/>
                  <a:gd name="connsiteX3" fmla="*/ 185057 w 1458686"/>
                  <a:gd name="connsiteY3" fmla="*/ 23383 h 1134584"/>
                  <a:gd name="connsiteX4" fmla="*/ 253093 w 1458686"/>
                  <a:gd name="connsiteY4" fmla="*/ 47876 h 1134584"/>
                  <a:gd name="connsiteX5" fmla="*/ 288472 w 1458686"/>
                  <a:gd name="connsiteY5" fmla="*/ 83255 h 1134584"/>
                  <a:gd name="connsiteX6" fmla="*/ 370115 w 1458686"/>
                  <a:gd name="connsiteY6" fmla="*/ 107748 h 1134584"/>
                  <a:gd name="connsiteX7" fmla="*/ 427265 w 1458686"/>
                  <a:gd name="connsiteY7" fmla="*/ 164898 h 1134584"/>
                  <a:gd name="connsiteX8" fmla="*/ 459922 w 1458686"/>
                  <a:gd name="connsiteY8" fmla="*/ 194833 h 1134584"/>
                  <a:gd name="connsiteX9" fmla="*/ 503465 w 1458686"/>
                  <a:gd name="connsiteY9" fmla="*/ 238376 h 1134584"/>
                  <a:gd name="connsiteX10" fmla="*/ 530679 w 1458686"/>
                  <a:gd name="connsiteY10" fmla="*/ 260148 h 1134584"/>
                  <a:gd name="connsiteX11" fmla="*/ 544286 w 1458686"/>
                  <a:gd name="connsiteY11" fmla="*/ 292805 h 1134584"/>
                  <a:gd name="connsiteX12" fmla="*/ 552450 w 1458686"/>
                  <a:gd name="connsiteY12" fmla="*/ 358119 h 1134584"/>
                  <a:gd name="connsiteX13" fmla="*/ 552450 w 1458686"/>
                  <a:gd name="connsiteY13" fmla="*/ 423433 h 1134584"/>
                  <a:gd name="connsiteX14" fmla="*/ 587829 w 1458686"/>
                  <a:gd name="connsiteY14" fmla="*/ 502355 h 1134584"/>
                  <a:gd name="connsiteX15" fmla="*/ 615043 w 1458686"/>
                  <a:gd name="connsiteY15" fmla="*/ 600326 h 1134584"/>
                  <a:gd name="connsiteX16" fmla="*/ 669472 w 1458686"/>
                  <a:gd name="connsiteY16" fmla="*/ 771776 h 1134584"/>
                  <a:gd name="connsiteX17" fmla="*/ 685800 w 1458686"/>
                  <a:gd name="connsiteY17" fmla="*/ 872469 h 1134584"/>
                  <a:gd name="connsiteX18" fmla="*/ 721179 w 1458686"/>
                  <a:gd name="connsiteY18" fmla="*/ 959555 h 1134584"/>
                  <a:gd name="connsiteX19" fmla="*/ 723900 w 1458686"/>
                  <a:gd name="connsiteY19" fmla="*/ 1003098 h 1134584"/>
                  <a:gd name="connsiteX20" fmla="*/ 723900 w 1458686"/>
                  <a:gd name="connsiteY20" fmla="*/ 1038476 h 1134584"/>
                  <a:gd name="connsiteX21" fmla="*/ 737507 w 1458686"/>
                  <a:gd name="connsiteY21" fmla="*/ 1071133 h 1134584"/>
                  <a:gd name="connsiteX22" fmla="*/ 753836 w 1458686"/>
                  <a:gd name="connsiteY22" fmla="*/ 1084741 h 1134584"/>
                  <a:gd name="connsiteX23" fmla="*/ 778329 w 1458686"/>
                  <a:gd name="connsiteY23" fmla="*/ 1114676 h 1134584"/>
                  <a:gd name="connsiteX24" fmla="*/ 805543 w 1458686"/>
                  <a:gd name="connsiteY24" fmla="*/ 1128283 h 1134584"/>
                  <a:gd name="connsiteX25" fmla="*/ 819150 w 1458686"/>
                  <a:gd name="connsiteY25" fmla="*/ 1131005 h 1134584"/>
                  <a:gd name="connsiteX26" fmla="*/ 857250 w 1458686"/>
                  <a:gd name="connsiteY26" fmla="*/ 1133726 h 1134584"/>
                  <a:gd name="connsiteX27" fmla="*/ 876300 w 1458686"/>
                  <a:gd name="connsiteY27" fmla="*/ 1114676 h 1134584"/>
                  <a:gd name="connsiteX28" fmla="*/ 900793 w 1458686"/>
                  <a:gd name="connsiteY28" fmla="*/ 1106512 h 1134584"/>
                  <a:gd name="connsiteX29" fmla="*/ 922565 w 1458686"/>
                  <a:gd name="connsiteY29" fmla="*/ 1092905 h 1134584"/>
                  <a:gd name="connsiteX30" fmla="*/ 949779 w 1458686"/>
                  <a:gd name="connsiteY30" fmla="*/ 1082019 h 1134584"/>
                  <a:gd name="connsiteX31" fmla="*/ 971550 w 1458686"/>
                  <a:gd name="connsiteY31" fmla="*/ 1071133 h 1134584"/>
                  <a:gd name="connsiteX32" fmla="*/ 1036865 w 1458686"/>
                  <a:gd name="connsiteY32" fmla="*/ 1057526 h 1134584"/>
                  <a:gd name="connsiteX33" fmla="*/ 1104900 w 1458686"/>
                  <a:gd name="connsiteY33" fmla="*/ 1030312 h 1134584"/>
                  <a:gd name="connsiteX34" fmla="*/ 1148443 w 1458686"/>
                  <a:gd name="connsiteY34" fmla="*/ 1016705 h 1134584"/>
                  <a:gd name="connsiteX35" fmla="*/ 1268186 w 1458686"/>
                  <a:gd name="connsiteY35" fmla="*/ 978605 h 1134584"/>
                  <a:gd name="connsiteX36" fmla="*/ 1374322 w 1458686"/>
                  <a:gd name="connsiteY36" fmla="*/ 967719 h 1134584"/>
                  <a:gd name="connsiteX37" fmla="*/ 1458686 w 1458686"/>
                  <a:gd name="connsiteY37" fmla="*/ 962276 h 1134584"/>
                  <a:gd name="connsiteX38" fmla="*/ 1458686 w 1458686"/>
                  <a:gd name="connsiteY38" fmla="*/ 962276 h 11345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1458686" h="1134584">
                    <a:moveTo>
                      <a:pt x="0" y="1612"/>
                    </a:moveTo>
                    <a:lnTo>
                      <a:pt x="62593" y="1612"/>
                    </a:lnTo>
                    <a:cubicBezTo>
                      <a:pt x="81189" y="1612"/>
                      <a:pt x="91168" y="-2016"/>
                      <a:pt x="111579" y="1612"/>
                    </a:cubicBezTo>
                    <a:cubicBezTo>
                      <a:pt x="131990" y="5240"/>
                      <a:pt x="161471" y="15672"/>
                      <a:pt x="185057" y="23383"/>
                    </a:cubicBezTo>
                    <a:cubicBezTo>
                      <a:pt x="208643" y="31094"/>
                      <a:pt x="235857" y="37897"/>
                      <a:pt x="253093" y="47876"/>
                    </a:cubicBezTo>
                    <a:cubicBezTo>
                      <a:pt x="270329" y="57855"/>
                      <a:pt x="268968" y="73276"/>
                      <a:pt x="288472" y="83255"/>
                    </a:cubicBezTo>
                    <a:cubicBezTo>
                      <a:pt x="307976" y="93234"/>
                      <a:pt x="346983" y="94141"/>
                      <a:pt x="370115" y="107748"/>
                    </a:cubicBezTo>
                    <a:cubicBezTo>
                      <a:pt x="393247" y="121355"/>
                      <a:pt x="412297" y="150384"/>
                      <a:pt x="427265" y="164898"/>
                    </a:cubicBezTo>
                    <a:cubicBezTo>
                      <a:pt x="442233" y="179412"/>
                      <a:pt x="447222" y="182587"/>
                      <a:pt x="459922" y="194833"/>
                    </a:cubicBezTo>
                    <a:cubicBezTo>
                      <a:pt x="472622" y="207079"/>
                      <a:pt x="491672" y="227490"/>
                      <a:pt x="503465" y="238376"/>
                    </a:cubicBezTo>
                    <a:cubicBezTo>
                      <a:pt x="515258" y="249262"/>
                      <a:pt x="523876" y="251077"/>
                      <a:pt x="530679" y="260148"/>
                    </a:cubicBezTo>
                    <a:cubicBezTo>
                      <a:pt x="537483" y="269220"/>
                      <a:pt x="540658" y="276477"/>
                      <a:pt x="544286" y="292805"/>
                    </a:cubicBezTo>
                    <a:cubicBezTo>
                      <a:pt x="547914" y="309133"/>
                      <a:pt x="551089" y="336348"/>
                      <a:pt x="552450" y="358119"/>
                    </a:cubicBezTo>
                    <a:cubicBezTo>
                      <a:pt x="553811" y="379890"/>
                      <a:pt x="546554" y="399394"/>
                      <a:pt x="552450" y="423433"/>
                    </a:cubicBezTo>
                    <a:cubicBezTo>
                      <a:pt x="558347" y="447472"/>
                      <a:pt x="577397" y="472873"/>
                      <a:pt x="587829" y="502355"/>
                    </a:cubicBezTo>
                    <a:cubicBezTo>
                      <a:pt x="598261" y="531837"/>
                      <a:pt x="601436" y="555423"/>
                      <a:pt x="615043" y="600326"/>
                    </a:cubicBezTo>
                    <a:cubicBezTo>
                      <a:pt x="628650" y="645229"/>
                      <a:pt x="657679" y="726419"/>
                      <a:pt x="669472" y="771776"/>
                    </a:cubicBezTo>
                    <a:cubicBezTo>
                      <a:pt x="681265" y="817133"/>
                      <a:pt x="677182" y="841173"/>
                      <a:pt x="685800" y="872469"/>
                    </a:cubicBezTo>
                    <a:cubicBezTo>
                      <a:pt x="694418" y="903765"/>
                      <a:pt x="714829" y="937784"/>
                      <a:pt x="721179" y="959555"/>
                    </a:cubicBezTo>
                    <a:cubicBezTo>
                      <a:pt x="727529" y="981326"/>
                      <a:pt x="723447" y="989945"/>
                      <a:pt x="723900" y="1003098"/>
                    </a:cubicBezTo>
                    <a:cubicBezTo>
                      <a:pt x="724353" y="1016251"/>
                      <a:pt x="721632" y="1027137"/>
                      <a:pt x="723900" y="1038476"/>
                    </a:cubicBezTo>
                    <a:cubicBezTo>
                      <a:pt x="726168" y="1049815"/>
                      <a:pt x="732518" y="1063422"/>
                      <a:pt x="737507" y="1071133"/>
                    </a:cubicBezTo>
                    <a:cubicBezTo>
                      <a:pt x="742496" y="1078844"/>
                      <a:pt x="747032" y="1077484"/>
                      <a:pt x="753836" y="1084741"/>
                    </a:cubicBezTo>
                    <a:cubicBezTo>
                      <a:pt x="760640" y="1091998"/>
                      <a:pt x="769711" y="1107419"/>
                      <a:pt x="778329" y="1114676"/>
                    </a:cubicBezTo>
                    <a:cubicBezTo>
                      <a:pt x="786947" y="1121933"/>
                      <a:pt x="798740" y="1125562"/>
                      <a:pt x="805543" y="1128283"/>
                    </a:cubicBezTo>
                    <a:cubicBezTo>
                      <a:pt x="812347" y="1131005"/>
                      <a:pt x="810532" y="1130098"/>
                      <a:pt x="819150" y="1131005"/>
                    </a:cubicBezTo>
                    <a:cubicBezTo>
                      <a:pt x="827768" y="1131912"/>
                      <a:pt x="847725" y="1136447"/>
                      <a:pt x="857250" y="1133726"/>
                    </a:cubicBezTo>
                    <a:cubicBezTo>
                      <a:pt x="866775" y="1131005"/>
                      <a:pt x="869043" y="1119212"/>
                      <a:pt x="876300" y="1114676"/>
                    </a:cubicBezTo>
                    <a:cubicBezTo>
                      <a:pt x="883557" y="1110140"/>
                      <a:pt x="893082" y="1110141"/>
                      <a:pt x="900793" y="1106512"/>
                    </a:cubicBezTo>
                    <a:cubicBezTo>
                      <a:pt x="908504" y="1102883"/>
                      <a:pt x="914401" y="1096987"/>
                      <a:pt x="922565" y="1092905"/>
                    </a:cubicBezTo>
                    <a:cubicBezTo>
                      <a:pt x="930729" y="1088823"/>
                      <a:pt x="941615" y="1085648"/>
                      <a:pt x="949779" y="1082019"/>
                    </a:cubicBezTo>
                    <a:cubicBezTo>
                      <a:pt x="957943" y="1078390"/>
                      <a:pt x="957036" y="1075215"/>
                      <a:pt x="971550" y="1071133"/>
                    </a:cubicBezTo>
                    <a:cubicBezTo>
                      <a:pt x="986064" y="1067051"/>
                      <a:pt x="1014640" y="1064330"/>
                      <a:pt x="1036865" y="1057526"/>
                    </a:cubicBezTo>
                    <a:cubicBezTo>
                      <a:pt x="1059090" y="1050723"/>
                      <a:pt x="1086304" y="1037115"/>
                      <a:pt x="1104900" y="1030312"/>
                    </a:cubicBezTo>
                    <a:cubicBezTo>
                      <a:pt x="1123496" y="1023509"/>
                      <a:pt x="1148443" y="1016705"/>
                      <a:pt x="1148443" y="1016705"/>
                    </a:cubicBezTo>
                    <a:cubicBezTo>
                      <a:pt x="1175657" y="1008087"/>
                      <a:pt x="1230540" y="986769"/>
                      <a:pt x="1268186" y="978605"/>
                    </a:cubicBezTo>
                    <a:cubicBezTo>
                      <a:pt x="1305833" y="970441"/>
                      <a:pt x="1342572" y="970441"/>
                      <a:pt x="1374322" y="967719"/>
                    </a:cubicBezTo>
                    <a:cubicBezTo>
                      <a:pt x="1406072" y="964998"/>
                      <a:pt x="1458686" y="962276"/>
                      <a:pt x="1458686" y="962276"/>
                    </a:cubicBezTo>
                    <a:lnTo>
                      <a:pt x="1458686" y="962276"/>
                    </a:lnTo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30" name="Forma livre 86">
                <a:extLst>
                  <a:ext uri="{FF2B5EF4-FFF2-40B4-BE49-F238E27FC236}">
                    <a16:creationId xmlns="" xmlns:a16="http://schemas.microsoft.com/office/drawing/2014/main" id="{FB263E35-B666-471E-9CD7-0AB2EC483299}"/>
                  </a:ext>
                </a:extLst>
              </p:cNvPr>
              <p:cNvSpPr/>
              <p:nvPr/>
            </p:nvSpPr>
            <p:spPr>
              <a:xfrm flipH="1">
                <a:off x="948590" y="757239"/>
                <a:ext cx="491776" cy="151381"/>
              </a:xfrm>
              <a:custGeom>
                <a:avLst/>
                <a:gdLst>
                  <a:gd name="connsiteX0" fmla="*/ 0 w 1564821"/>
                  <a:gd name="connsiteY0" fmla="*/ 2721 h 481693"/>
                  <a:gd name="connsiteX1" fmla="*/ 59871 w 1564821"/>
                  <a:gd name="connsiteY1" fmla="*/ 0 h 481693"/>
                  <a:gd name="connsiteX2" fmla="*/ 122464 w 1564821"/>
                  <a:gd name="connsiteY2" fmla="*/ 2721 h 481693"/>
                  <a:gd name="connsiteX3" fmla="*/ 220436 w 1564821"/>
                  <a:gd name="connsiteY3" fmla="*/ 16328 h 481693"/>
                  <a:gd name="connsiteX4" fmla="*/ 283028 w 1564821"/>
                  <a:gd name="connsiteY4" fmla="*/ 24493 h 481693"/>
                  <a:gd name="connsiteX5" fmla="*/ 337457 w 1564821"/>
                  <a:gd name="connsiteY5" fmla="*/ 35378 h 481693"/>
                  <a:gd name="connsiteX6" fmla="*/ 378278 w 1564821"/>
                  <a:gd name="connsiteY6" fmla="*/ 40821 h 481693"/>
                  <a:gd name="connsiteX7" fmla="*/ 429986 w 1564821"/>
                  <a:gd name="connsiteY7" fmla="*/ 57150 h 481693"/>
                  <a:gd name="connsiteX8" fmla="*/ 519793 w 1564821"/>
                  <a:gd name="connsiteY8" fmla="*/ 78921 h 481693"/>
                  <a:gd name="connsiteX9" fmla="*/ 612321 w 1564821"/>
                  <a:gd name="connsiteY9" fmla="*/ 119743 h 481693"/>
                  <a:gd name="connsiteX10" fmla="*/ 702128 w 1564821"/>
                  <a:gd name="connsiteY10" fmla="*/ 130628 h 481693"/>
                  <a:gd name="connsiteX11" fmla="*/ 791936 w 1564821"/>
                  <a:gd name="connsiteY11" fmla="*/ 166007 h 481693"/>
                  <a:gd name="connsiteX12" fmla="*/ 865414 w 1564821"/>
                  <a:gd name="connsiteY12" fmla="*/ 187778 h 481693"/>
                  <a:gd name="connsiteX13" fmla="*/ 963386 w 1564821"/>
                  <a:gd name="connsiteY13" fmla="*/ 217714 h 481693"/>
                  <a:gd name="connsiteX14" fmla="*/ 1096736 w 1564821"/>
                  <a:gd name="connsiteY14" fmla="*/ 263978 h 481693"/>
                  <a:gd name="connsiteX15" fmla="*/ 1219200 w 1564821"/>
                  <a:gd name="connsiteY15" fmla="*/ 302078 h 481693"/>
                  <a:gd name="connsiteX16" fmla="*/ 1300843 w 1564821"/>
                  <a:gd name="connsiteY16" fmla="*/ 342900 h 481693"/>
                  <a:gd name="connsiteX17" fmla="*/ 1338943 w 1564821"/>
                  <a:gd name="connsiteY17" fmla="*/ 381000 h 481693"/>
                  <a:gd name="connsiteX18" fmla="*/ 1393371 w 1564821"/>
                  <a:gd name="connsiteY18" fmla="*/ 410936 h 481693"/>
                  <a:gd name="connsiteX19" fmla="*/ 1475014 w 1564821"/>
                  <a:gd name="connsiteY19" fmla="*/ 432707 h 481693"/>
                  <a:gd name="connsiteX20" fmla="*/ 1564821 w 1564821"/>
                  <a:gd name="connsiteY20" fmla="*/ 481693 h 4816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564821" h="481693">
                    <a:moveTo>
                      <a:pt x="0" y="2721"/>
                    </a:moveTo>
                    <a:cubicBezTo>
                      <a:pt x="19730" y="1360"/>
                      <a:pt x="39460" y="0"/>
                      <a:pt x="59871" y="0"/>
                    </a:cubicBezTo>
                    <a:cubicBezTo>
                      <a:pt x="80282" y="0"/>
                      <a:pt x="95703" y="0"/>
                      <a:pt x="122464" y="2721"/>
                    </a:cubicBezTo>
                    <a:cubicBezTo>
                      <a:pt x="149225" y="5442"/>
                      <a:pt x="220436" y="16328"/>
                      <a:pt x="220436" y="16328"/>
                    </a:cubicBezTo>
                    <a:cubicBezTo>
                      <a:pt x="247197" y="19957"/>
                      <a:pt x="263525" y="21318"/>
                      <a:pt x="283028" y="24493"/>
                    </a:cubicBezTo>
                    <a:cubicBezTo>
                      <a:pt x="302532" y="27668"/>
                      <a:pt x="321582" y="32657"/>
                      <a:pt x="337457" y="35378"/>
                    </a:cubicBezTo>
                    <a:cubicBezTo>
                      <a:pt x="353332" y="38099"/>
                      <a:pt x="362857" y="37192"/>
                      <a:pt x="378278" y="40821"/>
                    </a:cubicBezTo>
                    <a:cubicBezTo>
                      <a:pt x="393699" y="44450"/>
                      <a:pt x="406400" y="50800"/>
                      <a:pt x="429986" y="57150"/>
                    </a:cubicBezTo>
                    <a:cubicBezTo>
                      <a:pt x="453572" y="63500"/>
                      <a:pt x="489404" y="68489"/>
                      <a:pt x="519793" y="78921"/>
                    </a:cubicBezTo>
                    <a:cubicBezTo>
                      <a:pt x="550182" y="89353"/>
                      <a:pt x="581932" y="111125"/>
                      <a:pt x="612321" y="119743"/>
                    </a:cubicBezTo>
                    <a:cubicBezTo>
                      <a:pt x="642710" y="128361"/>
                      <a:pt x="672192" y="122917"/>
                      <a:pt x="702128" y="130628"/>
                    </a:cubicBezTo>
                    <a:cubicBezTo>
                      <a:pt x="732064" y="138339"/>
                      <a:pt x="764722" y="156482"/>
                      <a:pt x="791936" y="166007"/>
                    </a:cubicBezTo>
                    <a:cubicBezTo>
                      <a:pt x="819150" y="175532"/>
                      <a:pt x="865414" y="187778"/>
                      <a:pt x="865414" y="187778"/>
                    </a:cubicBezTo>
                    <a:cubicBezTo>
                      <a:pt x="893989" y="196396"/>
                      <a:pt x="924832" y="205014"/>
                      <a:pt x="963386" y="217714"/>
                    </a:cubicBezTo>
                    <a:cubicBezTo>
                      <a:pt x="1001940" y="230414"/>
                      <a:pt x="1054100" y="249917"/>
                      <a:pt x="1096736" y="263978"/>
                    </a:cubicBezTo>
                    <a:cubicBezTo>
                      <a:pt x="1139372" y="278039"/>
                      <a:pt x="1185182" y="288924"/>
                      <a:pt x="1219200" y="302078"/>
                    </a:cubicBezTo>
                    <a:cubicBezTo>
                      <a:pt x="1253218" y="315232"/>
                      <a:pt x="1280886" y="329746"/>
                      <a:pt x="1300843" y="342900"/>
                    </a:cubicBezTo>
                    <a:cubicBezTo>
                      <a:pt x="1320800" y="356054"/>
                      <a:pt x="1323522" y="369661"/>
                      <a:pt x="1338943" y="381000"/>
                    </a:cubicBezTo>
                    <a:cubicBezTo>
                      <a:pt x="1354364" y="392339"/>
                      <a:pt x="1370693" y="402318"/>
                      <a:pt x="1393371" y="410936"/>
                    </a:cubicBezTo>
                    <a:cubicBezTo>
                      <a:pt x="1416050" y="419554"/>
                      <a:pt x="1446439" y="420914"/>
                      <a:pt x="1475014" y="432707"/>
                    </a:cubicBezTo>
                    <a:cubicBezTo>
                      <a:pt x="1503589" y="444500"/>
                      <a:pt x="1534205" y="463096"/>
                      <a:pt x="1564821" y="481693"/>
                    </a:cubicBezTo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31" name="Forma livre 87">
                <a:extLst>
                  <a:ext uri="{FF2B5EF4-FFF2-40B4-BE49-F238E27FC236}">
                    <a16:creationId xmlns="" xmlns:a16="http://schemas.microsoft.com/office/drawing/2014/main" id="{3742678E-0BBE-463C-8270-D2F0C60414F5}"/>
                  </a:ext>
                </a:extLst>
              </p:cNvPr>
              <p:cNvSpPr/>
              <p:nvPr/>
            </p:nvSpPr>
            <p:spPr>
              <a:xfrm flipH="1">
                <a:off x="1850408" y="456187"/>
                <a:ext cx="71353" cy="403717"/>
              </a:xfrm>
              <a:custGeom>
                <a:avLst/>
                <a:gdLst>
                  <a:gd name="connsiteX0" fmla="*/ 106426 w 227045"/>
                  <a:gd name="connsiteY0" fmla="*/ 0 h 1284620"/>
                  <a:gd name="connsiteX1" fmla="*/ 46209 w 227045"/>
                  <a:gd name="connsiteY1" fmla="*/ 33454 h 1284620"/>
                  <a:gd name="connsiteX2" fmla="*/ 21677 w 227045"/>
                  <a:gd name="connsiteY2" fmla="*/ 46835 h 1284620"/>
                  <a:gd name="connsiteX3" fmla="*/ 12756 w 227045"/>
                  <a:gd name="connsiteY3" fmla="*/ 57986 h 1284620"/>
                  <a:gd name="connsiteX4" fmla="*/ 8295 w 227045"/>
                  <a:gd name="connsiteY4" fmla="*/ 84749 h 1284620"/>
                  <a:gd name="connsiteX5" fmla="*/ 1605 w 227045"/>
                  <a:gd name="connsiteY5" fmla="*/ 107052 h 1284620"/>
                  <a:gd name="connsiteX6" fmla="*/ 1605 w 227045"/>
                  <a:gd name="connsiteY6" fmla="*/ 138275 h 1284620"/>
                  <a:gd name="connsiteX7" fmla="*/ 19447 w 227045"/>
                  <a:gd name="connsiteY7" fmla="*/ 162808 h 1284620"/>
                  <a:gd name="connsiteX8" fmla="*/ 48440 w 227045"/>
                  <a:gd name="connsiteY8" fmla="*/ 176189 h 1284620"/>
                  <a:gd name="connsiteX9" fmla="*/ 77433 w 227045"/>
                  <a:gd name="connsiteY9" fmla="*/ 187340 h 1284620"/>
                  <a:gd name="connsiteX10" fmla="*/ 95275 w 227045"/>
                  <a:gd name="connsiteY10" fmla="*/ 196261 h 1284620"/>
                  <a:gd name="connsiteX11" fmla="*/ 113117 w 227045"/>
                  <a:gd name="connsiteY11" fmla="*/ 200722 h 1284620"/>
                  <a:gd name="connsiteX12" fmla="*/ 146570 w 227045"/>
                  <a:gd name="connsiteY12" fmla="*/ 220794 h 1284620"/>
                  <a:gd name="connsiteX13" fmla="*/ 159952 w 227045"/>
                  <a:gd name="connsiteY13" fmla="*/ 238636 h 1284620"/>
                  <a:gd name="connsiteX14" fmla="*/ 175564 w 227045"/>
                  <a:gd name="connsiteY14" fmla="*/ 265399 h 1284620"/>
                  <a:gd name="connsiteX15" fmla="*/ 186715 w 227045"/>
                  <a:gd name="connsiteY15" fmla="*/ 294392 h 1284620"/>
                  <a:gd name="connsiteX16" fmla="*/ 184485 w 227045"/>
                  <a:gd name="connsiteY16" fmla="*/ 314464 h 1284620"/>
                  <a:gd name="connsiteX17" fmla="*/ 182254 w 227045"/>
                  <a:gd name="connsiteY17" fmla="*/ 336767 h 1284620"/>
                  <a:gd name="connsiteX18" fmla="*/ 168873 w 227045"/>
                  <a:gd name="connsiteY18" fmla="*/ 359069 h 1284620"/>
                  <a:gd name="connsiteX19" fmla="*/ 144340 w 227045"/>
                  <a:gd name="connsiteY19" fmla="*/ 385832 h 1284620"/>
                  <a:gd name="connsiteX20" fmla="*/ 135419 w 227045"/>
                  <a:gd name="connsiteY20" fmla="*/ 403674 h 1284620"/>
                  <a:gd name="connsiteX21" fmla="*/ 126498 w 227045"/>
                  <a:gd name="connsiteY21" fmla="*/ 410365 h 1284620"/>
                  <a:gd name="connsiteX22" fmla="*/ 113117 w 227045"/>
                  <a:gd name="connsiteY22" fmla="*/ 410365 h 1284620"/>
                  <a:gd name="connsiteX23" fmla="*/ 97505 w 227045"/>
                  <a:gd name="connsiteY23" fmla="*/ 412595 h 1284620"/>
                  <a:gd name="connsiteX24" fmla="*/ 72972 w 227045"/>
                  <a:gd name="connsiteY24" fmla="*/ 417056 h 1284620"/>
                  <a:gd name="connsiteX25" fmla="*/ 43979 w 227045"/>
                  <a:gd name="connsiteY25" fmla="*/ 423746 h 1284620"/>
                  <a:gd name="connsiteX26" fmla="*/ 32828 w 227045"/>
                  <a:gd name="connsiteY26" fmla="*/ 428207 h 1284620"/>
                  <a:gd name="connsiteX27" fmla="*/ 26137 w 227045"/>
                  <a:gd name="connsiteY27" fmla="*/ 461660 h 1284620"/>
                  <a:gd name="connsiteX28" fmla="*/ 26137 w 227045"/>
                  <a:gd name="connsiteY28" fmla="*/ 488423 h 1284620"/>
                  <a:gd name="connsiteX29" fmla="*/ 68512 w 227045"/>
                  <a:gd name="connsiteY29" fmla="*/ 535259 h 1284620"/>
                  <a:gd name="connsiteX30" fmla="*/ 113117 w 227045"/>
                  <a:gd name="connsiteY30" fmla="*/ 548640 h 1284620"/>
                  <a:gd name="connsiteX31" fmla="*/ 142110 w 227045"/>
                  <a:gd name="connsiteY31" fmla="*/ 548640 h 1284620"/>
                  <a:gd name="connsiteX32" fmla="*/ 166643 w 227045"/>
                  <a:gd name="connsiteY32" fmla="*/ 548640 h 1284620"/>
                  <a:gd name="connsiteX33" fmla="*/ 180024 w 227045"/>
                  <a:gd name="connsiteY33" fmla="*/ 548640 h 1284620"/>
                  <a:gd name="connsiteX34" fmla="*/ 195636 w 227045"/>
                  <a:gd name="connsiteY34" fmla="*/ 546410 h 1284620"/>
                  <a:gd name="connsiteX35" fmla="*/ 184485 w 227045"/>
                  <a:gd name="connsiteY35" fmla="*/ 568712 h 1284620"/>
                  <a:gd name="connsiteX36" fmla="*/ 175564 w 227045"/>
                  <a:gd name="connsiteY36" fmla="*/ 608857 h 1284620"/>
                  <a:gd name="connsiteX37" fmla="*/ 164412 w 227045"/>
                  <a:gd name="connsiteY37" fmla="*/ 637850 h 1284620"/>
                  <a:gd name="connsiteX38" fmla="*/ 155491 w 227045"/>
                  <a:gd name="connsiteY38" fmla="*/ 677994 h 1284620"/>
                  <a:gd name="connsiteX39" fmla="*/ 146570 w 227045"/>
                  <a:gd name="connsiteY39" fmla="*/ 724829 h 1284620"/>
                  <a:gd name="connsiteX40" fmla="*/ 148801 w 227045"/>
                  <a:gd name="connsiteY40" fmla="*/ 789506 h 1284620"/>
                  <a:gd name="connsiteX41" fmla="*/ 155491 w 227045"/>
                  <a:gd name="connsiteY41" fmla="*/ 854183 h 1284620"/>
                  <a:gd name="connsiteX42" fmla="*/ 173333 w 227045"/>
                  <a:gd name="connsiteY42" fmla="*/ 912170 h 1284620"/>
                  <a:gd name="connsiteX43" fmla="*/ 173333 w 227045"/>
                  <a:gd name="connsiteY43" fmla="*/ 936702 h 1284620"/>
                  <a:gd name="connsiteX44" fmla="*/ 180024 w 227045"/>
                  <a:gd name="connsiteY44" fmla="*/ 959005 h 1284620"/>
                  <a:gd name="connsiteX45" fmla="*/ 177794 w 227045"/>
                  <a:gd name="connsiteY45" fmla="*/ 994689 h 1284620"/>
                  <a:gd name="connsiteX46" fmla="*/ 180024 w 227045"/>
                  <a:gd name="connsiteY46" fmla="*/ 1032603 h 1284620"/>
                  <a:gd name="connsiteX47" fmla="*/ 193406 w 227045"/>
                  <a:gd name="connsiteY47" fmla="*/ 1048215 h 1284620"/>
                  <a:gd name="connsiteX48" fmla="*/ 211248 w 227045"/>
                  <a:gd name="connsiteY48" fmla="*/ 1099510 h 1284620"/>
                  <a:gd name="connsiteX49" fmla="*/ 217938 w 227045"/>
                  <a:gd name="connsiteY49" fmla="*/ 1130734 h 1284620"/>
                  <a:gd name="connsiteX50" fmla="*/ 226859 w 227045"/>
                  <a:gd name="connsiteY50" fmla="*/ 1170878 h 1284620"/>
                  <a:gd name="connsiteX51" fmla="*/ 209017 w 227045"/>
                  <a:gd name="connsiteY51" fmla="*/ 1166418 h 1284620"/>
                  <a:gd name="connsiteX52" fmla="*/ 184485 w 227045"/>
                  <a:gd name="connsiteY52" fmla="*/ 1153036 h 1284620"/>
                  <a:gd name="connsiteX53" fmla="*/ 166643 w 227045"/>
                  <a:gd name="connsiteY53" fmla="*/ 1144115 h 1284620"/>
                  <a:gd name="connsiteX54" fmla="*/ 142110 w 227045"/>
                  <a:gd name="connsiteY54" fmla="*/ 1135194 h 1284620"/>
                  <a:gd name="connsiteX55" fmla="*/ 124268 w 227045"/>
                  <a:gd name="connsiteY55" fmla="*/ 1130734 h 1284620"/>
                  <a:gd name="connsiteX56" fmla="*/ 104196 w 227045"/>
                  <a:gd name="connsiteY56" fmla="*/ 1128503 h 1284620"/>
                  <a:gd name="connsiteX57" fmla="*/ 95275 w 227045"/>
                  <a:gd name="connsiteY57" fmla="*/ 1128503 h 1284620"/>
                  <a:gd name="connsiteX58" fmla="*/ 72972 w 227045"/>
                  <a:gd name="connsiteY58" fmla="*/ 1141885 h 1284620"/>
                  <a:gd name="connsiteX59" fmla="*/ 72972 w 227045"/>
                  <a:gd name="connsiteY59" fmla="*/ 1150806 h 1284620"/>
                  <a:gd name="connsiteX60" fmla="*/ 66282 w 227045"/>
                  <a:gd name="connsiteY60" fmla="*/ 1164187 h 1284620"/>
                  <a:gd name="connsiteX61" fmla="*/ 59591 w 227045"/>
                  <a:gd name="connsiteY61" fmla="*/ 1177569 h 1284620"/>
                  <a:gd name="connsiteX62" fmla="*/ 35058 w 227045"/>
                  <a:gd name="connsiteY62" fmla="*/ 1211022 h 1284620"/>
                  <a:gd name="connsiteX63" fmla="*/ 41749 w 227045"/>
                  <a:gd name="connsiteY63" fmla="*/ 1248937 h 1284620"/>
                  <a:gd name="connsiteX64" fmla="*/ 75203 w 227045"/>
                  <a:gd name="connsiteY64" fmla="*/ 1284620 h 1284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227045" h="1284620">
                    <a:moveTo>
                      <a:pt x="106426" y="0"/>
                    </a:moveTo>
                    <a:lnTo>
                      <a:pt x="46209" y="33454"/>
                    </a:lnTo>
                    <a:cubicBezTo>
                      <a:pt x="32084" y="41260"/>
                      <a:pt x="27252" y="42746"/>
                      <a:pt x="21677" y="46835"/>
                    </a:cubicBezTo>
                    <a:cubicBezTo>
                      <a:pt x="16102" y="50924"/>
                      <a:pt x="14986" y="51667"/>
                      <a:pt x="12756" y="57986"/>
                    </a:cubicBezTo>
                    <a:cubicBezTo>
                      <a:pt x="10526" y="64305"/>
                      <a:pt x="10153" y="76571"/>
                      <a:pt x="8295" y="84749"/>
                    </a:cubicBezTo>
                    <a:cubicBezTo>
                      <a:pt x="6437" y="92927"/>
                      <a:pt x="2720" y="98131"/>
                      <a:pt x="1605" y="107052"/>
                    </a:cubicBezTo>
                    <a:cubicBezTo>
                      <a:pt x="490" y="115973"/>
                      <a:pt x="-1369" y="128982"/>
                      <a:pt x="1605" y="138275"/>
                    </a:cubicBezTo>
                    <a:cubicBezTo>
                      <a:pt x="4579" y="147568"/>
                      <a:pt x="11641" y="156489"/>
                      <a:pt x="19447" y="162808"/>
                    </a:cubicBezTo>
                    <a:cubicBezTo>
                      <a:pt x="27253" y="169127"/>
                      <a:pt x="38776" y="172100"/>
                      <a:pt x="48440" y="176189"/>
                    </a:cubicBezTo>
                    <a:cubicBezTo>
                      <a:pt x="58104" y="180278"/>
                      <a:pt x="69627" y="183995"/>
                      <a:pt x="77433" y="187340"/>
                    </a:cubicBezTo>
                    <a:cubicBezTo>
                      <a:pt x="85239" y="190685"/>
                      <a:pt x="89328" y="194031"/>
                      <a:pt x="95275" y="196261"/>
                    </a:cubicBezTo>
                    <a:cubicBezTo>
                      <a:pt x="101222" y="198491"/>
                      <a:pt x="104568" y="196633"/>
                      <a:pt x="113117" y="200722"/>
                    </a:cubicBezTo>
                    <a:cubicBezTo>
                      <a:pt x="121666" y="204811"/>
                      <a:pt x="138764" y="214475"/>
                      <a:pt x="146570" y="220794"/>
                    </a:cubicBezTo>
                    <a:cubicBezTo>
                      <a:pt x="154376" y="227113"/>
                      <a:pt x="155120" y="231202"/>
                      <a:pt x="159952" y="238636"/>
                    </a:cubicBezTo>
                    <a:cubicBezTo>
                      <a:pt x="164784" y="246070"/>
                      <a:pt x="171104" y="256106"/>
                      <a:pt x="175564" y="265399"/>
                    </a:cubicBezTo>
                    <a:cubicBezTo>
                      <a:pt x="180024" y="274692"/>
                      <a:pt x="185228" y="286215"/>
                      <a:pt x="186715" y="294392"/>
                    </a:cubicBezTo>
                    <a:cubicBezTo>
                      <a:pt x="188202" y="302570"/>
                      <a:pt x="185228" y="307402"/>
                      <a:pt x="184485" y="314464"/>
                    </a:cubicBezTo>
                    <a:cubicBezTo>
                      <a:pt x="183742" y="321526"/>
                      <a:pt x="184856" y="329333"/>
                      <a:pt x="182254" y="336767"/>
                    </a:cubicBezTo>
                    <a:cubicBezTo>
                      <a:pt x="179652" y="344201"/>
                      <a:pt x="175192" y="350892"/>
                      <a:pt x="168873" y="359069"/>
                    </a:cubicBezTo>
                    <a:cubicBezTo>
                      <a:pt x="162554" y="367247"/>
                      <a:pt x="149916" y="378398"/>
                      <a:pt x="144340" y="385832"/>
                    </a:cubicBezTo>
                    <a:cubicBezTo>
                      <a:pt x="138764" y="393266"/>
                      <a:pt x="138393" y="399585"/>
                      <a:pt x="135419" y="403674"/>
                    </a:cubicBezTo>
                    <a:cubicBezTo>
                      <a:pt x="132445" y="407763"/>
                      <a:pt x="130215" y="409250"/>
                      <a:pt x="126498" y="410365"/>
                    </a:cubicBezTo>
                    <a:cubicBezTo>
                      <a:pt x="122781" y="411480"/>
                      <a:pt x="117949" y="409993"/>
                      <a:pt x="113117" y="410365"/>
                    </a:cubicBezTo>
                    <a:cubicBezTo>
                      <a:pt x="108285" y="410737"/>
                      <a:pt x="104196" y="411480"/>
                      <a:pt x="97505" y="412595"/>
                    </a:cubicBezTo>
                    <a:cubicBezTo>
                      <a:pt x="90814" y="413710"/>
                      <a:pt x="81893" y="415197"/>
                      <a:pt x="72972" y="417056"/>
                    </a:cubicBezTo>
                    <a:cubicBezTo>
                      <a:pt x="64051" y="418915"/>
                      <a:pt x="50670" y="421888"/>
                      <a:pt x="43979" y="423746"/>
                    </a:cubicBezTo>
                    <a:cubicBezTo>
                      <a:pt x="37288" y="425604"/>
                      <a:pt x="35802" y="421888"/>
                      <a:pt x="32828" y="428207"/>
                    </a:cubicBezTo>
                    <a:cubicBezTo>
                      <a:pt x="29854" y="434526"/>
                      <a:pt x="27252" y="451624"/>
                      <a:pt x="26137" y="461660"/>
                    </a:cubicBezTo>
                    <a:cubicBezTo>
                      <a:pt x="25022" y="471696"/>
                      <a:pt x="19075" y="476157"/>
                      <a:pt x="26137" y="488423"/>
                    </a:cubicBezTo>
                    <a:cubicBezTo>
                      <a:pt x="33199" y="500689"/>
                      <a:pt x="54015" y="525223"/>
                      <a:pt x="68512" y="535259"/>
                    </a:cubicBezTo>
                    <a:cubicBezTo>
                      <a:pt x="83009" y="545295"/>
                      <a:pt x="100851" y="546410"/>
                      <a:pt x="113117" y="548640"/>
                    </a:cubicBezTo>
                    <a:cubicBezTo>
                      <a:pt x="125383" y="550870"/>
                      <a:pt x="142110" y="548640"/>
                      <a:pt x="142110" y="548640"/>
                    </a:cubicBezTo>
                    <a:lnTo>
                      <a:pt x="166643" y="548640"/>
                    </a:lnTo>
                    <a:cubicBezTo>
                      <a:pt x="172962" y="548640"/>
                      <a:pt x="175192" y="549012"/>
                      <a:pt x="180024" y="548640"/>
                    </a:cubicBezTo>
                    <a:cubicBezTo>
                      <a:pt x="184856" y="548268"/>
                      <a:pt x="194893" y="543065"/>
                      <a:pt x="195636" y="546410"/>
                    </a:cubicBezTo>
                    <a:cubicBezTo>
                      <a:pt x="196380" y="549755"/>
                      <a:pt x="187830" y="558304"/>
                      <a:pt x="184485" y="568712"/>
                    </a:cubicBezTo>
                    <a:cubicBezTo>
                      <a:pt x="181140" y="579120"/>
                      <a:pt x="178910" y="597334"/>
                      <a:pt x="175564" y="608857"/>
                    </a:cubicBezTo>
                    <a:cubicBezTo>
                      <a:pt x="172219" y="620380"/>
                      <a:pt x="167758" y="626327"/>
                      <a:pt x="164412" y="637850"/>
                    </a:cubicBezTo>
                    <a:cubicBezTo>
                      <a:pt x="161067" y="649373"/>
                      <a:pt x="158465" y="663497"/>
                      <a:pt x="155491" y="677994"/>
                    </a:cubicBezTo>
                    <a:cubicBezTo>
                      <a:pt x="152517" y="692491"/>
                      <a:pt x="147685" y="706244"/>
                      <a:pt x="146570" y="724829"/>
                    </a:cubicBezTo>
                    <a:cubicBezTo>
                      <a:pt x="145455" y="743414"/>
                      <a:pt x="147314" y="767947"/>
                      <a:pt x="148801" y="789506"/>
                    </a:cubicBezTo>
                    <a:cubicBezTo>
                      <a:pt x="150288" y="811065"/>
                      <a:pt x="151402" y="833739"/>
                      <a:pt x="155491" y="854183"/>
                    </a:cubicBezTo>
                    <a:cubicBezTo>
                      <a:pt x="159580" y="874627"/>
                      <a:pt x="170359" y="898417"/>
                      <a:pt x="173333" y="912170"/>
                    </a:cubicBezTo>
                    <a:cubicBezTo>
                      <a:pt x="176307" y="925923"/>
                      <a:pt x="172218" y="928896"/>
                      <a:pt x="173333" y="936702"/>
                    </a:cubicBezTo>
                    <a:cubicBezTo>
                      <a:pt x="174448" y="944508"/>
                      <a:pt x="179281" y="949341"/>
                      <a:pt x="180024" y="959005"/>
                    </a:cubicBezTo>
                    <a:cubicBezTo>
                      <a:pt x="180767" y="968669"/>
                      <a:pt x="177794" y="982423"/>
                      <a:pt x="177794" y="994689"/>
                    </a:cubicBezTo>
                    <a:cubicBezTo>
                      <a:pt x="177794" y="1006955"/>
                      <a:pt x="177422" y="1023682"/>
                      <a:pt x="180024" y="1032603"/>
                    </a:cubicBezTo>
                    <a:cubicBezTo>
                      <a:pt x="182626" y="1041524"/>
                      <a:pt x="188202" y="1037064"/>
                      <a:pt x="193406" y="1048215"/>
                    </a:cubicBezTo>
                    <a:cubicBezTo>
                      <a:pt x="198610" y="1059366"/>
                      <a:pt x="207159" y="1085757"/>
                      <a:pt x="211248" y="1099510"/>
                    </a:cubicBezTo>
                    <a:cubicBezTo>
                      <a:pt x="215337" y="1113263"/>
                      <a:pt x="215336" y="1118840"/>
                      <a:pt x="217938" y="1130734"/>
                    </a:cubicBezTo>
                    <a:cubicBezTo>
                      <a:pt x="220540" y="1142628"/>
                      <a:pt x="228346" y="1164931"/>
                      <a:pt x="226859" y="1170878"/>
                    </a:cubicBezTo>
                    <a:cubicBezTo>
                      <a:pt x="225372" y="1176825"/>
                      <a:pt x="216079" y="1169392"/>
                      <a:pt x="209017" y="1166418"/>
                    </a:cubicBezTo>
                    <a:cubicBezTo>
                      <a:pt x="201955" y="1163444"/>
                      <a:pt x="191547" y="1156753"/>
                      <a:pt x="184485" y="1153036"/>
                    </a:cubicBezTo>
                    <a:cubicBezTo>
                      <a:pt x="177423" y="1149319"/>
                      <a:pt x="173706" y="1147089"/>
                      <a:pt x="166643" y="1144115"/>
                    </a:cubicBezTo>
                    <a:cubicBezTo>
                      <a:pt x="159581" y="1141141"/>
                      <a:pt x="149172" y="1137424"/>
                      <a:pt x="142110" y="1135194"/>
                    </a:cubicBezTo>
                    <a:cubicBezTo>
                      <a:pt x="135048" y="1132964"/>
                      <a:pt x="130587" y="1131849"/>
                      <a:pt x="124268" y="1130734"/>
                    </a:cubicBezTo>
                    <a:cubicBezTo>
                      <a:pt x="117949" y="1129619"/>
                      <a:pt x="109028" y="1128875"/>
                      <a:pt x="104196" y="1128503"/>
                    </a:cubicBezTo>
                    <a:cubicBezTo>
                      <a:pt x="99364" y="1128131"/>
                      <a:pt x="100479" y="1126273"/>
                      <a:pt x="95275" y="1128503"/>
                    </a:cubicBezTo>
                    <a:cubicBezTo>
                      <a:pt x="90071" y="1130733"/>
                      <a:pt x="76689" y="1138168"/>
                      <a:pt x="72972" y="1141885"/>
                    </a:cubicBezTo>
                    <a:cubicBezTo>
                      <a:pt x="69255" y="1145602"/>
                      <a:pt x="74087" y="1147089"/>
                      <a:pt x="72972" y="1150806"/>
                    </a:cubicBezTo>
                    <a:cubicBezTo>
                      <a:pt x="71857" y="1154523"/>
                      <a:pt x="66282" y="1164187"/>
                      <a:pt x="66282" y="1164187"/>
                    </a:cubicBezTo>
                    <a:cubicBezTo>
                      <a:pt x="64052" y="1168647"/>
                      <a:pt x="64795" y="1169763"/>
                      <a:pt x="59591" y="1177569"/>
                    </a:cubicBezTo>
                    <a:cubicBezTo>
                      <a:pt x="54387" y="1185375"/>
                      <a:pt x="38032" y="1199127"/>
                      <a:pt x="35058" y="1211022"/>
                    </a:cubicBezTo>
                    <a:cubicBezTo>
                      <a:pt x="32084" y="1222917"/>
                      <a:pt x="35058" y="1236671"/>
                      <a:pt x="41749" y="1248937"/>
                    </a:cubicBezTo>
                    <a:cubicBezTo>
                      <a:pt x="48440" y="1261203"/>
                      <a:pt x="61821" y="1272911"/>
                      <a:pt x="75203" y="1284620"/>
                    </a:cubicBezTo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32" name="Forma livre 88">
                <a:extLst>
                  <a:ext uri="{FF2B5EF4-FFF2-40B4-BE49-F238E27FC236}">
                    <a16:creationId xmlns="" xmlns:a16="http://schemas.microsoft.com/office/drawing/2014/main" id="{1AA1DF0B-66E0-4AD8-A22D-60A8CB64CF26}"/>
                  </a:ext>
                </a:extLst>
              </p:cNvPr>
              <p:cNvSpPr/>
              <p:nvPr/>
            </p:nvSpPr>
            <p:spPr>
              <a:xfrm flipH="1">
                <a:off x="1700474" y="855701"/>
                <a:ext cx="201858" cy="143696"/>
              </a:xfrm>
              <a:custGeom>
                <a:avLst/>
                <a:gdLst>
                  <a:gd name="connsiteX0" fmla="*/ 0 w 642310"/>
                  <a:gd name="connsiteY0" fmla="*/ 0 h 457235"/>
                  <a:gd name="connsiteX1" fmla="*/ 35684 w 642310"/>
                  <a:gd name="connsiteY1" fmla="*/ 51296 h 457235"/>
                  <a:gd name="connsiteX2" fmla="*/ 62447 w 642310"/>
                  <a:gd name="connsiteY2" fmla="*/ 98131 h 457235"/>
                  <a:gd name="connsiteX3" fmla="*/ 93670 w 642310"/>
                  <a:gd name="connsiteY3" fmla="*/ 167268 h 457235"/>
                  <a:gd name="connsiteX4" fmla="*/ 118203 w 642310"/>
                  <a:gd name="connsiteY4" fmla="*/ 189571 h 457235"/>
                  <a:gd name="connsiteX5" fmla="*/ 142736 w 642310"/>
                  <a:gd name="connsiteY5" fmla="*/ 234176 h 457235"/>
                  <a:gd name="connsiteX6" fmla="*/ 156117 w 642310"/>
                  <a:gd name="connsiteY6" fmla="*/ 269860 h 457235"/>
                  <a:gd name="connsiteX7" fmla="*/ 182880 w 642310"/>
                  <a:gd name="connsiteY7" fmla="*/ 332306 h 457235"/>
                  <a:gd name="connsiteX8" fmla="*/ 216334 w 642310"/>
                  <a:gd name="connsiteY8" fmla="*/ 367990 h 457235"/>
                  <a:gd name="connsiteX9" fmla="*/ 227485 w 642310"/>
                  <a:gd name="connsiteY9" fmla="*/ 394753 h 457235"/>
                  <a:gd name="connsiteX10" fmla="*/ 249787 w 642310"/>
                  <a:gd name="connsiteY10" fmla="*/ 417056 h 457235"/>
                  <a:gd name="connsiteX11" fmla="*/ 301083 w 642310"/>
                  <a:gd name="connsiteY11" fmla="*/ 443819 h 457235"/>
                  <a:gd name="connsiteX12" fmla="*/ 343458 w 642310"/>
                  <a:gd name="connsiteY12" fmla="*/ 452740 h 457235"/>
                  <a:gd name="connsiteX13" fmla="*/ 408135 w 642310"/>
                  <a:gd name="connsiteY13" fmla="*/ 457200 h 457235"/>
                  <a:gd name="connsiteX14" fmla="*/ 434898 w 642310"/>
                  <a:gd name="connsiteY14" fmla="*/ 450509 h 457235"/>
                  <a:gd name="connsiteX15" fmla="*/ 461661 w 642310"/>
                  <a:gd name="connsiteY15" fmla="*/ 428207 h 457235"/>
                  <a:gd name="connsiteX16" fmla="*/ 472812 w 642310"/>
                  <a:gd name="connsiteY16" fmla="*/ 403674 h 457235"/>
                  <a:gd name="connsiteX17" fmla="*/ 479503 w 642310"/>
                  <a:gd name="connsiteY17" fmla="*/ 385832 h 457235"/>
                  <a:gd name="connsiteX18" fmla="*/ 472812 w 642310"/>
                  <a:gd name="connsiteY18" fmla="*/ 367990 h 457235"/>
                  <a:gd name="connsiteX19" fmla="*/ 470582 w 642310"/>
                  <a:gd name="connsiteY19" fmla="*/ 338997 h 457235"/>
                  <a:gd name="connsiteX20" fmla="*/ 468351 w 642310"/>
                  <a:gd name="connsiteY20" fmla="*/ 321155 h 457235"/>
                  <a:gd name="connsiteX21" fmla="*/ 468351 w 642310"/>
                  <a:gd name="connsiteY21" fmla="*/ 310004 h 457235"/>
                  <a:gd name="connsiteX22" fmla="*/ 490654 w 642310"/>
                  <a:gd name="connsiteY22" fmla="*/ 307774 h 457235"/>
                  <a:gd name="connsiteX23" fmla="*/ 504035 w 642310"/>
                  <a:gd name="connsiteY23" fmla="*/ 296622 h 457235"/>
                  <a:gd name="connsiteX24" fmla="*/ 541949 w 642310"/>
                  <a:gd name="connsiteY24" fmla="*/ 294392 h 457235"/>
                  <a:gd name="connsiteX25" fmla="*/ 566482 w 642310"/>
                  <a:gd name="connsiteY25" fmla="*/ 305543 h 457235"/>
                  <a:gd name="connsiteX26" fmla="*/ 573173 w 642310"/>
                  <a:gd name="connsiteY26" fmla="*/ 325616 h 457235"/>
                  <a:gd name="connsiteX27" fmla="*/ 588785 w 642310"/>
                  <a:gd name="connsiteY27" fmla="*/ 347918 h 457235"/>
                  <a:gd name="connsiteX28" fmla="*/ 604396 w 642310"/>
                  <a:gd name="connsiteY28" fmla="*/ 359069 h 457235"/>
                  <a:gd name="connsiteX29" fmla="*/ 642310 w 642310"/>
                  <a:gd name="connsiteY29" fmla="*/ 361300 h 4572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642310" h="457235">
                    <a:moveTo>
                      <a:pt x="0" y="0"/>
                    </a:moveTo>
                    <a:cubicBezTo>
                      <a:pt x="12638" y="17470"/>
                      <a:pt x="25276" y="34941"/>
                      <a:pt x="35684" y="51296"/>
                    </a:cubicBezTo>
                    <a:cubicBezTo>
                      <a:pt x="46092" y="67651"/>
                      <a:pt x="52783" y="78802"/>
                      <a:pt x="62447" y="98131"/>
                    </a:cubicBezTo>
                    <a:cubicBezTo>
                      <a:pt x="72111" y="117460"/>
                      <a:pt x="84377" y="152028"/>
                      <a:pt x="93670" y="167268"/>
                    </a:cubicBezTo>
                    <a:cubicBezTo>
                      <a:pt x="102963" y="182508"/>
                      <a:pt x="110025" y="178420"/>
                      <a:pt x="118203" y="189571"/>
                    </a:cubicBezTo>
                    <a:cubicBezTo>
                      <a:pt x="126381" y="200722"/>
                      <a:pt x="136417" y="220794"/>
                      <a:pt x="142736" y="234176"/>
                    </a:cubicBezTo>
                    <a:cubicBezTo>
                      <a:pt x="149055" y="247558"/>
                      <a:pt x="149426" y="253505"/>
                      <a:pt x="156117" y="269860"/>
                    </a:cubicBezTo>
                    <a:cubicBezTo>
                      <a:pt x="162808" y="286215"/>
                      <a:pt x="172844" y="315951"/>
                      <a:pt x="182880" y="332306"/>
                    </a:cubicBezTo>
                    <a:cubicBezTo>
                      <a:pt x="192916" y="348661"/>
                      <a:pt x="208900" y="357582"/>
                      <a:pt x="216334" y="367990"/>
                    </a:cubicBezTo>
                    <a:cubicBezTo>
                      <a:pt x="223768" y="378398"/>
                      <a:pt x="221910" y="386575"/>
                      <a:pt x="227485" y="394753"/>
                    </a:cubicBezTo>
                    <a:cubicBezTo>
                      <a:pt x="233060" y="402931"/>
                      <a:pt x="237521" y="408878"/>
                      <a:pt x="249787" y="417056"/>
                    </a:cubicBezTo>
                    <a:cubicBezTo>
                      <a:pt x="262053" y="425234"/>
                      <a:pt x="285471" y="437872"/>
                      <a:pt x="301083" y="443819"/>
                    </a:cubicBezTo>
                    <a:cubicBezTo>
                      <a:pt x="316695" y="449766"/>
                      <a:pt x="325616" y="450510"/>
                      <a:pt x="343458" y="452740"/>
                    </a:cubicBezTo>
                    <a:cubicBezTo>
                      <a:pt x="361300" y="454970"/>
                      <a:pt x="392895" y="457572"/>
                      <a:pt x="408135" y="457200"/>
                    </a:cubicBezTo>
                    <a:cubicBezTo>
                      <a:pt x="423375" y="456828"/>
                      <a:pt x="425977" y="455341"/>
                      <a:pt x="434898" y="450509"/>
                    </a:cubicBezTo>
                    <a:cubicBezTo>
                      <a:pt x="443819" y="445677"/>
                      <a:pt x="455342" y="436013"/>
                      <a:pt x="461661" y="428207"/>
                    </a:cubicBezTo>
                    <a:cubicBezTo>
                      <a:pt x="467980" y="420401"/>
                      <a:pt x="469838" y="410737"/>
                      <a:pt x="472812" y="403674"/>
                    </a:cubicBezTo>
                    <a:cubicBezTo>
                      <a:pt x="475786" y="396612"/>
                      <a:pt x="479503" y="391779"/>
                      <a:pt x="479503" y="385832"/>
                    </a:cubicBezTo>
                    <a:cubicBezTo>
                      <a:pt x="479503" y="379885"/>
                      <a:pt x="474299" y="375796"/>
                      <a:pt x="472812" y="367990"/>
                    </a:cubicBezTo>
                    <a:cubicBezTo>
                      <a:pt x="471325" y="360184"/>
                      <a:pt x="471325" y="346803"/>
                      <a:pt x="470582" y="338997"/>
                    </a:cubicBezTo>
                    <a:cubicBezTo>
                      <a:pt x="469839" y="331191"/>
                      <a:pt x="468723" y="325987"/>
                      <a:pt x="468351" y="321155"/>
                    </a:cubicBezTo>
                    <a:cubicBezTo>
                      <a:pt x="467979" y="316323"/>
                      <a:pt x="464634" y="312234"/>
                      <a:pt x="468351" y="310004"/>
                    </a:cubicBezTo>
                    <a:cubicBezTo>
                      <a:pt x="472068" y="307774"/>
                      <a:pt x="484707" y="310004"/>
                      <a:pt x="490654" y="307774"/>
                    </a:cubicBezTo>
                    <a:cubicBezTo>
                      <a:pt x="496601" y="305544"/>
                      <a:pt x="495486" y="298852"/>
                      <a:pt x="504035" y="296622"/>
                    </a:cubicBezTo>
                    <a:cubicBezTo>
                      <a:pt x="512584" y="294392"/>
                      <a:pt x="531541" y="292905"/>
                      <a:pt x="541949" y="294392"/>
                    </a:cubicBezTo>
                    <a:cubicBezTo>
                      <a:pt x="552357" y="295879"/>
                      <a:pt x="561278" y="300339"/>
                      <a:pt x="566482" y="305543"/>
                    </a:cubicBezTo>
                    <a:cubicBezTo>
                      <a:pt x="571686" y="310747"/>
                      <a:pt x="569456" y="318554"/>
                      <a:pt x="573173" y="325616"/>
                    </a:cubicBezTo>
                    <a:cubicBezTo>
                      <a:pt x="576890" y="332678"/>
                      <a:pt x="583581" y="342343"/>
                      <a:pt x="588785" y="347918"/>
                    </a:cubicBezTo>
                    <a:cubicBezTo>
                      <a:pt x="593989" y="353493"/>
                      <a:pt x="595475" y="356839"/>
                      <a:pt x="604396" y="359069"/>
                    </a:cubicBezTo>
                    <a:cubicBezTo>
                      <a:pt x="613317" y="361299"/>
                      <a:pt x="635247" y="360185"/>
                      <a:pt x="642310" y="361300"/>
                    </a:cubicBezTo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33" name="Forma livre 89">
                <a:extLst>
                  <a:ext uri="{FF2B5EF4-FFF2-40B4-BE49-F238E27FC236}">
                    <a16:creationId xmlns="" xmlns:a16="http://schemas.microsoft.com/office/drawing/2014/main" id="{9CB2A0FC-C9BC-4E51-AD7F-51FCE333E7F5}"/>
                  </a:ext>
                </a:extLst>
              </p:cNvPr>
              <p:cNvSpPr/>
              <p:nvPr/>
            </p:nvSpPr>
            <p:spPr>
              <a:xfrm rot="396846" flipH="1">
                <a:off x="1276431" y="937462"/>
                <a:ext cx="428949" cy="177379"/>
              </a:xfrm>
              <a:custGeom>
                <a:avLst/>
                <a:gdLst>
                  <a:gd name="connsiteX0" fmla="*/ 0 w 1364909"/>
                  <a:gd name="connsiteY0" fmla="*/ 0 h 564418"/>
                  <a:gd name="connsiteX1" fmla="*/ 49065 w 1364909"/>
                  <a:gd name="connsiteY1" fmla="*/ 64677 h 564418"/>
                  <a:gd name="connsiteX2" fmla="*/ 51295 w 1364909"/>
                  <a:gd name="connsiteY2" fmla="*/ 89210 h 564418"/>
                  <a:gd name="connsiteX3" fmla="*/ 53526 w 1364909"/>
                  <a:gd name="connsiteY3" fmla="*/ 118203 h 564418"/>
                  <a:gd name="connsiteX4" fmla="*/ 60216 w 1364909"/>
                  <a:gd name="connsiteY4" fmla="*/ 133815 h 564418"/>
                  <a:gd name="connsiteX5" fmla="*/ 100361 w 1364909"/>
                  <a:gd name="connsiteY5" fmla="*/ 144966 h 564418"/>
                  <a:gd name="connsiteX6" fmla="*/ 104821 w 1364909"/>
                  <a:gd name="connsiteY6" fmla="*/ 144966 h 564418"/>
                  <a:gd name="connsiteX7" fmla="*/ 124893 w 1364909"/>
                  <a:gd name="connsiteY7" fmla="*/ 173959 h 564418"/>
                  <a:gd name="connsiteX8" fmla="*/ 156117 w 1364909"/>
                  <a:gd name="connsiteY8" fmla="*/ 216334 h 564418"/>
                  <a:gd name="connsiteX9" fmla="*/ 178419 w 1364909"/>
                  <a:gd name="connsiteY9" fmla="*/ 245327 h 564418"/>
                  <a:gd name="connsiteX10" fmla="*/ 214103 w 1364909"/>
                  <a:gd name="connsiteY10" fmla="*/ 263169 h 564418"/>
                  <a:gd name="connsiteX11" fmla="*/ 254248 w 1364909"/>
                  <a:gd name="connsiteY11" fmla="*/ 296622 h 564418"/>
                  <a:gd name="connsiteX12" fmla="*/ 296622 w 1364909"/>
                  <a:gd name="connsiteY12" fmla="*/ 310004 h 564418"/>
                  <a:gd name="connsiteX13" fmla="*/ 365760 w 1364909"/>
                  <a:gd name="connsiteY13" fmla="*/ 352379 h 564418"/>
                  <a:gd name="connsiteX14" fmla="*/ 421516 w 1364909"/>
                  <a:gd name="connsiteY14" fmla="*/ 356839 h 564418"/>
                  <a:gd name="connsiteX15" fmla="*/ 490653 w 1364909"/>
                  <a:gd name="connsiteY15" fmla="*/ 376911 h 564418"/>
                  <a:gd name="connsiteX16" fmla="*/ 548640 w 1364909"/>
                  <a:gd name="connsiteY16" fmla="*/ 399214 h 564418"/>
                  <a:gd name="connsiteX17" fmla="*/ 593245 w 1364909"/>
                  <a:gd name="connsiteY17" fmla="*/ 403674 h 564418"/>
                  <a:gd name="connsiteX18" fmla="*/ 649001 w 1364909"/>
                  <a:gd name="connsiteY18" fmla="*/ 412595 h 564418"/>
                  <a:gd name="connsiteX19" fmla="*/ 778355 w 1364909"/>
                  <a:gd name="connsiteY19" fmla="*/ 425977 h 564418"/>
                  <a:gd name="connsiteX20" fmla="*/ 887637 w 1364909"/>
                  <a:gd name="connsiteY20" fmla="*/ 446049 h 564418"/>
                  <a:gd name="connsiteX21" fmla="*/ 996919 w 1364909"/>
                  <a:gd name="connsiteY21" fmla="*/ 466121 h 564418"/>
                  <a:gd name="connsiteX22" fmla="*/ 1119582 w 1364909"/>
                  <a:gd name="connsiteY22" fmla="*/ 488423 h 564418"/>
                  <a:gd name="connsiteX23" fmla="*/ 1186489 w 1364909"/>
                  <a:gd name="connsiteY23" fmla="*/ 506265 h 564418"/>
                  <a:gd name="connsiteX24" fmla="*/ 1284620 w 1364909"/>
                  <a:gd name="connsiteY24" fmla="*/ 533028 h 564418"/>
                  <a:gd name="connsiteX25" fmla="*/ 1362679 w 1364909"/>
                  <a:gd name="connsiteY25" fmla="*/ 553101 h 564418"/>
                  <a:gd name="connsiteX26" fmla="*/ 1362679 w 1364909"/>
                  <a:gd name="connsiteY26" fmla="*/ 553101 h 564418"/>
                  <a:gd name="connsiteX27" fmla="*/ 1362679 w 1364909"/>
                  <a:gd name="connsiteY27" fmla="*/ 564252 h 564418"/>
                  <a:gd name="connsiteX28" fmla="*/ 1362679 w 1364909"/>
                  <a:gd name="connsiteY28" fmla="*/ 559791 h 564418"/>
                  <a:gd name="connsiteX29" fmla="*/ 1364909 w 1364909"/>
                  <a:gd name="connsiteY29" fmla="*/ 559791 h 5644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1364909" h="564418">
                    <a:moveTo>
                      <a:pt x="0" y="0"/>
                    </a:moveTo>
                    <a:cubicBezTo>
                      <a:pt x="20258" y="24904"/>
                      <a:pt x="40516" y="49809"/>
                      <a:pt x="49065" y="64677"/>
                    </a:cubicBezTo>
                    <a:cubicBezTo>
                      <a:pt x="57614" y="79545"/>
                      <a:pt x="50552" y="80289"/>
                      <a:pt x="51295" y="89210"/>
                    </a:cubicBezTo>
                    <a:cubicBezTo>
                      <a:pt x="52039" y="98131"/>
                      <a:pt x="52039" y="110769"/>
                      <a:pt x="53526" y="118203"/>
                    </a:cubicBezTo>
                    <a:cubicBezTo>
                      <a:pt x="55013" y="125637"/>
                      <a:pt x="52410" y="129355"/>
                      <a:pt x="60216" y="133815"/>
                    </a:cubicBezTo>
                    <a:cubicBezTo>
                      <a:pt x="68022" y="138275"/>
                      <a:pt x="92927" y="143108"/>
                      <a:pt x="100361" y="144966"/>
                    </a:cubicBezTo>
                    <a:cubicBezTo>
                      <a:pt x="107795" y="146825"/>
                      <a:pt x="100732" y="140134"/>
                      <a:pt x="104821" y="144966"/>
                    </a:cubicBezTo>
                    <a:cubicBezTo>
                      <a:pt x="108910" y="149798"/>
                      <a:pt x="116344" y="162064"/>
                      <a:pt x="124893" y="173959"/>
                    </a:cubicBezTo>
                    <a:cubicBezTo>
                      <a:pt x="133442" y="185854"/>
                      <a:pt x="147196" y="204439"/>
                      <a:pt x="156117" y="216334"/>
                    </a:cubicBezTo>
                    <a:cubicBezTo>
                      <a:pt x="165038" y="228229"/>
                      <a:pt x="168755" y="237521"/>
                      <a:pt x="178419" y="245327"/>
                    </a:cubicBezTo>
                    <a:cubicBezTo>
                      <a:pt x="188083" y="253133"/>
                      <a:pt x="201465" y="254620"/>
                      <a:pt x="214103" y="263169"/>
                    </a:cubicBezTo>
                    <a:cubicBezTo>
                      <a:pt x="226741" y="271718"/>
                      <a:pt x="240495" y="288816"/>
                      <a:pt x="254248" y="296622"/>
                    </a:cubicBezTo>
                    <a:cubicBezTo>
                      <a:pt x="268001" y="304428"/>
                      <a:pt x="278037" y="300711"/>
                      <a:pt x="296622" y="310004"/>
                    </a:cubicBezTo>
                    <a:cubicBezTo>
                      <a:pt x="315207" y="319297"/>
                      <a:pt x="344944" y="344573"/>
                      <a:pt x="365760" y="352379"/>
                    </a:cubicBezTo>
                    <a:cubicBezTo>
                      <a:pt x="386576" y="360185"/>
                      <a:pt x="400701" y="352750"/>
                      <a:pt x="421516" y="356839"/>
                    </a:cubicBezTo>
                    <a:cubicBezTo>
                      <a:pt x="442332" y="360928"/>
                      <a:pt x="469466" y="369848"/>
                      <a:pt x="490653" y="376911"/>
                    </a:cubicBezTo>
                    <a:cubicBezTo>
                      <a:pt x="511840" y="383974"/>
                      <a:pt x="531541" y="394754"/>
                      <a:pt x="548640" y="399214"/>
                    </a:cubicBezTo>
                    <a:cubicBezTo>
                      <a:pt x="565739" y="403675"/>
                      <a:pt x="576518" y="401444"/>
                      <a:pt x="593245" y="403674"/>
                    </a:cubicBezTo>
                    <a:cubicBezTo>
                      <a:pt x="609972" y="405904"/>
                      <a:pt x="618149" y="408878"/>
                      <a:pt x="649001" y="412595"/>
                    </a:cubicBezTo>
                    <a:cubicBezTo>
                      <a:pt x="679853" y="416312"/>
                      <a:pt x="738582" y="420401"/>
                      <a:pt x="778355" y="425977"/>
                    </a:cubicBezTo>
                    <a:cubicBezTo>
                      <a:pt x="818128" y="431553"/>
                      <a:pt x="887637" y="446049"/>
                      <a:pt x="887637" y="446049"/>
                    </a:cubicBezTo>
                    <a:lnTo>
                      <a:pt x="996919" y="466121"/>
                    </a:lnTo>
                    <a:cubicBezTo>
                      <a:pt x="1035576" y="473183"/>
                      <a:pt x="1087987" y="481732"/>
                      <a:pt x="1119582" y="488423"/>
                    </a:cubicBezTo>
                    <a:cubicBezTo>
                      <a:pt x="1151177" y="495114"/>
                      <a:pt x="1186489" y="506265"/>
                      <a:pt x="1186489" y="506265"/>
                    </a:cubicBezTo>
                    <a:lnTo>
                      <a:pt x="1284620" y="533028"/>
                    </a:lnTo>
                    <a:lnTo>
                      <a:pt x="1362679" y="553101"/>
                    </a:lnTo>
                    <a:lnTo>
                      <a:pt x="1362679" y="553101"/>
                    </a:lnTo>
                    <a:lnTo>
                      <a:pt x="1362679" y="564252"/>
                    </a:lnTo>
                    <a:cubicBezTo>
                      <a:pt x="1362679" y="565367"/>
                      <a:pt x="1362307" y="560534"/>
                      <a:pt x="1362679" y="559791"/>
                    </a:cubicBezTo>
                    <a:cubicBezTo>
                      <a:pt x="1363051" y="559048"/>
                      <a:pt x="1363980" y="559419"/>
                      <a:pt x="1364909" y="559791"/>
                    </a:cubicBezTo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34" name="Forma livre 90">
                <a:extLst>
                  <a:ext uri="{FF2B5EF4-FFF2-40B4-BE49-F238E27FC236}">
                    <a16:creationId xmlns="" xmlns:a16="http://schemas.microsoft.com/office/drawing/2014/main" id="{9D999B72-5A7C-4436-BF4C-D6FE2CE8AC58}"/>
                  </a:ext>
                </a:extLst>
              </p:cNvPr>
              <p:cNvSpPr/>
              <p:nvPr/>
            </p:nvSpPr>
            <p:spPr>
              <a:xfrm rot="870731" flipH="1">
                <a:off x="1083303" y="1054670"/>
                <a:ext cx="207466" cy="124059"/>
              </a:xfrm>
              <a:custGeom>
                <a:avLst/>
                <a:gdLst>
                  <a:gd name="connsiteX0" fmla="*/ 0 w 660152"/>
                  <a:gd name="connsiteY0" fmla="*/ 0 h 394753"/>
                  <a:gd name="connsiteX1" fmla="*/ 66907 w 660152"/>
                  <a:gd name="connsiteY1" fmla="*/ 26763 h 394753"/>
                  <a:gd name="connsiteX2" fmla="*/ 111512 w 660152"/>
                  <a:gd name="connsiteY2" fmla="*/ 44605 h 394753"/>
                  <a:gd name="connsiteX3" fmla="*/ 165038 w 660152"/>
                  <a:gd name="connsiteY3" fmla="*/ 57986 h 394753"/>
                  <a:gd name="connsiteX4" fmla="*/ 227485 w 660152"/>
                  <a:gd name="connsiteY4" fmla="*/ 122663 h 394753"/>
                  <a:gd name="connsiteX5" fmla="*/ 272090 w 660152"/>
                  <a:gd name="connsiteY5" fmla="*/ 153887 h 394753"/>
                  <a:gd name="connsiteX6" fmla="*/ 318925 w 660152"/>
                  <a:gd name="connsiteY6" fmla="*/ 180650 h 394753"/>
                  <a:gd name="connsiteX7" fmla="*/ 352379 w 660152"/>
                  <a:gd name="connsiteY7" fmla="*/ 205182 h 394753"/>
                  <a:gd name="connsiteX8" fmla="*/ 421516 w 660152"/>
                  <a:gd name="connsiteY8" fmla="*/ 260938 h 394753"/>
                  <a:gd name="connsiteX9" fmla="*/ 454970 w 660152"/>
                  <a:gd name="connsiteY9" fmla="*/ 285471 h 394753"/>
                  <a:gd name="connsiteX10" fmla="*/ 501805 w 660152"/>
                  <a:gd name="connsiteY10" fmla="*/ 314464 h 394753"/>
                  <a:gd name="connsiteX11" fmla="*/ 599936 w 660152"/>
                  <a:gd name="connsiteY11" fmla="*/ 370220 h 394753"/>
                  <a:gd name="connsiteX12" fmla="*/ 660152 w 660152"/>
                  <a:gd name="connsiteY12" fmla="*/ 394753 h 3947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660152" h="394753">
                    <a:moveTo>
                      <a:pt x="0" y="0"/>
                    </a:moveTo>
                    <a:lnTo>
                      <a:pt x="66907" y="26763"/>
                    </a:lnTo>
                    <a:cubicBezTo>
                      <a:pt x="85492" y="34197"/>
                      <a:pt x="95157" y="39401"/>
                      <a:pt x="111512" y="44605"/>
                    </a:cubicBezTo>
                    <a:cubicBezTo>
                      <a:pt x="127867" y="49809"/>
                      <a:pt x="145709" y="44976"/>
                      <a:pt x="165038" y="57986"/>
                    </a:cubicBezTo>
                    <a:cubicBezTo>
                      <a:pt x="184367" y="70996"/>
                      <a:pt x="209643" y="106680"/>
                      <a:pt x="227485" y="122663"/>
                    </a:cubicBezTo>
                    <a:cubicBezTo>
                      <a:pt x="245327" y="138647"/>
                      <a:pt x="256850" y="144223"/>
                      <a:pt x="272090" y="153887"/>
                    </a:cubicBezTo>
                    <a:cubicBezTo>
                      <a:pt x="287330" y="163552"/>
                      <a:pt x="305544" y="172101"/>
                      <a:pt x="318925" y="180650"/>
                    </a:cubicBezTo>
                    <a:cubicBezTo>
                      <a:pt x="332306" y="189199"/>
                      <a:pt x="335281" y="191801"/>
                      <a:pt x="352379" y="205182"/>
                    </a:cubicBezTo>
                    <a:cubicBezTo>
                      <a:pt x="369477" y="218563"/>
                      <a:pt x="404418" y="247557"/>
                      <a:pt x="421516" y="260938"/>
                    </a:cubicBezTo>
                    <a:cubicBezTo>
                      <a:pt x="438614" y="274319"/>
                      <a:pt x="441589" y="276550"/>
                      <a:pt x="454970" y="285471"/>
                    </a:cubicBezTo>
                    <a:cubicBezTo>
                      <a:pt x="468352" y="294392"/>
                      <a:pt x="477644" y="300339"/>
                      <a:pt x="501805" y="314464"/>
                    </a:cubicBezTo>
                    <a:cubicBezTo>
                      <a:pt x="525966" y="328589"/>
                      <a:pt x="573545" y="356839"/>
                      <a:pt x="599936" y="370220"/>
                    </a:cubicBezTo>
                    <a:cubicBezTo>
                      <a:pt x="626327" y="383601"/>
                      <a:pt x="643239" y="389177"/>
                      <a:pt x="660152" y="394753"/>
                    </a:cubicBezTo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35" name="Forma livre 91">
                <a:extLst>
                  <a:ext uri="{FF2B5EF4-FFF2-40B4-BE49-F238E27FC236}">
                    <a16:creationId xmlns="" xmlns:a16="http://schemas.microsoft.com/office/drawing/2014/main" id="{5D816721-951D-41DE-B3D7-69781624E677}"/>
                  </a:ext>
                </a:extLst>
              </p:cNvPr>
              <p:cNvSpPr/>
              <p:nvPr/>
            </p:nvSpPr>
            <p:spPr>
              <a:xfrm rot="1652993" flipH="1">
                <a:off x="1454312" y="789888"/>
                <a:ext cx="144069" cy="119008"/>
              </a:xfrm>
              <a:custGeom>
                <a:avLst/>
                <a:gdLst>
                  <a:gd name="connsiteX0" fmla="*/ 139080 w 278808"/>
                  <a:gd name="connsiteY0" fmla="*/ 229539 h 230309"/>
                  <a:gd name="connsiteX1" fmla="*/ 226710 w 278808"/>
                  <a:gd name="connsiteY1" fmla="*/ 170484 h 230309"/>
                  <a:gd name="connsiteX2" fmla="*/ 278145 w 278808"/>
                  <a:gd name="connsiteY2" fmla="*/ 101904 h 230309"/>
                  <a:gd name="connsiteX3" fmla="*/ 251475 w 278808"/>
                  <a:gd name="connsiteY3" fmla="*/ 27609 h 230309"/>
                  <a:gd name="connsiteX4" fmla="*/ 188610 w 278808"/>
                  <a:gd name="connsiteY4" fmla="*/ 939 h 230309"/>
                  <a:gd name="connsiteX5" fmla="*/ 118125 w 278808"/>
                  <a:gd name="connsiteY5" fmla="*/ 12369 h 230309"/>
                  <a:gd name="connsiteX6" fmla="*/ 60975 w 278808"/>
                  <a:gd name="connsiteY6" fmla="*/ 71424 h 230309"/>
                  <a:gd name="connsiteX7" fmla="*/ 15 w 278808"/>
                  <a:gd name="connsiteY7" fmla="*/ 181914 h 230309"/>
                  <a:gd name="connsiteX8" fmla="*/ 66690 w 278808"/>
                  <a:gd name="connsiteY8" fmla="*/ 202869 h 230309"/>
                  <a:gd name="connsiteX9" fmla="*/ 139080 w 278808"/>
                  <a:gd name="connsiteY9" fmla="*/ 229539 h 230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78808" h="230309">
                    <a:moveTo>
                      <a:pt x="139080" y="229539"/>
                    </a:moveTo>
                    <a:cubicBezTo>
                      <a:pt x="165750" y="224142"/>
                      <a:pt x="203532" y="191757"/>
                      <a:pt x="226710" y="170484"/>
                    </a:cubicBezTo>
                    <a:cubicBezTo>
                      <a:pt x="249888" y="149211"/>
                      <a:pt x="274018" y="125716"/>
                      <a:pt x="278145" y="101904"/>
                    </a:cubicBezTo>
                    <a:cubicBezTo>
                      <a:pt x="282272" y="78092"/>
                      <a:pt x="266397" y="44436"/>
                      <a:pt x="251475" y="27609"/>
                    </a:cubicBezTo>
                    <a:cubicBezTo>
                      <a:pt x="236553" y="10782"/>
                      <a:pt x="210835" y="3479"/>
                      <a:pt x="188610" y="939"/>
                    </a:cubicBezTo>
                    <a:cubicBezTo>
                      <a:pt x="166385" y="-1601"/>
                      <a:pt x="139397" y="622"/>
                      <a:pt x="118125" y="12369"/>
                    </a:cubicBezTo>
                    <a:cubicBezTo>
                      <a:pt x="96853" y="24116"/>
                      <a:pt x="80660" y="43166"/>
                      <a:pt x="60975" y="71424"/>
                    </a:cubicBezTo>
                    <a:cubicBezTo>
                      <a:pt x="41290" y="99681"/>
                      <a:pt x="-937" y="160007"/>
                      <a:pt x="15" y="181914"/>
                    </a:cubicBezTo>
                    <a:cubicBezTo>
                      <a:pt x="967" y="203821"/>
                      <a:pt x="43513" y="195249"/>
                      <a:pt x="66690" y="202869"/>
                    </a:cubicBezTo>
                    <a:cubicBezTo>
                      <a:pt x="89867" y="210489"/>
                      <a:pt x="112410" y="234936"/>
                      <a:pt x="139080" y="229539"/>
                    </a:cubicBezTo>
                    <a:close/>
                  </a:path>
                </a:pathLst>
              </a:custGeom>
              <a:solidFill>
                <a:schemeClr val="accent1">
                  <a:lumMod val="60000"/>
                  <a:lumOff val="40000"/>
                </a:schemeClr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36" name="Forma livre 92">
                <a:extLst>
                  <a:ext uri="{FF2B5EF4-FFF2-40B4-BE49-F238E27FC236}">
                    <a16:creationId xmlns="" xmlns:a16="http://schemas.microsoft.com/office/drawing/2014/main" id="{B3B65469-F4F0-4CB6-A331-55FAF6B5973A}"/>
                  </a:ext>
                </a:extLst>
              </p:cNvPr>
              <p:cNvSpPr/>
              <p:nvPr/>
            </p:nvSpPr>
            <p:spPr>
              <a:xfrm rot="1652993" flipH="1">
                <a:off x="1349162" y="781567"/>
                <a:ext cx="130456" cy="123444"/>
              </a:xfrm>
              <a:custGeom>
                <a:avLst/>
                <a:gdLst>
                  <a:gd name="connsiteX0" fmla="*/ 138843 w 252463"/>
                  <a:gd name="connsiteY0" fmla="*/ 238482 h 238895"/>
                  <a:gd name="connsiteX1" fmla="*/ 194088 w 252463"/>
                  <a:gd name="connsiteY1" fmla="*/ 166092 h 238895"/>
                  <a:gd name="connsiteX2" fmla="*/ 249333 w 252463"/>
                  <a:gd name="connsiteY2" fmla="*/ 74652 h 238895"/>
                  <a:gd name="connsiteX3" fmla="*/ 234093 w 252463"/>
                  <a:gd name="connsiteY3" fmla="*/ 7977 h 238895"/>
                  <a:gd name="connsiteX4" fmla="*/ 138843 w 252463"/>
                  <a:gd name="connsiteY4" fmla="*/ 6072 h 238895"/>
                  <a:gd name="connsiteX5" fmla="*/ 68358 w 252463"/>
                  <a:gd name="connsiteY5" fmla="*/ 51792 h 238895"/>
                  <a:gd name="connsiteX6" fmla="*/ 16923 w 252463"/>
                  <a:gd name="connsiteY6" fmla="*/ 108942 h 238895"/>
                  <a:gd name="connsiteX7" fmla="*/ 3588 w 252463"/>
                  <a:gd name="connsiteY7" fmla="*/ 160377 h 238895"/>
                  <a:gd name="connsiteX8" fmla="*/ 75978 w 252463"/>
                  <a:gd name="connsiteY8" fmla="*/ 194667 h 238895"/>
                  <a:gd name="connsiteX9" fmla="*/ 138843 w 252463"/>
                  <a:gd name="connsiteY9" fmla="*/ 238482 h 2388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52463" h="238895">
                    <a:moveTo>
                      <a:pt x="138843" y="238482"/>
                    </a:moveTo>
                    <a:cubicBezTo>
                      <a:pt x="158528" y="233719"/>
                      <a:pt x="175673" y="193397"/>
                      <a:pt x="194088" y="166092"/>
                    </a:cubicBezTo>
                    <a:cubicBezTo>
                      <a:pt x="212503" y="138787"/>
                      <a:pt x="242666" y="101004"/>
                      <a:pt x="249333" y="74652"/>
                    </a:cubicBezTo>
                    <a:cubicBezTo>
                      <a:pt x="256001" y="48299"/>
                      <a:pt x="252508" y="19407"/>
                      <a:pt x="234093" y="7977"/>
                    </a:cubicBezTo>
                    <a:cubicBezTo>
                      <a:pt x="215678" y="-3453"/>
                      <a:pt x="166465" y="-1230"/>
                      <a:pt x="138843" y="6072"/>
                    </a:cubicBezTo>
                    <a:cubicBezTo>
                      <a:pt x="111221" y="13374"/>
                      <a:pt x="88678" y="34647"/>
                      <a:pt x="68358" y="51792"/>
                    </a:cubicBezTo>
                    <a:cubicBezTo>
                      <a:pt x="48038" y="68937"/>
                      <a:pt x="27718" y="90844"/>
                      <a:pt x="16923" y="108942"/>
                    </a:cubicBezTo>
                    <a:cubicBezTo>
                      <a:pt x="6128" y="127039"/>
                      <a:pt x="-6254" y="146090"/>
                      <a:pt x="3588" y="160377"/>
                    </a:cubicBezTo>
                    <a:cubicBezTo>
                      <a:pt x="13430" y="174664"/>
                      <a:pt x="56928" y="183872"/>
                      <a:pt x="75978" y="194667"/>
                    </a:cubicBezTo>
                    <a:cubicBezTo>
                      <a:pt x="95028" y="205462"/>
                      <a:pt x="119158" y="243245"/>
                      <a:pt x="138843" y="238482"/>
                    </a:cubicBezTo>
                    <a:close/>
                  </a:path>
                </a:pathLst>
              </a:custGeom>
              <a:solidFill>
                <a:schemeClr val="accent1">
                  <a:lumMod val="60000"/>
                  <a:lumOff val="40000"/>
                </a:schemeClr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37" name="Forma livre 93">
                <a:extLst>
                  <a:ext uri="{FF2B5EF4-FFF2-40B4-BE49-F238E27FC236}">
                    <a16:creationId xmlns="" xmlns:a16="http://schemas.microsoft.com/office/drawing/2014/main" id="{1242F78E-F504-4546-94F0-F76FC8B2CFAD}"/>
                  </a:ext>
                </a:extLst>
              </p:cNvPr>
              <p:cNvSpPr/>
              <p:nvPr/>
            </p:nvSpPr>
            <p:spPr>
              <a:xfrm rot="1652993" flipH="1">
                <a:off x="1266272" y="792681"/>
                <a:ext cx="109392" cy="119183"/>
              </a:xfrm>
              <a:custGeom>
                <a:avLst/>
                <a:gdLst>
                  <a:gd name="connsiteX0" fmla="*/ 69512 w 211699"/>
                  <a:gd name="connsiteY0" fmla="*/ 230546 h 230648"/>
                  <a:gd name="connsiteX1" fmla="*/ 143807 w 211699"/>
                  <a:gd name="connsiteY1" fmla="*/ 169586 h 230648"/>
                  <a:gd name="connsiteX2" fmla="*/ 187622 w 211699"/>
                  <a:gd name="connsiteY2" fmla="*/ 97196 h 230648"/>
                  <a:gd name="connsiteX3" fmla="*/ 210482 w 211699"/>
                  <a:gd name="connsiteY3" fmla="*/ 40046 h 230648"/>
                  <a:gd name="connsiteX4" fmla="*/ 151427 w 211699"/>
                  <a:gd name="connsiteY4" fmla="*/ 41 h 230648"/>
                  <a:gd name="connsiteX5" fmla="*/ 77132 w 211699"/>
                  <a:gd name="connsiteY5" fmla="*/ 34331 h 230648"/>
                  <a:gd name="connsiteX6" fmla="*/ 4742 w 211699"/>
                  <a:gd name="connsiteY6" fmla="*/ 118151 h 230648"/>
                  <a:gd name="connsiteX7" fmla="*/ 12362 w 211699"/>
                  <a:gd name="connsiteY7" fmla="*/ 182921 h 230648"/>
                  <a:gd name="connsiteX8" fmla="*/ 69512 w 211699"/>
                  <a:gd name="connsiteY8" fmla="*/ 230546 h 2306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11699" h="230648">
                    <a:moveTo>
                      <a:pt x="69512" y="230546"/>
                    </a:moveTo>
                    <a:cubicBezTo>
                      <a:pt x="91419" y="228324"/>
                      <a:pt x="124122" y="191811"/>
                      <a:pt x="143807" y="169586"/>
                    </a:cubicBezTo>
                    <a:cubicBezTo>
                      <a:pt x="163492" y="147361"/>
                      <a:pt x="176510" y="118786"/>
                      <a:pt x="187622" y="97196"/>
                    </a:cubicBezTo>
                    <a:cubicBezTo>
                      <a:pt x="198734" y="75606"/>
                      <a:pt x="216515" y="56238"/>
                      <a:pt x="210482" y="40046"/>
                    </a:cubicBezTo>
                    <a:cubicBezTo>
                      <a:pt x="204450" y="23853"/>
                      <a:pt x="173652" y="994"/>
                      <a:pt x="151427" y="41"/>
                    </a:cubicBezTo>
                    <a:cubicBezTo>
                      <a:pt x="129202" y="-912"/>
                      <a:pt x="101580" y="14646"/>
                      <a:pt x="77132" y="34331"/>
                    </a:cubicBezTo>
                    <a:cubicBezTo>
                      <a:pt x="52684" y="54016"/>
                      <a:pt x="15537" y="93386"/>
                      <a:pt x="4742" y="118151"/>
                    </a:cubicBezTo>
                    <a:cubicBezTo>
                      <a:pt x="-6053" y="142916"/>
                      <a:pt x="3789" y="167681"/>
                      <a:pt x="12362" y="182921"/>
                    </a:cubicBezTo>
                    <a:cubicBezTo>
                      <a:pt x="20934" y="198161"/>
                      <a:pt x="47605" y="232768"/>
                      <a:pt x="69512" y="230546"/>
                    </a:cubicBezTo>
                    <a:close/>
                  </a:path>
                </a:pathLst>
              </a:custGeom>
              <a:solidFill>
                <a:schemeClr val="accent1">
                  <a:lumMod val="60000"/>
                  <a:lumOff val="40000"/>
                </a:schemeClr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38" name="Forma livre 94">
                <a:extLst>
                  <a:ext uri="{FF2B5EF4-FFF2-40B4-BE49-F238E27FC236}">
                    <a16:creationId xmlns="" xmlns:a16="http://schemas.microsoft.com/office/drawing/2014/main" id="{1F5AAAD1-98A5-4F31-8C5F-DC02F6299BD4}"/>
                  </a:ext>
                </a:extLst>
              </p:cNvPr>
              <p:cNvSpPr/>
              <p:nvPr/>
            </p:nvSpPr>
            <p:spPr>
              <a:xfrm rot="1652993" flipH="1">
                <a:off x="1189846" y="813510"/>
                <a:ext cx="110602" cy="103364"/>
              </a:xfrm>
              <a:custGeom>
                <a:avLst/>
                <a:gdLst>
                  <a:gd name="connsiteX0" fmla="*/ 61609 w 214042"/>
                  <a:gd name="connsiteY0" fmla="*/ 199446 h 200035"/>
                  <a:gd name="connsiteX1" fmla="*/ 154954 w 214042"/>
                  <a:gd name="connsiteY1" fmla="*/ 136581 h 200035"/>
                  <a:gd name="connsiteX2" fmla="*/ 214009 w 214042"/>
                  <a:gd name="connsiteY2" fmla="*/ 62286 h 200035"/>
                  <a:gd name="connsiteX3" fmla="*/ 147334 w 214042"/>
                  <a:gd name="connsiteY3" fmla="*/ 5136 h 200035"/>
                  <a:gd name="connsiteX4" fmla="*/ 118759 w 214042"/>
                  <a:gd name="connsiteY4" fmla="*/ 7041 h 200035"/>
                  <a:gd name="connsiteX5" fmla="*/ 92089 w 214042"/>
                  <a:gd name="connsiteY5" fmla="*/ 43236 h 200035"/>
                  <a:gd name="connsiteX6" fmla="*/ 31129 w 214042"/>
                  <a:gd name="connsiteY6" fmla="*/ 79431 h 200035"/>
                  <a:gd name="connsiteX7" fmla="*/ 649 w 214042"/>
                  <a:gd name="connsiteY7" fmla="*/ 138486 h 200035"/>
                  <a:gd name="connsiteX8" fmla="*/ 12079 w 214042"/>
                  <a:gd name="connsiteY8" fmla="*/ 167061 h 200035"/>
                  <a:gd name="connsiteX9" fmla="*/ 61609 w 214042"/>
                  <a:gd name="connsiteY9" fmla="*/ 199446 h 2000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14042" h="200035">
                    <a:moveTo>
                      <a:pt x="61609" y="199446"/>
                    </a:moveTo>
                    <a:cubicBezTo>
                      <a:pt x="85421" y="194366"/>
                      <a:pt x="129554" y="159441"/>
                      <a:pt x="154954" y="136581"/>
                    </a:cubicBezTo>
                    <a:cubicBezTo>
                      <a:pt x="180354" y="113721"/>
                      <a:pt x="215279" y="84193"/>
                      <a:pt x="214009" y="62286"/>
                    </a:cubicBezTo>
                    <a:cubicBezTo>
                      <a:pt x="212739" y="40379"/>
                      <a:pt x="163209" y="14343"/>
                      <a:pt x="147334" y="5136"/>
                    </a:cubicBezTo>
                    <a:cubicBezTo>
                      <a:pt x="131459" y="-4072"/>
                      <a:pt x="127967" y="691"/>
                      <a:pt x="118759" y="7041"/>
                    </a:cubicBezTo>
                    <a:cubicBezTo>
                      <a:pt x="109551" y="13391"/>
                      <a:pt x="106694" y="31171"/>
                      <a:pt x="92089" y="43236"/>
                    </a:cubicBezTo>
                    <a:cubicBezTo>
                      <a:pt x="77484" y="55301"/>
                      <a:pt x="46369" y="63556"/>
                      <a:pt x="31129" y="79431"/>
                    </a:cubicBezTo>
                    <a:cubicBezTo>
                      <a:pt x="15889" y="95306"/>
                      <a:pt x="3824" y="123881"/>
                      <a:pt x="649" y="138486"/>
                    </a:cubicBezTo>
                    <a:cubicBezTo>
                      <a:pt x="-2526" y="153091"/>
                      <a:pt x="6682" y="158806"/>
                      <a:pt x="12079" y="167061"/>
                    </a:cubicBezTo>
                    <a:cubicBezTo>
                      <a:pt x="17476" y="175316"/>
                      <a:pt x="37797" y="204526"/>
                      <a:pt x="61609" y="199446"/>
                    </a:cubicBezTo>
                    <a:close/>
                  </a:path>
                </a:pathLst>
              </a:custGeom>
              <a:solidFill>
                <a:schemeClr val="accent1">
                  <a:lumMod val="60000"/>
                  <a:lumOff val="40000"/>
                </a:schemeClr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39" name="Forma livre 95">
                <a:extLst>
                  <a:ext uri="{FF2B5EF4-FFF2-40B4-BE49-F238E27FC236}">
                    <a16:creationId xmlns="" xmlns:a16="http://schemas.microsoft.com/office/drawing/2014/main" id="{82B3E980-40C3-4B7A-A3F8-0085A11FDED8}"/>
                  </a:ext>
                </a:extLst>
              </p:cNvPr>
              <p:cNvSpPr/>
              <p:nvPr/>
            </p:nvSpPr>
            <p:spPr>
              <a:xfrm rot="2224321" flipH="1">
                <a:off x="1129001" y="843910"/>
                <a:ext cx="97065" cy="91655"/>
              </a:xfrm>
              <a:custGeom>
                <a:avLst/>
                <a:gdLst>
                  <a:gd name="connsiteX0" fmla="*/ 37282 w 187845"/>
                  <a:gd name="connsiteY0" fmla="*/ 177301 h 177376"/>
                  <a:gd name="connsiteX1" fmla="*/ 147772 w 187845"/>
                  <a:gd name="connsiteY1" fmla="*/ 106816 h 177376"/>
                  <a:gd name="connsiteX2" fmla="*/ 187777 w 187845"/>
                  <a:gd name="connsiteY2" fmla="*/ 28711 h 177376"/>
                  <a:gd name="connsiteX3" fmla="*/ 155392 w 187845"/>
                  <a:gd name="connsiteY3" fmla="*/ 136 h 177376"/>
                  <a:gd name="connsiteX4" fmla="*/ 84907 w 187845"/>
                  <a:gd name="connsiteY4" fmla="*/ 38236 h 177376"/>
                  <a:gd name="connsiteX5" fmla="*/ 6802 w 187845"/>
                  <a:gd name="connsiteY5" fmla="*/ 82051 h 177376"/>
                  <a:gd name="connsiteX6" fmla="*/ 4897 w 187845"/>
                  <a:gd name="connsiteY6" fmla="*/ 120151 h 177376"/>
                  <a:gd name="connsiteX7" fmla="*/ 37282 w 187845"/>
                  <a:gd name="connsiteY7" fmla="*/ 177301 h 1773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87845" h="177376">
                    <a:moveTo>
                      <a:pt x="37282" y="177301"/>
                    </a:moveTo>
                    <a:cubicBezTo>
                      <a:pt x="61094" y="175079"/>
                      <a:pt x="122690" y="131581"/>
                      <a:pt x="147772" y="106816"/>
                    </a:cubicBezTo>
                    <a:cubicBezTo>
                      <a:pt x="172855" y="82051"/>
                      <a:pt x="186507" y="46491"/>
                      <a:pt x="187777" y="28711"/>
                    </a:cubicBezTo>
                    <a:cubicBezTo>
                      <a:pt x="189047" y="10931"/>
                      <a:pt x="172537" y="-1451"/>
                      <a:pt x="155392" y="136"/>
                    </a:cubicBezTo>
                    <a:cubicBezTo>
                      <a:pt x="138247" y="1723"/>
                      <a:pt x="84907" y="38236"/>
                      <a:pt x="84907" y="38236"/>
                    </a:cubicBezTo>
                    <a:cubicBezTo>
                      <a:pt x="60142" y="51888"/>
                      <a:pt x="20137" y="68399"/>
                      <a:pt x="6802" y="82051"/>
                    </a:cubicBezTo>
                    <a:cubicBezTo>
                      <a:pt x="-6533" y="95703"/>
                      <a:pt x="3627" y="108086"/>
                      <a:pt x="4897" y="120151"/>
                    </a:cubicBezTo>
                    <a:cubicBezTo>
                      <a:pt x="6167" y="132216"/>
                      <a:pt x="13470" y="179523"/>
                      <a:pt x="37282" y="177301"/>
                    </a:cubicBezTo>
                    <a:close/>
                  </a:path>
                </a:pathLst>
              </a:custGeom>
              <a:solidFill>
                <a:schemeClr val="accent1">
                  <a:lumMod val="60000"/>
                  <a:lumOff val="40000"/>
                </a:schemeClr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315" name="CaixaDeTexto 314">
              <a:extLst>
                <a:ext uri="{FF2B5EF4-FFF2-40B4-BE49-F238E27FC236}">
                  <a16:creationId xmlns="" xmlns:a16="http://schemas.microsoft.com/office/drawing/2014/main" id="{1AC429AA-79D3-414E-A905-9D0E3732DB70}"/>
                </a:ext>
              </a:extLst>
            </p:cNvPr>
            <p:cNvSpPr txBox="1"/>
            <p:nvPr/>
          </p:nvSpPr>
          <p:spPr>
            <a:xfrm>
              <a:off x="3314644" y="1245856"/>
              <a:ext cx="31123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err="1"/>
                <a:t>te</a:t>
              </a:r>
              <a:endParaRPr lang="en-US" sz="1200" dirty="0"/>
            </a:p>
          </p:txBody>
        </p:sp>
        <p:sp>
          <p:nvSpPr>
            <p:cNvPr id="316" name="CaixaDeTexto 315">
              <a:extLst>
                <a:ext uri="{FF2B5EF4-FFF2-40B4-BE49-F238E27FC236}">
                  <a16:creationId xmlns="" xmlns:a16="http://schemas.microsoft.com/office/drawing/2014/main" id="{DA5C40CB-14A3-4353-A382-B9573C01749B}"/>
                </a:ext>
              </a:extLst>
            </p:cNvPr>
            <p:cNvSpPr txBox="1"/>
            <p:nvPr/>
          </p:nvSpPr>
          <p:spPr>
            <a:xfrm>
              <a:off x="2620280" y="1760205"/>
              <a:ext cx="29367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sz="14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h</a:t>
              </a:r>
            </a:p>
          </p:txBody>
        </p:sp>
        <p:sp>
          <p:nvSpPr>
            <p:cNvPr id="317" name="CaixaDeTexto 316">
              <a:extLst>
                <a:ext uri="{FF2B5EF4-FFF2-40B4-BE49-F238E27FC236}">
                  <a16:creationId xmlns="" xmlns:a16="http://schemas.microsoft.com/office/drawing/2014/main" id="{C53E5DB4-25C6-4487-B3D3-184EB7E769F4}"/>
                </a:ext>
              </a:extLst>
            </p:cNvPr>
            <p:cNvSpPr txBox="1"/>
            <p:nvPr/>
          </p:nvSpPr>
          <p:spPr>
            <a:xfrm>
              <a:off x="4413844" y="1760205"/>
              <a:ext cx="29367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sz="14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n</a:t>
              </a:r>
            </a:p>
          </p:txBody>
        </p:sp>
        <p:sp>
          <p:nvSpPr>
            <p:cNvPr id="318" name="CaixaDeTexto 317">
              <a:extLst>
                <a:ext uri="{FF2B5EF4-FFF2-40B4-BE49-F238E27FC236}">
                  <a16:creationId xmlns="" xmlns:a16="http://schemas.microsoft.com/office/drawing/2014/main" id="{1B6C30E6-BE20-4E6D-BB3F-3327C2F861DB}"/>
                </a:ext>
              </a:extLst>
            </p:cNvPr>
            <p:cNvSpPr txBox="1"/>
            <p:nvPr/>
          </p:nvSpPr>
          <p:spPr>
            <a:xfrm>
              <a:off x="2620280" y="3550730"/>
              <a:ext cx="23436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sz="14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</a:t>
              </a:r>
            </a:p>
          </p:txBody>
        </p:sp>
        <p:sp>
          <p:nvSpPr>
            <p:cNvPr id="319" name="CaixaDeTexto 318">
              <a:extLst>
                <a:ext uri="{FF2B5EF4-FFF2-40B4-BE49-F238E27FC236}">
                  <a16:creationId xmlns="" xmlns:a16="http://schemas.microsoft.com/office/drawing/2014/main" id="{FDB31AC5-776F-4AF9-A2C9-39C685BA3CFB}"/>
                </a:ext>
              </a:extLst>
            </p:cNvPr>
            <p:cNvSpPr txBox="1"/>
            <p:nvPr/>
          </p:nvSpPr>
          <p:spPr>
            <a:xfrm>
              <a:off x="4413844" y="3550730"/>
              <a:ext cx="29367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sz="14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o</a:t>
              </a:r>
            </a:p>
          </p:txBody>
        </p:sp>
        <p:sp>
          <p:nvSpPr>
            <p:cNvPr id="320" name="CaixaDeTexto 319">
              <a:extLst>
                <a:ext uri="{FF2B5EF4-FFF2-40B4-BE49-F238E27FC236}">
                  <a16:creationId xmlns="" xmlns:a16="http://schemas.microsoft.com/office/drawing/2014/main" id="{4AC77CE3-5E28-470F-B624-5EBEC210C9BF}"/>
                </a:ext>
              </a:extLst>
            </p:cNvPr>
            <p:cNvSpPr txBox="1"/>
            <p:nvPr/>
          </p:nvSpPr>
          <p:spPr>
            <a:xfrm>
              <a:off x="2620280" y="5340447"/>
              <a:ext cx="23436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sz="14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j</a:t>
              </a:r>
            </a:p>
          </p:txBody>
        </p:sp>
        <p:sp>
          <p:nvSpPr>
            <p:cNvPr id="321" name="CaixaDeTexto 320">
              <a:extLst>
                <a:ext uri="{FF2B5EF4-FFF2-40B4-BE49-F238E27FC236}">
                  <a16:creationId xmlns="" xmlns:a16="http://schemas.microsoft.com/office/drawing/2014/main" id="{3E17FA74-1164-4298-A39A-DF3C196C6AD8}"/>
                </a:ext>
              </a:extLst>
            </p:cNvPr>
            <p:cNvSpPr txBox="1"/>
            <p:nvPr/>
          </p:nvSpPr>
          <p:spPr>
            <a:xfrm>
              <a:off x="4413844" y="5340447"/>
              <a:ext cx="29367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sz="14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</a:t>
              </a:r>
            </a:p>
          </p:txBody>
        </p:sp>
        <p:sp>
          <p:nvSpPr>
            <p:cNvPr id="322" name="CaixaDeTexto 321">
              <a:extLst>
                <a:ext uri="{FF2B5EF4-FFF2-40B4-BE49-F238E27FC236}">
                  <a16:creationId xmlns="" xmlns:a16="http://schemas.microsoft.com/office/drawing/2014/main" id="{AB7AEB58-6296-4AA4-92C2-15908D5CF069}"/>
                </a:ext>
              </a:extLst>
            </p:cNvPr>
            <p:cNvSpPr txBox="1"/>
            <p:nvPr/>
          </p:nvSpPr>
          <p:spPr>
            <a:xfrm>
              <a:off x="2620280" y="7114564"/>
              <a:ext cx="28405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sz="14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k</a:t>
              </a:r>
            </a:p>
          </p:txBody>
        </p:sp>
        <p:sp>
          <p:nvSpPr>
            <p:cNvPr id="323" name="CaixaDeTexto 322">
              <a:extLst>
                <a:ext uri="{FF2B5EF4-FFF2-40B4-BE49-F238E27FC236}">
                  <a16:creationId xmlns="" xmlns:a16="http://schemas.microsoft.com/office/drawing/2014/main" id="{05CC7775-1FA5-47E7-A08B-4134050AF664}"/>
                </a:ext>
              </a:extLst>
            </p:cNvPr>
            <p:cNvSpPr txBox="1"/>
            <p:nvPr/>
          </p:nvSpPr>
          <p:spPr>
            <a:xfrm>
              <a:off x="4413844" y="7114564"/>
              <a:ext cx="29367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sz="14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q</a:t>
              </a:r>
            </a:p>
          </p:txBody>
        </p:sp>
        <p:sp>
          <p:nvSpPr>
            <p:cNvPr id="324" name="CaixaDeTexto 323">
              <a:extLst>
                <a:ext uri="{FF2B5EF4-FFF2-40B4-BE49-F238E27FC236}">
                  <a16:creationId xmlns="" xmlns:a16="http://schemas.microsoft.com/office/drawing/2014/main" id="{408E774E-75E6-4FAB-B2BF-49042B5B5349}"/>
                </a:ext>
              </a:extLst>
            </p:cNvPr>
            <p:cNvSpPr txBox="1"/>
            <p:nvPr/>
          </p:nvSpPr>
          <p:spPr>
            <a:xfrm>
              <a:off x="2620280" y="8871948"/>
              <a:ext cx="23436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sz="14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l</a:t>
              </a:r>
            </a:p>
          </p:txBody>
        </p:sp>
        <p:sp>
          <p:nvSpPr>
            <p:cNvPr id="325" name="CaixaDeTexto 324">
              <a:extLst>
                <a:ext uri="{FF2B5EF4-FFF2-40B4-BE49-F238E27FC236}">
                  <a16:creationId xmlns="" xmlns:a16="http://schemas.microsoft.com/office/drawing/2014/main" id="{5BFBA4EB-A235-4803-B526-719A5EEB44E5}"/>
                </a:ext>
              </a:extLst>
            </p:cNvPr>
            <p:cNvSpPr txBox="1"/>
            <p:nvPr/>
          </p:nvSpPr>
          <p:spPr>
            <a:xfrm>
              <a:off x="4413844" y="8871948"/>
              <a:ext cx="26481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sz="14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r</a:t>
              </a:r>
            </a:p>
          </p:txBody>
        </p:sp>
        <p:sp>
          <p:nvSpPr>
            <p:cNvPr id="326" name="CaixaDeTexto 325">
              <a:extLst>
                <a:ext uri="{FF2B5EF4-FFF2-40B4-BE49-F238E27FC236}">
                  <a16:creationId xmlns="" xmlns:a16="http://schemas.microsoft.com/office/drawing/2014/main" id="{567B69E3-375A-4293-BDB0-3D626EA14025}"/>
                </a:ext>
              </a:extLst>
            </p:cNvPr>
            <p:cNvSpPr txBox="1"/>
            <p:nvPr/>
          </p:nvSpPr>
          <p:spPr>
            <a:xfrm>
              <a:off x="2620280" y="10661877"/>
              <a:ext cx="34496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sz="14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m</a:t>
              </a:r>
            </a:p>
          </p:txBody>
        </p:sp>
        <p:sp>
          <p:nvSpPr>
            <p:cNvPr id="327" name="CaixaDeTexto 326">
              <a:extLst>
                <a:ext uri="{FF2B5EF4-FFF2-40B4-BE49-F238E27FC236}">
                  <a16:creationId xmlns="" xmlns:a16="http://schemas.microsoft.com/office/drawing/2014/main" id="{6C75C500-9190-400A-8BD1-6B18B173077F}"/>
                </a:ext>
              </a:extLst>
            </p:cNvPr>
            <p:cNvSpPr txBox="1"/>
            <p:nvPr/>
          </p:nvSpPr>
          <p:spPr>
            <a:xfrm>
              <a:off x="4413844" y="10661877"/>
              <a:ext cx="28405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sz="14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</a:t>
              </a:r>
            </a:p>
          </p:txBody>
        </p:sp>
        <p:sp>
          <p:nvSpPr>
            <p:cNvPr id="328" name="CaixaDeTexto 327">
              <a:extLst>
                <a:ext uri="{FF2B5EF4-FFF2-40B4-BE49-F238E27FC236}">
                  <a16:creationId xmlns="" xmlns:a16="http://schemas.microsoft.com/office/drawing/2014/main" id="{DC9A50D0-4313-4B8A-AF06-4E8355DD44D8}"/>
                </a:ext>
              </a:extLst>
            </p:cNvPr>
            <p:cNvSpPr txBox="1"/>
            <p:nvPr/>
          </p:nvSpPr>
          <p:spPr>
            <a:xfrm>
              <a:off x="2620280" y="1172585"/>
              <a:ext cx="27443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pt-BR" sz="14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g</a:t>
              </a:r>
            </a:p>
          </p:txBody>
        </p:sp>
        <p:sp>
          <p:nvSpPr>
            <p:cNvPr id="263" name="CaixaDeTexto 262">
              <a:extLst>
                <a:ext uri="{FF2B5EF4-FFF2-40B4-BE49-F238E27FC236}">
                  <a16:creationId xmlns="" xmlns:a16="http://schemas.microsoft.com/office/drawing/2014/main" id="{7E2D0669-28EA-4AF9-9DAB-A581383EC7BF}"/>
                </a:ext>
              </a:extLst>
            </p:cNvPr>
            <p:cNvSpPr txBox="1"/>
            <p:nvPr/>
          </p:nvSpPr>
          <p:spPr>
            <a:xfrm>
              <a:off x="536028" y="1231582"/>
              <a:ext cx="1780069" cy="5760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endParaRPr lang="pt-BR" dirty="0"/>
            </a:p>
          </p:txBody>
        </p:sp>
        <p:pic>
          <p:nvPicPr>
            <p:cNvPr id="264" name="Picture 2" descr="Resultado de imagem para female symbol">
              <a:extLst>
                <a:ext uri="{FF2B5EF4-FFF2-40B4-BE49-F238E27FC236}">
                  <a16:creationId xmlns="" xmlns:a16="http://schemas.microsoft.com/office/drawing/2014/main" id="{DE6D8CEC-210E-42DD-B68C-29B6B4C60A9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03994" y="1388680"/>
              <a:ext cx="260229" cy="252280"/>
            </a:xfrm>
            <a:prstGeom prst="rect">
              <a:avLst/>
            </a:prstGeom>
            <a:noFill/>
            <a:ln w="12700"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65" name="Imagem 264">
              <a:extLst>
                <a:ext uri="{FF2B5EF4-FFF2-40B4-BE49-F238E27FC236}">
                  <a16:creationId xmlns="" xmlns:a16="http://schemas.microsoft.com/office/drawing/2014/main" id="{53103483-70B8-4E48-8744-777CD95BA52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18006" b="18511"/>
            <a:stretch/>
          </p:blipFill>
          <p:spPr>
            <a:xfrm>
              <a:off x="537237" y="10703975"/>
              <a:ext cx="1778230" cy="1767253"/>
            </a:xfrm>
            <a:prstGeom prst="rect">
              <a:avLst/>
            </a:prstGeom>
          </p:spPr>
        </p:pic>
        <p:pic>
          <p:nvPicPr>
            <p:cNvPr id="266" name="Imagem 265">
              <a:extLst>
                <a:ext uri="{FF2B5EF4-FFF2-40B4-BE49-F238E27FC236}">
                  <a16:creationId xmlns="" xmlns:a16="http://schemas.microsoft.com/office/drawing/2014/main" id="{6C857CE7-7A19-4641-8E48-AB8A83BF7EE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0">
              <a:extLst>
                <a:ext uri="{BEBA8EAE-BF5A-486C-A8C5-ECC9F3942E4B}">
                  <a14:imgProps xmlns:a14="http://schemas.microsoft.com/office/drawing/2010/main">
                    <a14:imgLayer r:embed="rId21">
                      <a14:imgEffect>
                        <a14:brightnessContrast bright="20000" contrast="-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9891" t="20263"/>
            <a:stretch/>
          </p:blipFill>
          <p:spPr>
            <a:xfrm>
              <a:off x="540087" y="5351524"/>
              <a:ext cx="1782640" cy="1774383"/>
            </a:xfrm>
            <a:prstGeom prst="rect">
              <a:avLst/>
            </a:prstGeom>
          </p:spPr>
        </p:pic>
        <p:pic>
          <p:nvPicPr>
            <p:cNvPr id="267" name="Imagem 266">
              <a:extLst>
                <a:ext uri="{FF2B5EF4-FFF2-40B4-BE49-F238E27FC236}">
                  <a16:creationId xmlns="" xmlns:a16="http://schemas.microsoft.com/office/drawing/2014/main" id="{6F2129AD-1169-4A23-89E0-94FB67F8E9F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2">
              <a:extLst>
                <a:ext uri="{BEBA8EAE-BF5A-486C-A8C5-ECC9F3942E4B}">
                  <a14:imgProps xmlns:a14="http://schemas.microsoft.com/office/drawing/2010/main">
                    <a14:imgLayer r:embed="rId23">
                      <a14:imgEffect>
                        <a14:brightnessContrast bright="20000" contrast="-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1817" r="13471"/>
            <a:stretch/>
          </p:blipFill>
          <p:spPr>
            <a:xfrm>
              <a:off x="538390" y="8891751"/>
              <a:ext cx="1778231" cy="1812225"/>
            </a:xfrm>
            <a:prstGeom prst="rect">
              <a:avLst/>
            </a:prstGeom>
          </p:spPr>
        </p:pic>
        <p:pic>
          <p:nvPicPr>
            <p:cNvPr id="268" name="Imagem 267" descr="Carmin Schisto 06.12.19.lif_SCH FEMEA Controle - PARENQUIMA 40X.tif">
              <a:extLst>
                <a:ext uri="{FF2B5EF4-FFF2-40B4-BE49-F238E27FC236}">
                  <a16:creationId xmlns="" xmlns:a16="http://schemas.microsoft.com/office/drawing/2014/main" id="{840632B4-8A14-4311-9846-45D2335686C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4">
              <a:lum bright="10000" contrast="10000"/>
            </a:blip>
            <a:srcRect l="280" t="13802" r="28614" b="15423"/>
            <a:stretch/>
          </p:blipFill>
          <p:spPr>
            <a:xfrm>
              <a:off x="540339" y="1804164"/>
              <a:ext cx="1782640" cy="1774384"/>
            </a:xfrm>
            <a:prstGeom prst="rect">
              <a:avLst/>
            </a:prstGeom>
          </p:spPr>
        </p:pic>
        <p:pic>
          <p:nvPicPr>
            <p:cNvPr id="269" name="Imagem 268" descr="Carmin Schisto 06.12.19.lif_SCH FEMEA J5 5uM 72H - PARENQUIMA - 40X.tif">
              <a:extLst>
                <a:ext uri="{FF2B5EF4-FFF2-40B4-BE49-F238E27FC236}">
                  <a16:creationId xmlns="" xmlns:a16="http://schemas.microsoft.com/office/drawing/2014/main" id="{DAC59D24-535C-43A1-A637-7461293D0C8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5"/>
            <a:srcRect l="634" t="22644" r="42371" b="20625"/>
            <a:stretch/>
          </p:blipFill>
          <p:spPr>
            <a:xfrm>
              <a:off x="540087" y="3575191"/>
              <a:ext cx="1782640" cy="1774384"/>
            </a:xfrm>
            <a:prstGeom prst="rect">
              <a:avLst/>
            </a:prstGeom>
          </p:spPr>
        </p:pic>
        <p:pic>
          <p:nvPicPr>
            <p:cNvPr id="270" name="Imagem 269" descr="Carmin Schisto 06.12.19.lif_SCH FEMEA J4 800 uM - PARENQUIMA 40X.tif">
              <a:extLst>
                <a:ext uri="{FF2B5EF4-FFF2-40B4-BE49-F238E27FC236}">
                  <a16:creationId xmlns="" xmlns:a16="http://schemas.microsoft.com/office/drawing/2014/main" id="{CDC09AC3-346E-4AE1-8B43-EDB54BC7F12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6">
              <a:lum bright="10000" contrast="10000"/>
            </a:blip>
            <a:srcRect l="7102" t="978" r="21539" b="27121"/>
            <a:stretch/>
          </p:blipFill>
          <p:spPr>
            <a:xfrm rot="5400000" flipV="1">
              <a:off x="546069" y="7118617"/>
              <a:ext cx="1765009" cy="1778401"/>
            </a:xfrm>
            <a:prstGeom prst="rect">
              <a:avLst/>
            </a:prstGeom>
          </p:spPr>
        </p:pic>
        <p:cxnSp>
          <p:nvCxnSpPr>
            <p:cNvPr id="271" name="Conector reto 270">
              <a:extLst>
                <a:ext uri="{FF2B5EF4-FFF2-40B4-BE49-F238E27FC236}">
                  <a16:creationId xmlns="" xmlns:a16="http://schemas.microsoft.com/office/drawing/2014/main" id="{F51ED199-A5E7-41D5-A61A-D02D7BC04124}"/>
                </a:ext>
              </a:extLst>
            </p:cNvPr>
            <p:cNvCxnSpPr/>
            <p:nvPr/>
          </p:nvCxnSpPr>
          <p:spPr>
            <a:xfrm>
              <a:off x="1831072" y="3495642"/>
              <a:ext cx="432000" cy="0"/>
            </a:xfrm>
            <a:prstGeom prst="line">
              <a:avLst/>
            </a:prstGeom>
            <a:ln w="158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2" name="Conector reto 271">
              <a:extLst>
                <a:ext uri="{FF2B5EF4-FFF2-40B4-BE49-F238E27FC236}">
                  <a16:creationId xmlns="" xmlns:a16="http://schemas.microsoft.com/office/drawing/2014/main" id="{4324980F-7F03-4A3C-B88E-EE9DC39907A6}"/>
                </a:ext>
              </a:extLst>
            </p:cNvPr>
            <p:cNvCxnSpPr/>
            <p:nvPr/>
          </p:nvCxnSpPr>
          <p:spPr>
            <a:xfrm>
              <a:off x="1859872" y="5284377"/>
              <a:ext cx="403200" cy="0"/>
            </a:xfrm>
            <a:prstGeom prst="line">
              <a:avLst/>
            </a:prstGeom>
            <a:ln w="158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3" name="Conector reto 272">
              <a:extLst>
                <a:ext uri="{FF2B5EF4-FFF2-40B4-BE49-F238E27FC236}">
                  <a16:creationId xmlns="" xmlns:a16="http://schemas.microsoft.com/office/drawing/2014/main" id="{4F3F70CB-B25B-4BC2-9C7B-66E880D65AD2}"/>
                </a:ext>
              </a:extLst>
            </p:cNvPr>
            <p:cNvCxnSpPr/>
            <p:nvPr/>
          </p:nvCxnSpPr>
          <p:spPr>
            <a:xfrm>
              <a:off x="581147" y="7048380"/>
              <a:ext cx="367200" cy="0"/>
            </a:xfrm>
            <a:prstGeom prst="line">
              <a:avLst/>
            </a:prstGeom>
            <a:ln w="158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4" name="Conector reto 273">
              <a:extLst>
                <a:ext uri="{FF2B5EF4-FFF2-40B4-BE49-F238E27FC236}">
                  <a16:creationId xmlns="" xmlns:a16="http://schemas.microsoft.com/office/drawing/2014/main" id="{A198488D-6BFA-4E75-82F0-F6E86CCB2DBB}"/>
                </a:ext>
              </a:extLst>
            </p:cNvPr>
            <p:cNvCxnSpPr/>
            <p:nvPr/>
          </p:nvCxnSpPr>
          <p:spPr>
            <a:xfrm>
              <a:off x="1838272" y="8813500"/>
              <a:ext cx="424800" cy="0"/>
            </a:xfrm>
            <a:prstGeom prst="line">
              <a:avLst/>
            </a:prstGeom>
            <a:ln w="158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5" name="Conector reto 274">
              <a:extLst>
                <a:ext uri="{FF2B5EF4-FFF2-40B4-BE49-F238E27FC236}">
                  <a16:creationId xmlns="" xmlns:a16="http://schemas.microsoft.com/office/drawing/2014/main" id="{E06289A8-2D1B-41B5-A9F5-14CA0E1FE18F}"/>
                </a:ext>
              </a:extLst>
            </p:cNvPr>
            <p:cNvCxnSpPr/>
            <p:nvPr/>
          </p:nvCxnSpPr>
          <p:spPr>
            <a:xfrm>
              <a:off x="2000272" y="10613396"/>
              <a:ext cx="262800" cy="0"/>
            </a:xfrm>
            <a:prstGeom prst="line">
              <a:avLst/>
            </a:prstGeom>
            <a:ln w="158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6" name="Conector reto 275">
              <a:extLst>
                <a:ext uri="{FF2B5EF4-FFF2-40B4-BE49-F238E27FC236}">
                  <a16:creationId xmlns="" xmlns:a16="http://schemas.microsoft.com/office/drawing/2014/main" id="{112CCD2B-128E-489F-BAEB-D18E924BBF7B}"/>
                </a:ext>
              </a:extLst>
            </p:cNvPr>
            <p:cNvCxnSpPr/>
            <p:nvPr/>
          </p:nvCxnSpPr>
          <p:spPr>
            <a:xfrm>
              <a:off x="1877872" y="12400995"/>
              <a:ext cx="385200" cy="0"/>
            </a:xfrm>
            <a:prstGeom prst="line">
              <a:avLst/>
            </a:prstGeom>
            <a:ln w="158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7" name="CaixaDeTexto 276">
              <a:extLst>
                <a:ext uri="{FF2B5EF4-FFF2-40B4-BE49-F238E27FC236}">
                  <a16:creationId xmlns="" xmlns:a16="http://schemas.microsoft.com/office/drawing/2014/main" id="{21AE190E-9492-4B5A-BA25-3FDCD72DE6BA}"/>
                </a:ext>
              </a:extLst>
            </p:cNvPr>
            <p:cNvSpPr txBox="1"/>
            <p:nvPr/>
          </p:nvSpPr>
          <p:spPr>
            <a:xfrm>
              <a:off x="552116" y="1760205"/>
              <a:ext cx="28405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sz="14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</a:t>
              </a:r>
            </a:p>
          </p:txBody>
        </p:sp>
        <p:sp>
          <p:nvSpPr>
            <p:cNvPr id="278" name="CaixaDeTexto 277">
              <a:extLst>
                <a:ext uri="{FF2B5EF4-FFF2-40B4-BE49-F238E27FC236}">
                  <a16:creationId xmlns="" xmlns:a16="http://schemas.microsoft.com/office/drawing/2014/main" id="{E946FFD0-4942-480C-B0D4-54B542A9F106}"/>
                </a:ext>
              </a:extLst>
            </p:cNvPr>
            <p:cNvSpPr txBox="1"/>
            <p:nvPr/>
          </p:nvSpPr>
          <p:spPr>
            <a:xfrm>
              <a:off x="552116" y="3550730"/>
              <a:ext cx="29367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sz="14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b</a:t>
              </a:r>
            </a:p>
          </p:txBody>
        </p:sp>
        <p:sp>
          <p:nvSpPr>
            <p:cNvPr id="279" name="CaixaDeTexto 278">
              <a:extLst>
                <a:ext uri="{FF2B5EF4-FFF2-40B4-BE49-F238E27FC236}">
                  <a16:creationId xmlns="" xmlns:a16="http://schemas.microsoft.com/office/drawing/2014/main" id="{45784A19-255F-4C8A-9D1B-583634B0C9EB}"/>
                </a:ext>
              </a:extLst>
            </p:cNvPr>
            <p:cNvSpPr txBox="1"/>
            <p:nvPr/>
          </p:nvSpPr>
          <p:spPr>
            <a:xfrm>
              <a:off x="552116" y="5340447"/>
              <a:ext cx="28405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sz="14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</a:t>
              </a:r>
            </a:p>
          </p:txBody>
        </p:sp>
        <p:sp>
          <p:nvSpPr>
            <p:cNvPr id="280" name="CaixaDeTexto 279">
              <a:extLst>
                <a:ext uri="{FF2B5EF4-FFF2-40B4-BE49-F238E27FC236}">
                  <a16:creationId xmlns="" xmlns:a16="http://schemas.microsoft.com/office/drawing/2014/main" id="{05E4368D-ED4C-4618-997A-DB42143DA351}"/>
                </a:ext>
              </a:extLst>
            </p:cNvPr>
            <p:cNvSpPr txBox="1"/>
            <p:nvPr/>
          </p:nvSpPr>
          <p:spPr>
            <a:xfrm>
              <a:off x="552116" y="7114564"/>
              <a:ext cx="29367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sz="14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</a:t>
              </a:r>
            </a:p>
          </p:txBody>
        </p:sp>
        <p:sp>
          <p:nvSpPr>
            <p:cNvPr id="281" name="CaixaDeTexto 280">
              <a:extLst>
                <a:ext uri="{FF2B5EF4-FFF2-40B4-BE49-F238E27FC236}">
                  <a16:creationId xmlns="" xmlns:a16="http://schemas.microsoft.com/office/drawing/2014/main" id="{5DCB3212-6999-4CEF-80CF-BF9CD7458276}"/>
                </a:ext>
              </a:extLst>
            </p:cNvPr>
            <p:cNvSpPr txBox="1"/>
            <p:nvPr/>
          </p:nvSpPr>
          <p:spPr>
            <a:xfrm>
              <a:off x="552116" y="8871948"/>
              <a:ext cx="28405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sz="14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</a:t>
              </a:r>
            </a:p>
          </p:txBody>
        </p:sp>
        <p:sp>
          <p:nvSpPr>
            <p:cNvPr id="282" name="CaixaDeTexto 281">
              <a:extLst>
                <a:ext uri="{FF2B5EF4-FFF2-40B4-BE49-F238E27FC236}">
                  <a16:creationId xmlns="" xmlns:a16="http://schemas.microsoft.com/office/drawing/2014/main" id="{115396FB-EA83-4BA6-9CAA-4EC5A00464A8}"/>
                </a:ext>
              </a:extLst>
            </p:cNvPr>
            <p:cNvSpPr txBox="1"/>
            <p:nvPr/>
          </p:nvSpPr>
          <p:spPr>
            <a:xfrm>
              <a:off x="552116" y="10661877"/>
              <a:ext cx="24397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sz="14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f</a:t>
              </a:r>
            </a:p>
          </p:txBody>
        </p:sp>
        <p:sp>
          <p:nvSpPr>
            <p:cNvPr id="253" name="CaixaDeTexto 252">
              <a:extLst>
                <a:ext uri="{FF2B5EF4-FFF2-40B4-BE49-F238E27FC236}">
                  <a16:creationId xmlns="" xmlns:a16="http://schemas.microsoft.com/office/drawing/2014/main" id="{42A94638-5EFB-4ECB-9F40-9924971B2F68}"/>
                </a:ext>
              </a:extLst>
            </p:cNvPr>
            <p:cNvSpPr txBox="1"/>
            <p:nvPr/>
          </p:nvSpPr>
          <p:spPr>
            <a:xfrm>
              <a:off x="3812262" y="2446917"/>
              <a:ext cx="31123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err="1">
                  <a:solidFill>
                    <a:schemeClr val="bg1"/>
                  </a:solidFill>
                </a:rPr>
                <a:t>te</a:t>
              </a:r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254" name="CaixaDeTexto 253">
              <a:extLst>
                <a:ext uri="{FF2B5EF4-FFF2-40B4-BE49-F238E27FC236}">
                  <a16:creationId xmlns="" xmlns:a16="http://schemas.microsoft.com/office/drawing/2014/main" id="{34A1B065-C5FA-4817-B1B5-0A9D7F17F0EB}"/>
                </a:ext>
              </a:extLst>
            </p:cNvPr>
            <p:cNvSpPr txBox="1"/>
            <p:nvPr/>
          </p:nvSpPr>
          <p:spPr>
            <a:xfrm>
              <a:off x="4057062" y="3815867"/>
              <a:ext cx="31123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err="1">
                  <a:solidFill>
                    <a:schemeClr val="bg1"/>
                  </a:solidFill>
                </a:rPr>
                <a:t>te</a:t>
              </a:r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255" name="CaixaDeTexto 254">
              <a:extLst>
                <a:ext uri="{FF2B5EF4-FFF2-40B4-BE49-F238E27FC236}">
                  <a16:creationId xmlns="" xmlns:a16="http://schemas.microsoft.com/office/drawing/2014/main" id="{DA63FF66-1203-4F5B-9801-6EBF60BBA372}"/>
                </a:ext>
              </a:extLst>
            </p:cNvPr>
            <p:cNvSpPr txBox="1"/>
            <p:nvPr/>
          </p:nvSpPr>
          <p:spPr>
            <a:xfrm>
              <a:off x="2880822" y="6158069"/>
              <a:ext cx="31123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err="1">
                  <a:solidFill>
                    <a:schemeClr val="bg1"/>
                  </a:solidFill>
                </a:rPr>
                <a:t>te</a:t>
              </a:r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256" name="CaixaDeTexto 255">
              <a:extLst>
                <a:ext uri="{FF2B5EF4-FFF2-40B4-BE49-F238E27FC236}">
                  <a16:creationId xmlns="" xmlns:a16="http://schemas.microsoft.com/office/drawing/2014/main" id="{88FB6AAD-ED6A-4A58-A773-126F7F63F128}"/>
                </a:ext>
              </a:extLst>
            </p:cNvPr>
            <p:cNvSpPr txBox="1"/>
            <p:nvPr/>
          </p:nvSpPr>
          <p:spPr>
            <a:xfrm>
              <a:off x="3049892" y="7692548"/>
              <a:ext cx="31123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err="1">
                  <a:solidFill>
                    <a:schemeClr val="bg1"/>
                  </a:solidFill>
                </a:rPr>
                <a:t>te</a:t>
              </a:r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257" name="CaixaDeTexto 256">
              <a:extLst>
                <a:ext uri="{FF2B5EF4-FFF2-40B4-BE49-F238E27FC236}">
                  <a16:creationId xmlns="" xmlns:a16="http://schemas.microsoft.com/office/drawing/2014/main" id="{3D9302D3-275B-4196-A8D0-AB3985397657}"/>
                </a:ext>
              </a:extLst>
            </p:cNvPr>
            <p:cNvSpPr txBox="1"/>
            <p:nvPr/>
          </p:nvSpPr>
          <p:spPr>
            <a:xfrm>
              <a:off x="3498243" y="9247620"/>
              <a:ext cx="31123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err="1">
                  <a:solidFill>
                    <a:schemeClr val="bg1"/>
                  </a:solidFill>
                </a:rPr>
                <a:t>te</a:t>
              </a:r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258" name="CaixaDeTexto 257">
              <a:extLst>
                <a:ext uri="{FF2B5EF4-FFF2-40B4-BE49-F238E27FC236}">
                  <a16:creationId xmlns="" xmlns:a16="http://schemas.microsoft.com/office/drawing/2014/main" id="{8F59E6F3-5958-480B-9DFE-658D5ABA1B1D}"/>
                </a:ext>
              </a:extLst>
            </p:cNvPr>
            <p:cNvSpPr txBox="1"/>
            <p:nvPr/>
          </p:nvSpPr>
          <p:spPr>
            <a:xfrm>
              <a:off x="3913251" y="11920624"/>
              <a:ext cx="31123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err="1">
                  <a:solidFill>
                    <a:schemeClr val="bg1"/>
                  </a:solidFill>
                </a:rPr>
                <a:t>te</a:t>
              </a:r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259" name="CaixaDeTexto 258">
              <a:extLst>
                <a:ext uri="{FF2B5EF4-FFF2-40B4-BE49-F238E27FC236}">
                  <a16:creationId xmlns="" xmlns:a16="http://schemas.microsoft.com/office/drawing/2014/main" id="{796158D8-F52A-45CE-AF19-CC10118F04E4}"/>
                </a:ext>
              </a:extLst>
            </p:cNvPr>
            <p:cNvSpPr txBox="1"/>
            <p:nvPr/>
          </p:nvSpPr>
          <p:spPr>
            <a:xfrm>
              <a:off x="1264895" y="12016850"/>
              <a:ext cx="33054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solidFill>
                    <a:schemeClr val="bg1"/>
                  </a:solidFill>
                </a:rPr>
                <a:t>cd</a:t>
              </a:r>
            </a:p>
          </p:txBody>
        </p:sp>
        <p:cxnSp>
          <p:nvCxnSpPr>
            <p:cNvPr id="260" name="Conector de seta reta 124">
              <a:extLst>
                <a:ext uri="{FF2B5EF4-FFF2-40B4-BE49-F238E27FC236}">
                  <a16:creationId xmlns="" xmlns:a16="http://schemas.microsoft.com/office/drawing/2014/main" id="{B45946C0-2B0B-4BCD-9CCE-099A772FD31B}"/>
                </a:ext>
              </a:extLst>
            </p:cNvPr>
            <p:cNvCxnSpPr/>
            <p:nvPr/>
          </p:nvCxnSpPr>
          <p:spPr>
            <a:xfrm flipV="1">
              <a:off x="1426352" y="11979343"/>
              <a:ext cx="193356" cy="37507"/>
            </a:xfrm>
            <a:prstGeom prst="straightConnector1">
              <a:avLst/>
            </a:prstGeom>
            <a:ln>
              <a:solidFill>
                <a:schemeClr val="bg1"/>
              </a:solidFill>
              <a:headEnd w="sm" len="med"/>
              <a:tailEnd type="triangle" w="sm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1" name="Conector de seta reta 125">
              <a:extLst>
                <a:ext uri="{FF2B5EF4-FFF2-40B4-BE49-F238E27FC236}">
                  <a16:creationId xmlns="" xmlns:a16="http://schemas.microsoft.com/office/drawing/2014/main" id="{2B3DE412-2BF5-4C42-AB02-30E7005BDC97}"/>
                </a:ext>
              </a:extLst>
            </p:cNvPr>
            <p:cNvCxnSpPr>
              <a:stCxn id="259" idx="0"/>
            </p:cNvCxnSpPr>
            <p:nvPr/>
          </p:nvCxnSpPr>
          <p:spPr>
            <a:xfrm flipV="1">
              <a:off x="1430165" y="11844424"/>
              <a:ext cx="77866" cy="172426"/>
            </a:xfrm>
            <a:prstGeom prst="straightConnector1">
              <a:avLst/>
            </a:prstGeom>
            <a:ln>
              <a:solidFill>
                <a:schemeClr val="bg1"/>
              </a:solidFill>
              <a:headEnd w="sm" len="med"/>
              <a:tailEnd type="triangle" w="sm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2" name="Conector de seta reta 126">
              <a:extLst>
                <a:ext uri="{FF2B5EF4-FFF2-40B4-BE49-F238E27FC236}">
                  <a16:creationId xmlns="" xmlns:a16="http://schemas.microsoft.com/office/drawing/2014/main" id="{1BE1D814-F4E4-48FB-A3F4-7F0545FBD577}"/>
                </a:ext>
              </a:extLst>
            </p:cNvPr>
            <p:cNvCxnSpPr>
              <a:stCxn id="259" idx="0"/>
            </p:cNvCxnSpPr>
            <p:nvPr/>
          </p:nvCxnSpPr>
          <p:spPr>
            <a:xfrm flipH="1" flipV="1">
              <a:off x="1354784" y="11770686"/>
              <a:ext cx="75381" cy="246164"/>
            </a:xfrm>
            <a:prstGeom prst="straightConnector1">
              <a:avLst/>
            </a:prstGeom>
            <a:ln>
              <a:solidFill>
                <a:schemeClr val="bg1"/>
              </a:solidFill>
              <a:headEnd w="sm" len="med"/>
              <a:tailEnd type="triangle" w="sm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0" name="CaixaDeTexto 229">
              <a:extLst>
                <a:ext uri="{FF2B5EF4-FFF2-40B4-BE49-F238E27FC236}">
                  <a16:creationId xmlns="" xmlns:a16="http://schemas.microsoft.com/office/drawing/2014/main" id="{29C2EC87-EDEA-44D6-B70C-F2CCACD7666A}"/>
                </a:ext>
              </a:extLst>
            </p:cNvPr>
            <p:cNvSpPr txBox="1"/>
            <p:nvPr/>
          </p:nvSpPr>
          <p:spPr>
            <a:xfrm>
              <a:off x="3699809" y="10336397"/>
              <a:ext cx="33054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solidFill>
                    <a:schemeClr val="bg1"/>
                  </a:solidFill>
                </a:rPr>
                <a:t>cd</a:t>
              </a:r>
            </a:p>
          </p:txBody>
        </p:sp>
        <p:cxnSp>
          <p:nvCxnSpPr>
            <p:cNvPr id="231" name="Conector de seta reta 127">
              <a:extLst>
                <a:ext uri="{FF2B5EF4-FFF2-40B4-BE49-F238E27FC236}">
                  <a16:creationId xmlns="" xmlns:a16="http://schemas.microsoft.com/office/drawing/2014/main" id="{EF70A599-6697-47D5-A7C3-F4D3D0377931}"/>
                </a:ext>
              </a:extLst>
            </p:cNvPr>
            <p:cNvCxnSpPr/>
            <p:nvPr/>
          </p:nvCxnSpPr>
          <p:spPr>
            <a:xfrm flipV="1">
              <a:off x="3895785" y="10080272"/>
              <a:ext cx="7394" cy="319502"/>
            </a:xfrm>
            <a:prstGeom prst="straightConnector1">
              <a:avLst/>
            </a:prstGeom>
            <a:ln>
              <a:solidFill>
                <a:schemeClr val="bg1"/>
              </a:solidFill>
              <a:headEnd w="sm" len="med"/>
              <a:tailEnd type="triangle" w="sm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2" name="Conector de seta reta 128">
              <a:extLst>
                <a:ext uri="{FF2B5EF4-FFF2-40B4-BE49-F238E27FC236}">
                  <a16:creationId xmlns="" xmlns:a16="http://schemas.microsoft.com/office/drawing/2014/main" id="{028A238E-56DC-4660-A308-17FC05E7B5FC}"/>
                </a:ext>
              </a:extLst>
            </p:cNvPr>
            <p:cNvCxnSpPr/>
            <p:nvPr/>
          </p:nvCxnSpPr>
          <p:spPr>
            <a:xfrm flipV="1">
              <a:off x="3895785" y="10245247"/>
              <a:ext cx="167589" cy="155434"/>
            </a:xfrm>
            <a:prstGeom prst="straightConnector1">
              <a:avLst/>
            </a:prstGeom>
            <a:ln>
              <a:solidFill>
                <a:schemeClr val="bg1"/>
              </a:solidFill>
              <a:headEnd w="sm" len="med"/>
              <a:tailEnd type="triangle" w="sm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3" name="CaixaDeTexto 232">
              <a:extLst>
                <a:ext uri="{FF2B5EF4-FFF2-40B4-BE49-F238E27FC236}">
                  <a16:creationId xmlns="" xmlns:a16="http://schemas.microsoft.com/office/drawing/2014/main" id="{A6DCB87E-F549-4858-9CD9-F8665D940FBC}"/>
                </a:ext>
              </a:extLst>
            </p:cNvPr>
            <p:cNvSpPr txBox="1"/>
            <p:nvPr/>
          </p:nvSpPr>
          <p:spPr>
            <a:xfrm>
              <a:off x="5220868" y="2868814"/>
              <a:ext cx="35368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solidFill>
                    <a:schemeClr val="bg1"/>
                  </a:solidFill>
                </a:rPr>
                <a:t>mf</a:t>
              </a:r>
            </a:p>
          </p:txBody>
        </p:sp>
        <p:cxnSp>
          <p:nvCxnSpPr>
            <p:cNvPr id="234" name="Conector de seta reta 133">
              <a:extLst>
                <a:ext uri="{FF2B5EF4-FFF2-40B4-BE49-F238E27FC236}">
                  <a16:creationId xmlns="" xmlns:a16="http://schemas.microsoft.com/office/drawing/2014/main" id="{FA410487-5798-4671-86B1-27FDD148977E}"/>
                </a:ext>
              </a:extLst>
            </p:cNvPr>
            <p:cNvCxnSpPr>
              <a:stCxn id="233" idx="0"/>
            </p:cNvCxnSpPr>
            <p:nvPr/>
          </p:nvCxnSpPr>
          <p:spPr>
            <a:xfrm flipH="1" flipV="1">
              <a:off x="5397375" y="2694704"/>
              <a:ext cx="337" cy="174110"/>
            </a:xfrm>
            <a:prstGeom prst="straightConnector1">
              <a:avLst/>
            </a:prstGeom>
            <a:ln>
              <a:solidFill>
                <a:schemeClr val="bg1"/>
              </a:solidFill>
              <a:headEnd w="sm" len="med"/>
              <a:tailEnd type="triangle" w="sm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5" name="CaixaDeTexto 234">
              <a:extLst>
                <a:ext uri="{FF2B5EF4-FFF2-40B4-BE49-F238E27FC236}">
                  <a16:creationId xmlns="" xmlns:a16="http://schemas.microsoft.com/office/drawing/2014/main" id="{EF7510EB-8F1F-4C5D-9C63-D8E0C0962CCD}"/>
                </a:ext>
              </a:extLst>
            </p:cNvPr>
            <p:cNvSpPr txBox="1"/>
            <p:nvPr/>
          </p:nvSpPr>
          <p:spPr>
            <a:xfrm>
              <a:off x="5006208" y="3683459"/>
              <a:ext cx="35368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solidFill>
                    <a:schemeClr val="bg1"/>
                  </a:solidFill>
                </a:rPr>
                <a:t>mf</a:t>
              </a:r>
            </a:p>
          </p:txBody>
        </p:sp>
        <p:cxnSp>
          <p:nvCxnSpPr>
            <p:cNvPr id="236" name="Conector de seta reta 331">
              <a:extLst>
                <a:ext uri="{FF2B5EF4-FFF2-40B4-BE49-F238E27FC236}">
                  <a16:creationId xmlns="" xmlns:a16="http://schemas.microsoft.com/office/drawing/2014/main" id="{CE2FA25C-9943-4DA5-A2AA-59831291E160}"/>
                </a:ext>
              </a:extLst>
            </p:cNvPr>
            <p:cNvCxnSpPr/>
            <p:nvPr/>
          </p:nvCxnSpPr>
          <p:spPr>
            <a:xfrm>
              <a:off x="5275376" y="3906265"/>
              <a:ext cx="160424" cy="148742"/>
            </a:xfrm>
            <a:prstGeom prst="straightConnector1">
              <a:avLst/>
            </a:prstGeom>
            <a:ln>
              <a:solidFill>
                <a:schemeClr val="bg1"/>
              </a:solidFill>
              <a:headEnd w="sm" len="med"/>
              <a:tailEnd type="triangle" w="sm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7" name="CaixaDeTexto 236">
              <a:extLst>
                <a:ext uri="{FF2B5EF4-FFF2-40B4-BE49-F238E27FC236}">
                  <a16:creationId xmlns="" xmlns:a16="http://schemas.microsoft.com/office/drawing/2014/main" id="{2E7F5F30-7FA7-4D2F-AFAB-F6F3FC9EC8F0}"/>
                </a:ext>
              </a:extLst>
            </p:cNvPr>
            <p:cNvSpPr txBox="1"/>
            <p:nvPr/>
          </p:nvSpPr>
          <p:spPr>
            <a:xfrm>
              <a:off x="4787765" y="5785600"/>
              <a:ext cx="35368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solidFill>
                    <a:schemeClr val="bg1"/>
                  </a:solidFill>
                </a:rPr>
                <a:t>mf</a:t>
              </a:r>
            </a:p>
          </p:txBody>
        </p:sp>
        <p:cxnSp>
          <p:nvCxnSpPr>
            <p:cNvPr id="238" name="Conector de seta reta 333">
              <a:extLst>
                <a:ext uri="{FF2B5EF4-FFF2-40B4-BE49-F238E27FC236}">
                  <a16:creationId xmlns="" xmlns:a16="http://schemas.microsoft.com/office/drawing/2014/main" id="{C6B73228-A6EC-40C0-9393-6E94B599A398}"/>
                </a:ext>
              </a:extLst>
            </p:cNvPr>
            <p:cNvCxnSpPr/>
            <p:nvPr/>
          </p:nvCxnSpPr>
          <p:spPr>
            <a:xfrm>
              <a:off x="5060666" y="6013062"/>
              <a:ext cx="120909" cy="99074"/>
            </a:xfrm>
            <a:prstGeom prst="straightConnector1">
              <a:avLst/>
            </a:prstGeom>
            <a:ln>
              <a:solidFill>
                <a:schemeClr val="bg1"/>
              </a:solidFill>
              <a:headEnd w="sm" len="med"/>
              <a:tailEnd type="triangle" w="sm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9" name="CaixaDeTexto 238">
              <a:extLst>
                <a:ext uri="{FF2B5EF4-FFF2-40B4-BE49-F238E27FC236}">
                  <a16:creationId xmlns="" xmlns:a16="http://schemas.microsoft.com/office/drawing/2014/main" id="{EF4E5C99-F960-42A7-84A5-A1EA5861EC10}"/>
                </a:ext>
              </a:extLst>
            </p:cNvPr>
            <p:cNvSpPr txBox="1"/>
            <p:nvPr/>
          </p:nvSpPr>
          <p:spPr>
            <a:xfrm>
              <a:off x="4751404" y="8281900"/>
              <a:ext cx="35368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solidFill>
                    <a:schemeClr val="bg1"/>
                  </a:solidFill>
                </a:rPr>
                <a:t>mf</a:t>
              </a:r>
            </a:p>
          </p:txBody>
        </p:sp>
        <p:cxnSp>
          <p:nvCxnSpPr>
            <p:cNvPr id="240" name="Conector de seta reta 335">
              <a:extLst>
                <a:ext uri="{FF2B5EF4-FFF2-40B4-BE49-F238E27FC236}">
                  <a16:creationId xmlns="" xmlns:a16="http://schemas.microsoft.com/office/drawing/2014/main" id="{D4F83A12-E447-4EB9-8351-58980365519A}"/>
                </a:ext>
              </a:extLst>
            </p:cNvPr>
            <p:cNvCxnSpPr/>
            <p:nvPr/>
          </p:nvCxnSpPr>
          <p:spPr>
            <a:xfrm flipV="1">
              <a:off x="4960332" y="8186062"/>
              <a:ext cx="109474" cy="133270"/>
            </a:xfrm>
            <a:prstGeom prst="straightConnector1">
              <a:avLst/>
            </a:prstGeom>
            <a:ln>
              <a:solidFill>
                <a:schemeClr val="bg1"/>
              </a:solidFill>
              <a:headEnd w="sm" len="med"/>
              <a:tailEnd type="triangle" w="sm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1" name="CaixaDeTexto 240">
              <a:extLst>
                <a:ext uri="{FF2B5EF4-FFF2-40B4-BE49-F238E27FC236}">
                  <a16:creationId xmlns="" xmlns:a16="http://schemas.microsoft.com/office/drawing/2014/main" id="{12BEE4B1-12F1-41A4-83DF-6B40DCD79FD2}"/>
                </a:ext>
              </a:extLst>
            </p:cNvPr>
            <p:cNvSpPr txBox="1"/>
            <p:nvPr/>
          </p:nvSpPr>
          <p:spPr>
            <a:xfrm>
              <a:off x="5098533" y="10289205"/>
              <a:ext cx="35368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solidFill>
                    <a:schemeClr val="bg1"/>
                  </a:solidFill>
                </a:rPr>
                <a:t>mf</a:t>
              </a:r>
            </a:p>
          </p:txBody>
        </p:sp>
        <p:cxnSp>
          <p:nvCxnSpPr>
            <p:cNvPr id="242" name="Conector de seta reta 337">
              <a:extLst>
                <a:ext uri="{FF2B5EF4-FFF2-40B4-BE49-F238E27FC236}">
                  <a16:creationId xmlns="" xmlns:a16="http://schemas.microsoft.com/office/drawing/2014/main" id="{C47D67B9-C4F2-4590-A25B-3F764BC6366B}"/>
                </a:ext>
              </a:extLst>
            </p:cNvPr>
            <p:cNvCxnSpPr/>
            <p:nvPr/>
          </p:nvCxnSpPr>
          <p:spPr>
            <a:xfrm flipV="1">
              <a:off x="5324859" y="10213373"/>
              <a:ext cx="135206" cy="123024"/>
            </a:xfrm>
            <a:prstGeom prst="straightConnector1">
              <a:avLst/>
            </a:prstGeom>
            <a:ln>
              <a:solidFill>
                <a:schemeClr val="bg1"/>
              </a:solidFill>
              <a:headEnd w="sm" len="med"/>
              <a:tailEnd type="triangle" w="sm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3" name="CaixaDeTexto 242">
              <a:extLst>
                <a:ext uri="{FF2B5EF4-FFF2-40B4-BE49-F238E27FC236}">
                  <a16:creationId xmlns="" xmlns:a16="http://schemas.microsoft.com/office/drawing/2014/main" id="{DDE37193-367D-4C82-B5B1-1073EE91FB6E}"/>
                </a:ext>
              </a:extLst>
            </p:cNvPr>
            <p:cNvSpPr txBox="1"/>
            <p:nvPr/>
          </p:nvSpPr>
          <p:spPr>
            <a:xfrm>
              <a:off x="4636049" y="11406491"/>
              <a:ext cx="35368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solidFill>
                    <a:schemeClr val="bg1"/>
                  </a:solidFill>
                </a:rPr>
                <a:t>mf</a:t>
              </a:r>
            </a:p>
          </p:txBody>
        </p:sp>
        <p:cxnSp>
          <p:nvCxnSpPr>
            <p:cNvPr id="244" name="Conector de seta reta 339">
              <a:extLst>
                <a:ext uri="{FF2B5EF4-FFF2-40B4-BE49-F238E27FC236}">
                  <a16:creationId xmlns="" xmlns:a16="http://schemas.microsoft.com/office/drawing/2014/main" id="{97E273F7-9582-4CA2-92C2-B0CD4B406688}"/>
                </a:ext>
              </a:extLst>
            </p:cNvPr>
            <p:cNvCxnSpPr/>
            <p:nvPr/>
          </p:nvCxnSpPr>
          <p:spPr>
            <a:xfrm flipH="1" flipV="1">
              <a:off x="4751404" y="11300303"/>
              <a:ext cx="58598" cy="166376"/>
            </a:xfrm>
            <a:prstGeom prst="straightConnector1">
              <a:avLst/>
            </a:prstGeom>
            <a:ln>
              <a:solidFill>
                <a:schemeClr val="bg1"/>
              </a:solidFill>
              <a:headEnd w="sm" len="med"/>
              <a:tailEnd type="triangle" w="sm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441980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o Office">
  <a:themeElements>
    <a:clrScheme name="Tema do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o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o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52</TotalTime>
  <Words>138</Words>
  <Application>Microsoft Office PowerPoint</Application>
  <PresentationFormat>Personalizar</PresentationFormat>
  <Paragraphs>41</Paragraphs>
  <Slides>1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Tema do Office</vt:lpstr>
      <vt:lpstr>Apresentação do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Mariana Ivo Khouri</dc:creator>
  <cp:lastModifiedBy>Leonardo Paiva Farias</cp:lastModifiedBy>
  <cp:revision>6</cp:revision>
  <dcterms:created xsi:type="dcterms:W3CDTF">2020-02-19T01:12:01Z</dcterms:created>
  <dcterms:modified xsi:type="dcterms:W3CDTF">2020-02-20T13:24:08Z</dcterms:modified>
</cp:coreProperties>
</file>