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91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29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70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89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4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32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313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46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54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264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8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504A-5616-4389-AAC2-B6C51CF8B726}" type="datetimeFigureOut">
              <a:rPr lang="en-GB" smtClean="0"/>
              <a:t>19/09/2019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76129-0381-42C5-8F96-9102698A6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909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F476C9-8D3C-4913-86F3-D1E0BC4DD999}"/>
              </a:ext>
            </a:extLst>
          </p:cNvPr>
          <p:cNvSpPr txBox="1"/>
          <p:nvPr/>
        </p:nvSpPr>
        <p:spPr>
          <a:xfrm>
            <a:off x="267418" y="5943604"/>
            <a:ext cx="116456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S1. 10 identified challenges that currently limit the widespread clinical implementation of pharmacogenomics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Chenoweth MJ, Giacomini KM, Pirmohamed M, Hill SL, van Schaik RHN, Schwab M, Shuldiner AR, Relling MV, Tyndale RF.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Global pharmacogenomics within precision medicine: challenges and opportunities.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Clin Pharmacol Ther,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2019.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C7444-E786-4FA5-8E33-7D24C7C64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42" y="0"/>
            <a:ext cx="8730229" cy="601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168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60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Pirmohamed, Munir</dc:creator>
  <cp:lastModifiedBy>meghan.chenoweth</cp:lastModifiedBy>
  <cp:revision>28</cp:revision>
  <dcterms:created xsi:type="dcterms:W3CDTF">2019-07-21T14:17:33Z</dcterms:created>
  <dcterms:modified xsi:type="dcterms:W3CDTF">2019-09-19T15:51:08Z</dcterms:modified>
</cp:coreProperties>
</file>