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900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090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63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105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507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37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943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0887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0603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217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5921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79C5-EB86-4DD4-85FD-CE7314CF6288}" type="datetimeFigureOut">
              <a:rPr lang="th-TH" smtClean="0"/>
              <a:t>05/08/62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C942A-366E-4803-8340-9B7ADE9644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60925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"/><Relationship Id="rId3" Type="http://schemas.openxmlformats.org/officeDocument/2006/relationships/image" Target="../media/image6.tif"/><Relationship Id="rId7" Type="http://schemas.openxmlformats.org/officeDocument/2006/relationships/image" Target="../media/image10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"/><Relationship Id="rId5" Type="http://schemas.openxmlformats.org/officeDocument/2006/relationships/image" Target="../media/image8.tif"/><Relationship Id="rId4" Type="http://schemas.openxmlformats.org/officeDocument/2006/relationships/image" Target="../media/image7.tif"/><Relationship Id="rId9" Type="http://schemas.openxmlformats.org/officeDocument/2006/relationships/image" Target="../media/image12.t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133600" y="1598140"/>
            <a:ext cx="8534400" cy="34351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06" t="10003" b="9031"/>
          <a:stretch/>
        </p:blipFill>
        <p:spPr>
          <a:xfrm rot="16200000">
            <a:off x="8517296" y="2486051"/>
            <a:ext cx="2314880" cy="16558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24" t="6931" b="12392"/>
          <a:stretch/>
        </p:blipFill>
        <p:spPr>
          <a:xfrm rot="16200000">
            <a:off x="6752522" y="2523121"/>
            <a:ext cx="2216027" cy="15816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86" b="18571"/>
          <a:stretch/>
        </p:blipFill>
        <p:spPr>
          <a:xfrm rot="16200000">
            <a:off x="1819635" y="2298584"/>
            <a:ext cx="3063445" cy="2128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97" r="6590" b="18570"/>
          <a:stretch/>
        </p:blipFill>
        <p:spPr>
          <a:xfrm rot="16200000">
            <a:off x="4089312" y="2229061"/>
            <a:ext cx="3064476" cy="22681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33627" y="628076"/>
            <a:ext cx="835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IR29</a:t>
            </a:r>
            <a:endParaRPr lang="th-TH" sz="2400" b="1" dirty="0"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8936" y="628076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Pokkali</a:t>
            </a:r>
            <a:endParaRPr lang="th-TH" sz="2400" b="1" dirty="0">
              <a:latin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8899" y="119803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endParaRPr lang="th-TH" sz="2000" b="1" dirty="0">
              <a:latin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59775" y="1198030"/>
            <a:ext cx="1723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endParaRPr lang="th-TH" sz="2000" b="1" dirty="0">
              <a:latin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58901" y="119803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endParaRPr lang="th-TH" sz="2000" b="1" dirty="0">
              <a:latin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20782" y="1195486"/>
            <a:ext cx="1723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endParaRPr lang="th-TH" sz="2000" b="1" dirty="0">
              <a:latin typeface="Times New Roman" panose="02020603050405020304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207741" y="1089741"/>
            <a:ext cx="44319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45038" y="1089741"/>
            <a:ext cx="37852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51498" y="5922147"/>
            <a:ext cx="9663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Characteristic of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rice seedlings of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Pokkali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IR29 after subjected with 0 or 200 mM NaCl treatment for 360 min.</a:t>
            </a:r>
            <a:endParaRPr lang="th-TH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03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23275" r="19568" b="4013"/>
          <a:stretch/>
        </p:blipFill>
        <p:spPr>
          <a:xfrm rot="5400000">
            <a:off x="4539800" y="1122419"/>
            <a:ext cx="360610" cy="22538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2" t="19709" r="23855" b="3815"/>
          <a:stretch/>
        </p:blipFill>
        <p:spPr>
          <a:xfrm rot="5400000">
            <a:off x="4528415" y="1572829"/>
            <a:ext cx="383380" cy="22538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1" t="23866" r="36674" b="6610"/>
          <a:stretch/>
        </p:blipFill>
        <p:spPr>
          <a:xfrm rot="5400000">
            <a:off x="4568039" y="2337713"/>
            <a:ext cx="291252" cy="22666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0" t="17926" r="26770" b="4823"/>
          <a:stretch/>
        </p:blipFill>
        <p:spPr>
          <a:xfrm rot="5400000">
            <a:off x="7006104" y="2315913"/>
            <a:ext cx="334851" cy="2266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3" t="25091" r="32929" b="4523"/>
          <a:stretch/>
        </p:blipFill>
        <p:spPr>
          <a:xfrm rot="5400000">
            <a:off x="7025426" y="1091948"/>
            <a:ext cx="296214" cy="22666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6" t="19291" r="33656" b="4700"/>
          <a:stretch/>
        </p:blipFill>
        <p:spPr>
          <a:xfrm rot="5400000">
            <a:off x="6995481" y="1552748"/>
            <a:ext cx="343218" cy="22538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1" t="24178" r="29488" b="4902"/>
          <a:stretch/>
        </p:blipFill>
        <p:spPr>
          <a:xfrm rot="5400000">
            <a:off x="6997696" y="2788573"/>
            <a:ext cx="351667" cy="22666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" t="24424" r="31087" b="3851"/>
          <a:stretch/>
        </p:blipFill>
        <p:spPr>
          <a:xfrm rot="5400000">
            <a:off x="4553152" y="2791373"/>
            <a:ext cx="333896" cy="22538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55284" y="3295499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Pokkali</a:t>
            </a:r>
            <a:endParaRPr lang="th-TH" sz="1600" b="1" dirty="0">
              <a:latin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158" y="3746081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IR29</a:t>
            </a:r>
            <a:endParaRPr lang="th-TH" sz="1600" b="1" dirty="0">
              <a:latin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9615" y="3464776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Leaf</a:t>
            </a:r>
            <a:endParaRPr lang="th-TH" sz="1600" b="1" dirty="0">
              <a:latin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42404" y="2069220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Pokkali</a:t>
            </a:r>
            <a:endParaRPr lang="th-TH" sz="1600" b="1" dirty="0">
              <a:latin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2278" y="2519802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IR29</a:t>
            </a:r>
            <a:endParaRPr lang="th-TH" sz="1600" b="1" dirty="0">
              <a:latin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93523" y="2293282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</a:t>
            </a:r>
            <a:endParaRPr lang="th-TH" sz="1600" b="1" dirty="0">
              <a:latin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4070" y="4990582"/>
            <a:ext cx="11800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Semi-quantitative RT-PCR of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OsEF1</a:t>
            </a:r>
            <a:r>
              <a:rPr lang="en-US" sz="1400" i="1" dirty="0"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US" sz="1400" dirty="0">
                <a:latin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root and leaf tissues of rice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Pokkali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IR29 seedlings when exposed to control (0 mM NaCl) and salt stress (200 mM NaCl) for 0, 15, 30, 45, 60, 180, and 360 min. </a:t>
            </a:r>
            <a:endParaRPr lang="th-TH" sz="1400" dirty="0">
              <a:latin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09A83D-A135-4DB5-9002-89A0DF0027A7}"/>
              </a:ext>
            </a:extLst>
          </p:cNvPr>
          <p:cNvSpPr txBox="1"/>
          <p:nvPr/>
        </p:nvSpPr>
        <p:spPr>
          <a:xfrm>
            <a:off x="3639354" y="1758980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767BCB-E53C-4D52-B318-764658B5FC4F}"/>
              </a:ext>
            </a:extLst>
          </p:cNvPr>
          <p:cNvSpPr txBox="1"/>
          <p:nvPr/>
        </p:nvSpPr>
        <p:spPr>
          <a:xfrm>
            <a:off x="3913788" y="175898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27EDA4-186A-44FE-8EE8-D7ADE4DB0CE2}"/>
              </a:ext>
            </a:extLst>
          </p:cNvPr>
          <p:cNvSpPr txBox="1"/>
          <p:nvPr/>
        </p:nvSpPr>
        <p:spPr>
          <a:xfrm>
            <a:off x="4231288" y="1758980"/>
            <a:ext cx="338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EA68AB-B902-4709-ADE3-DD86B169437B}"/>
              </a:ext>
            </a:extLst>
          </p:cNvPr>
          <p:cNvSpPr txBox="1"/>
          <p:nvPr/>
        </p:nvSpPr>
        <p:spPr>
          <a:xfrm>
            <a:off x="4550823" y="1762793"/>
            <a:ext cx="338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0B1988-46A8-4612-9746-BA8D8B68C2E6}"/>
              </a:ext>
            </a:extLst>
          </p:cNvPr>
          <p:cNvSpPr txBox="1"/>
          <p:nvPr/>
        </p:nvSpPr>
        <p:spPr>
          <a:xfrm>
            <a:off x="4842769" y="1771680"/>
            <a:ext cx="338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26CCDC-6DE1-4C2B-8ECF-1A2582933264}"/>
              </a:ext>
            </a:extLst>
          </p:cNvPr>
          <p:cNvSpPr txBox="1"/>
          <p:nvPr/>
        </p:nvSpPr>
        <p:spPr>
          <a:xfrm>
            <a:off x="5141219" y="1760687"/>
            <a:ext cx="412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482031-1A44-4885-8834-791F01D2A8D9}"/>
              </a:ext>
            </a:extLst>
          </p:cNvPr>
          <p:cNvSpPr txBox="1"/>
          <p:nvPr/>
        </p:nvSpPr>
        <p:spPr>
          <a:xfrm>
            <a:off x="5456561" y="1756044"/>
            <a:ext cx="412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118E13-BBEB-42C7-A046-D779A93432DA}"/>
              </a:ext>
            </a:extLst>
          </p:cNvPr>
          <p:cNvSpPr txBox="1"/>
          <p:nvPr/>
        </p:nvSpPr>
        <p:spPr>
          <a:xfrm>
            <a:off x="6093596" y="177309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CD9443-8379-4081-A80A-DF1C318C0F19}"/>
              </a:ext>
            </a:extLst>
          </p:cNvPr>
          <p:cNvSpPr txBox="1"/>
          <p:nvPr/>
        </p:nvSpPr>
        <p:spPr>
          <a:xfrm>
            <a:off x="6368030" y="177309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A430CB-7449-40E6-8DDA-53D6B9BC0D74}"/>
              </a:ext>
            </a:extLst>
          </p:cNvPr>
          <p:cNvSpPr txBox="1"/>
          <p:nvPr/>
        </p:nvSpPr>
        <p:spPr>
          <a:xfrm>
            <a:off x="6685530" y="1773093"/>
            <a:ext cx="338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4CB9AA-8BA2-4835-B39C-528006C701D4}"/>
              </a:ext>
            </a:extLst>
          </p:cNvPr>
          <p:cNvSpPr txBox="1"/>
          <p:nvPr/>
        </p:nvSpPr>
        <p:spPr>
          <a:xfrm>
            <a:off x="7005065" y="1776906"/>
            <a:ext cx="338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1A0A51-61A7-4180-9193-8A7FAA43EF77}"/>
              </a:ext>
            </a:extLst>
          </p:cNvPr>
          <p:cNvSpPr txBox="1"/>
          <p:nvPr/>
        </p:nvSpPr>
        <p:spPr>
          <a:xfrm>
            <a:off x="7297011" y="1785793"/>
            <a:ext cx="338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3E0FEE-ED09-4CDD-A693-45A10CB7E520}"/>
              </a:ext>
            </a:extLst>
          </p:cNvPr>
          <p:cNvSpPr txBox="1"/>
          <p:nvPr/>
        </p:nvSpPr>
        <p:spPr>
          <a:xfrm>
            <a:off x="7595461" y="1774800"/>
            <a:ext cx="412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68A33FA-CF82-49C7-BE59-9CB4731C211B}"/>
              </a:ext>
            </a:extLst>
          </p:cNvPr>
          <p:cNvSpPr txBox="1"/>
          <p:nvPr/>
        </p:nvSpPr>
        <p:spPr>
          <a:xfrm>
            <a:off x="7910803" y="1770157"/>
            <a:ext cx="412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13E879-195D-46DF-96D7-90EFD0501979}"/>
              </a:ext>
            </a:extLst>
          </p:cNvPr>
          <p:cNvSpPr txBox="1"/>
          <p:nvPr/>
        </p:nvSpPr>
        <p:spPr>
          <a:xfrm>
            <a:off x="2657968" y="1722889"/>
            <a:ext cx="922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(min)</a:t>
            </a:r>
            <a:endParaRPr lang="th-TH" sz="1400" b="1" dirty="0">
              <a:latin typeface="Times New Roman" panose="02020603050405020304" pitchFamily="18" charset="0"/>
            </a:endParaRPr>
          </a:p>
        </p:txBody>
      </p:sp>
      <p:sp>
        <p:nvSpPr>
          <p:cNvPr id="35" name="Rectangle 57">
            <a:extLst>
              <a:ext uri="{FF2B5EF4-FFF2-40B4-BE49-F238E27FC236}">
                <a16:creationId xmlns:a16="http://schemas.microsoft.com/office/drawing/2014/main" id="{38A1848F-32A2-4361-96EF-39D3EE71E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8012" y="1689289"/>
            <a:ext cx="2253802" cy="18000"/>
          </a:xfrm>
          <a:prstGeom prst="rect">
            <a:avLst/>
          </a:prstGeom>
          <a:solidFill>
            <a:srgbClr val="000000"/>
          </a:solidFill>
          <a:ln w="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7" name="Rectangle 21">
            <a:extLst>
              <a:ext uri="{FF2B5EF4-FFF2-40B4-BE49-F238E27FC236}">
                <a16:creationId xmlns:a16="http://schemas.microsoft.com/office/drawing/2014/main" id="{5209D003-794A-409F-859A-8AA2EB175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962" y="1443227"/>
            <a:ext cx="7699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th-TH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kumimoji="0" lang="th-TH" altLang="th-TH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mM</a:t>
            </a:r>
            <a:r>
              <a:rPr kumimoji="0" lang="en-US" altLang="th-TH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NaCl</a:t>
            </a:r>
            <a:endParaRPr kumimoji="0" lang="th-TH" altLang="th-T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6A168CEF-437E-46BA-8D44-B35753893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640" y="1454299"/>
            <a:ext cx="923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th-TH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</a:t>
            </a:r>
            <a:r>
              <a:rPr kumimoji="0" lang="th-TH" altLang="th-TH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mM</a:t>
            </a:r>
            <a:r>
              <a:rPr kumimoji="0" lang="en-US" altLang="th-TH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NaCl</a:t>
            </a:r>
            <a:endParaRPr kumimoji="0" lang="th-TH" altLang="th-T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Rectangle 57">
            <a:extLst>
              <a:ext uri="{FF2B5EF4-FFF2-40B4-BE49-F238E27FC236}">
                <a16:creationId xmlns:a16="http://schemas.microsoft.com/office/drawing/2014/main" id="{5334A730-8DA2-4ECD-83E6-2C640E1A4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188" y="1685150"/>
            <a:ext cx="2253802" cy="18000"/>
          </a:xfrm>
          <a:prstGeom prst="rect">
            <a:avLst/>
          </a:prstGeom>
          <a:solidFill>
            <a:srgbClr val="000000"/>
          </a:solidFill>
          <a:ln w="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787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" t="32329" r="93027" b="19286"/>
          <a:stretch/>
        </p:blipFill>
        <p:spPr>
          <a:xfrm>
            <a:off x="3763179" y="862524"/>
            <a:ext cx="292101" cy="1816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6" t="32329" r="79323" b="19286"/>
          <a:stretch/>
        </p:blipFill>
        <p:spPr>
          <a:xfrm>
            <a:off x="4055280" y="862524"/>
            <a:ext cx="406400" cy="1816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7744" y="500514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OsNHX1</a:t>
            </a:r>
            <a:endParaRPr lang="th-TH" sz="2000" b="1" i="1" dirty="0">
              <a:latin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" t="32329" r="93027" b="19286"/>
          <a:stretch/>
        </p:blipFill>
        <p:spPr>
          <a:xfrm>
            <a:off x="5736907" y="909733"/>
            <a:ext cx="292101" cy="1816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0" t="32329" r="23893" b="19286"/>
          <a:stretch/>
        </p:blipFill>
        <p:spPr>
          <a:xfrm>
            <a:off x="6033385" y="909733"/>
            <a:ext cx="393699" cy="18161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48621" y="525131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OsNHX3</a:t>
            </a:r>
            <a:endParaRPr lang="th-TH" sz="2000" b="1" i="1" dirty="0">
              <a:latin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5" t="68953" r="84800"/>
          <a:stretch/>
        </p:blipFill>
        <p:spPr>
          <a:xfrm>
            <a:off x="7659483" y="871102"/>
            <a:ext cx="343886" cy="183321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674590" y="470992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OsNHX5</a:t>
            </a:r>
            <a:endParaRPr lang="th-TH" sz="2000" b="1" i="1" dirty="0">
              <a:latin typeface="Times New Roman" panose="02020603050405020304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5" t="68953" r="84800"/>
          <a:stretch/>
        </p:blipFill>
        <p:spPr>
          <a:xfrm>
            <a:off x="2641616" y="3830347"/>
            <a:ext cx="343886" cy="18332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3" t="68953" r="12121"/>
          <a:stretch/>
        </p:blipFill>
        <p:spPr>
          <a:xfrm>
            <a:off x="2967930" y="3834757"/>
            <a:ext cx="477235" cy="183321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364083" y="3421947"/>
            <a:ext cx="1338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OsHKT2;1</a:t>
            </a:r>
            <a:endParaRPr lang="th-TH" sz="2000" b="1" i="1" dirty="0">
              <a:latin typeface="Times New Roman" panose="02020603050405020304" pitchFamily="18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" t="35828" r="85324" b="15218"/>
          <a:stretch/>
        </p:blipFill>
        <p:spPr>
          <a:xfrm>
            <a:off x="4658682" y="3845927"/>
            <a:ext cx="660901" cy="186843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474370" y="3454107"/>
            <a:ext cx="107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OsAVP1</a:t>
            </a:r>
            <a:endParaRPr lang="th-TH" sz="2000" b="1" i="1" dirty="0">
              <a:latin typeface="Times New Roman" panose="02020603050405020304" pitchFamily="18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31" t="35423" r="23852" b="41887"/>
          <a:stretch/>
        </p:blipFill>
        <p:spPr>
          <a:xfrm rot="5400000" flipV="1">
            <a:off x="5970177" y="4428457"/>
            <a:ext cx="1869075" cy="67452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167639" y="3435727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Os18S rRNA</a:t>
            </a:r>
            <a:endParaRPr lang="th-TH" sz="2000" b="1" i="1" dirty="0">
              <a:latin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0973" y="6061347"/>
            <a:ext cx="10901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Predicted size of amplification products,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OsNHX1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OsNHX3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OsNHX5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OsHKT2;1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OsAVP1, Os18s rRNA and OsEF1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1.5% Agarose gel electrophoresis </a:t>
            </a:r>
            <a:endParaRPr lang="th-TH" sz="1200" dirty="0">
              <a:latin typeface="Times New Roman" panose="02020603050405020304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658030" y="1115753"/>
            <a:ext cx="1059714" cy="765586"/>
            <a:chOff x="1269750" y="1306611"/>
            <a:chExt cx="1059714" cy="658377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282773" y="1306611"/>
              <a:ext cx="697627" cy="264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69750" y="1700311"/>
              <a:ext cx="697627" cy="264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649605" y="1162961"/>
            <a:ext cx="1059714" cy="765586"/>
            <a:chOff x="1269750" y="1306611"/>
            <a:chExt cx="1059714" cy="658377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282773" y="1306611"/>
              <a:ext cx="697627" cy="264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69750" y="1700311"/>
              <a:ext cx="697627" cy="264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599769" y="1380281"/>
            <a:ext cx="1059714" cy="1013422"/>
            <a:chOff x="1269750" y="1363299"/>
            <a:chExt cx="1059714" cy="565412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282773" y="1363299"/>
              <a:ext cx="697627" cy="17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69750" y="1756995"/>
              <a:ext cx="697627" cy="17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509586" y="4337066"/>
            <a:ext cx="1059714" cy="1013422"/>
            <a:chOff x="1269750" y="1363299"/>
            <a:chExt cx="1059714" cy="565412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1282773" y="1363299"/>
              <a:ext cx="697627" cy="17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69750" y="1756995"/>
              <a:ext cx="697627" cy="171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575141" y="4189883"/>
            <a:ext cx="1059714" cy="859887"/>
            <a:chOff x="1269750" y="1306611"/>
            <a:chExt cx="1059714" cy="61317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1282773" y="1306611"/>
              <a:ext cx="697627" cy="219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69750" y="1700311"/>
              <a:ext cx="697627" cy="219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577933" y="4245063"/>
            <a:ext cx="1059714" cy="707798"/>
            <a:chOff x="1269750" y="1306611"/>
            <a:chExt cx="1059714" cy="696613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282773" y="1306611"/>
              <a:ext cx="697627" cy="302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69750" y="1700311"/>
              <a:ext cx="697627" cy="302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79" t="68953" r="18580"/>
          <a:stretch/>
        </p:blipFill>
        <p:spPr>
          <a:xfrm>
            <a:off x="8003369" y="871102"/>
            <a:ext cx="444500" cy="1833210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E2ADE297-C955-41A5-BD21-85EC67C147DD}"/>
              </a:ext>
            </a:extLst>
          </p:cNvPr>
          <p:cNvGrpSpPr/>
          <p:nvPr/>
        </p:nvGrpSpPr>
        <p:grpSpPr>
          <a:xfrm>
            <a:off x="7846197" y="4060019"/>
            <a:ext cx="1059714" cy="786506"/>
            <a:chOff x="1269750" y="1306611"/>
            <a:chExt cx="1059714" cy="646811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BD06052-5104-4957-A129-A30F5F263368}"/>
                </a:ext>
              </a:extLst>
            </p:cNvPr>
            <p:cNvCxnSpPr/>
            <p:nvPr/>
          </p:nvCxnSpPr>
          <p:spPr>
            <a:xfrm>
              <a:off x="1961164" y="14605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B6B828E-F410-4104-8B90-EA02DA532E4D}"/>
                </a:ext>
              </a:extLst>
            </p:cNvPr>
            <p:cNvCxnSpPr/>
            <p:nvPr/>
          </p:nvCxnSpPr>
          <p:spPr>
            <a:xfrm>
              <a:off x="1961164" y="1854200"/>
              <a:ext cx="3683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B648ECF-4C39-4962-A768-D61BA8BDF48A}"/>
                </a:ext>
              </a:extLst>
            </p:cNvPr>
            <p:cNvSpPr txBox="1"/>
            <p:nvPr/>
          </p:nvSpPr>
          <p:spPr>
            <a:xfrm>
              <a:off x="1282773" y="1306611"/>
              <a:ext cx="697627" cy="253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8AB3CCE-5208-493E-90C0-8BAB34A1CEA1}"/>
                </a:ext>
              </a:extLst>
            </p:cNvPr>
            <p:cNvSpPr txBox="1"/>
            <p:nvPr/>
          </p:nvSpPr>
          <p:spPr>
            <a:xfrm>
              <a:off x="1269750" y="1700311"/>
              <a:ext cx="697627" cy="253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</a:t>
              </a:r>
              <a:r>
                <a:rPr lang="en-US" sz="1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th-TH" sz="14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4149CBDD-DF82-4F12-AB9D-D3975E3DA3D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9" t="19035" r="19611" b="74514"/>
          <a:stretch/>
        </p:blipFill>
        <p:spPr>
          <a:xfrm rot="5400000" flipV="1">
            <a:off x="8104382" y="4658480"/>
            <a:ext cx="1862255" cy="25456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ABA5305-B57F-47AA-BD20-181E73710E2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9" t="40036" r="19611" b="51922"/>
          <a:stretch/>
        </p:blipFill>
        <p:spPr>
          <a:xfrm rot="5400000" flipV="1">
            <a:off x="8394966" y="4627092"/>
            <a:ext cx="1862256" cy="317343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B12216DC-C074-49BE-AEA7-7A2CAB087E0E}"/>
              </a:ext>
            </a:extLst>
          </p:cNvPr>
          <p:cNvSpPr txBox="1"/>
          <p:nvPr/>
        </p:nvSpPr>
        <p:spPr>
          <a:xfrm>
            <a:off x="8629148" y="3421721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OsEF1</a:t>
            </a:r>
            <a:r>
              <a:rPr lang="en-US" sz="2000" b="1" i="1" dirty="0"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endParaRPr lang="th-TH" sz="2000" b="1" i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35339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190</Words>
  <Application>Microsoft Office PowerPoint</Application>
  <PresentationFormat>Widescreen</PresentationFormat>
  <Paragraphs>53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nstda.or.th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Cattarin Theerawitaya</dc:creator>
  <cp:lastModifiedBy>Suriyan Cha-um</cp:lastModifiedBy>
  <cp:revision>20</cp:revision>
  <dcterms:created xsi:type="dcterms:W3CDTF">2019-07-18T13:08:17Z</dcterms:created>
  <dcterms:modified xsi:type="dcterms:W3CDTF">2019-08-05T08:33:51Z</dcterms:modified>
</cp:coreProperties>
</file>