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2192000" cy="5486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0" d="100"/>
          <a:sy n="80" d="100"/>
        </p:scale>
        <p:origin x="2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97890"/>
            <a:ext cx="9144000" cy="1910080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881630"/>
            <a:ext cx="9144000" cy="1324610"/>
          </a:xfrm>
        </p:spPr>
        <p:txBody>
          <a:bodyPr/>
          <a:lstStyle>
            <a:lvl1pPr marL="0" indent="0" algn="ctr">
              <a:buNone/>
              <a:defRPr sz="1920"/>
            </a:lvl1pPr>
            <a:lvl2pPr marL="365758" indent="0" algn="ctr">
              <a:buNone/>
              <a:defRPr sz="1600"/>
            </a:lvl2pPr>
            <a:lvl3pPr marL="731516" indent="0" algn="ctr">
              <a:buNone/>
              <a:defRPr sz="1440"/>
            </a:lvl3pPr>
            <a:lvl4pPr marL="1097273" indent="0" algn="ctr">
              <a:buNone/>
              <a:defRPr sz="1280"/>
            </a:lvl4pPr>
            <a:lvl5pPr marL="1463031" indent="0" algn="ctr">
              <a:buNone/>
              <a:defRPr sz="1280"/>
            </a:lvl5pPr>
            <a:lvl6pPr marL="1828789" indent="0" algn="ctr">
              <a:buNone/>
              <a:defRPr sz="1280"/>
            </a:lvl6pPr>
            <a:lvl7pPr marL="2194547" indent="0" algn="ctr">
              <a:buNone/>
              <a:defRPr sz="1280"/>
            </a:lvl7pPr>
            <a:lvl8pPr marL="2560306" indent="0" algn="ctr">
              <a:buNone/>
              <a:defRPr sz="1280"/>
            </a:lvl8pPr>
            <a:lvl9pPr marL="2926063" indent="0" algn="ctr">
              <a:buNone/>
              <a:defRPr sz="128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1965F-C76C-4028-B40B-225E61CC35A3}" type="datetimeFigureOut">
              <a:rPr lang="en-US" smtClean="0"/>
              <a:t>3/2/2020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EBAFC-D0C9-47AD-869A-6544D8245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185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1965F-C76C-4028-B40B-225E61CC35A3}" type="datetimeFigureOut">
              <a:rPr lang="en-US" smtClean="0"/>
              <a:t>3/2/2020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EBAFC-D0C9-47AD-869A-6544D8245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148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292100"/>
            <a:ext cx="2628900" cy="464947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92100"/>
            <a:ext cx="7734300" cy="464947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1965F-C76C-4028-B40B-225E61CC35A3}" type="datetimeFigureOut">
              <a:rPr lang="en-US" smtClean="0"/>
              <a:t>3/2/2020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EBAFC-D0C9-47AD-869A-6544D8245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275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1965F-C76C-4028-B40B-225E61CC35A3}" type="datetimeFigureOut">
              <a:rPr lang="en-US" smtClean="0"/>
              <a:t>3/2/2020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EBAFC-D0C9-47AD-869A-6544D8245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706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67791"/>
            <a:ext cx="10515600" cy="228219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671571"/>
            <a:ext cx="10515600" cy="1200150"/>
          </a:xfrm>
        </p:spPr>
        <p:txBody>
          <a:bodyPr/>
          <a:lstStyle>
            <a:lvl1pPr marL="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1pPr>
            <a:lvl2pPr marL="36575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731516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3pPr>
            <a:lvl4pPr marL="1097273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4pPr>
            <a:lvl5pPr marL="1463031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5pPr>
            <a:lvl6pPr marL="1828789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6pPr>
            <a:lvl7pPr marL="2194547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7pPr>
            <a:lvl8pPr marL="2560306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8pPr>
            <a:lvl9pPr marL="2926063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1965F-C76C-4028-B40B-225E61CC35A3}" type="datetimeFigureOut">
              <a:rPr lang="en-US" smtClean="0"/>
              <a:t>3/2/2020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EBAFC-D0C9-47AD-869A-6544D8245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767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60500"/>
            <a:ext cx="5181600" cy="348107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460500"/>
            <a:ext cx="5181600" cy="348107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1965F-C76C-4028-B40B-225E61CC35A3}" type="datetimeFigureOut">
              <a:rPr lang="en-US" smtClean="0"/>
              <a:t>3/2/2020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EBAFC-D0C9-47AD-869A-6544D8245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710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92102"/>
            <a:ext cx="10515600" cy="106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1" y="1344930"/>
            <a:ext cx="5157787" cy="659130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58" indent="0">
              <a:buNone/>
              <a:defRPr sz="1600" b="1"/>
            </a:lvl2pPr>
            <a:lvl3pPr marL="731516" indent="0">
              <a:buNone/>
              <a:defRPr sz="1440" b="1"/>
            </a:lvl3pPr>
            <a:lvl4pPr marL="1097273" indent="0">
              <a:buNone/>
              <a:defRPr sz="1280" b="1"/>
            </a:lvl4pPr>
            <a:lvl5pPr marL="1463031" indent="0">
              <a:buNone/>
              <a:defRPr sz="1280" b="1"/>
            </a:lvl5pPr>
            <a:lvl6pPr marL="1828789" indent="0">
              <a:buNone/>
              <a:defRPr sz="1280" b="1"/>
            </a:lvl6pPr>
            <a:lvl7pPr marL="2194547" indent="0">
              <a:buNone/>
              <a:defRPr sz="1280" b="1"/>
            </a:lvl7pPr>
            <a:lvl8pPr marL="2560306" indent="0">
              <a:buNone/>
              <a:defRPr sz="1280" b="1"/>
            </a:lvl8pPr>
            <a:lvl9pPr marL="2926063" indent="0">
              <a:buNone/>
              <a:defRPr sz="128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1" y="2004060"/>
            <a:ext cx="5157787" cy="294767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44930"/>
            <a:ext cx="5183188" cy="659130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58" indent="0">
              <a:buNone/>
              <a:defRPr sz="1600" b="1"/>
            </a:lvl2pPr>
            <a:lvl3pPr marL="731516" indent="0">
              <a:buNone/>
              <a:defRPr sz="1440" b="1"/>
            </a:lvl3pPr>
            <a:lvl4pPr marL="1097273" indent="0">
              <a:buNone/>
              <a:defRPr sz="1280" b="1"/>
            </a:lvl4pPr>
            <a:lvl5pPr marL="1463031" indent="0">
              <a:buNone/>
              <a:defRPr sz="1280" b="1"/>
            </a:lvl5pPr>
            <a:lvl6pPr marL="1828789" indent="0">
              <a:buNone/>
              <a:defRPr sz="1280" b="1"/>
            </a:lvl6pPr>
            <a:lvl7pPr marL="2194547" indent="0">
              <a:buNone/>
              <a:defRPr sz="1280" b="1"/>
            </a:lvl7pPr>
            <a:lvl8pPr marL="2560306" indent="0">
              <a:buNone/>
              <a:defRPr sz="1280" b="1"/>
            </a:lvl8pPr>
            <a:lvl9pPr marL="2926063" indent="0">
              <a:buNone/>
              <a:defRPr sz="128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004060"/>
            <a:ext cx="5183188" cy="294767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1965F-C76C-4028-B40B-225E61CC35A3}" type="datetimeFigureOut">
              <a:rPr lang="en-US" smtClean="0"/>
              <a:t>3/2/2020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EBAFC-D0C9-47AD-869A-6544D8245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67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1965F-C76C-4028-B40B-225E61CC35A3}" type="datetimeFigureOut">
              <a:rPr lang="en-US" smtClean="0"/>
              <a:t>3/2/2020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EBAFC-D0C9-47AD-869A-6544D8245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764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1965F-C76C-4028-B40B-225E61CC35A3}" type="datetimeFigureOut">
              <a:rPr lang="en-US" smtClean="0"/>
              <a:t>3/2/2020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EBAFC-D0C9-47AD-869A-6544D8245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61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1" y="365760"/>
            <a:ext cx="3932237" cy="128016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789940"/>
            <a:ext cx="6172200" cy="3898900"/>
          </a:xfrm>
        </p:spPr>
        <p:txBody>
          <a:bodyPr/>
          <a:lstStyle>
            <a:lvl1pPr>
              <a:defRPr sz="2560"/>
            </a:lvl1pPr>
            <a:lvl2pPr>
              <a:defRPr sz="2240"/>
            </a:lvl2pPr>
            <a:lvl3pPr>
              <a:defRPr sz="192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1" y="1645920"/>
            <a:ext cx="3932237" cy="3049270"/>
          </a:xfrm>
        </p:spPr>
        <p:txBody>
          <a:bodyPr/>
          <a:lstStyle>
            <a:lvl1pPr marL="0" indent="0">
              <a:buNone/>
              <a:defRPr sz="1280"/>
            </a:lvl1pPr>
            <a:lvl2pPr marL="365758" indent="0">
              <a:buNone/>
              <a:defRPr sz="1120"/>
            </a:lvl2pPr>
            <a:lvl3pPr marL="731516" indent="0">
              <a:buNone/>
              <a:defRPr sz="960"/>
            </a:lvl3pPr>
            <a:lvl4pPr marL="1097273" indent="0">
              <a:buNone/>
              <a:defRPr sz="800"/>
            </a:lvl4pPr>
            <a:lvl5pPr marL="1463031" indent="0">
              <a:buNone/>
              <a:defRPr sz="800"/>
            </a:lvl5pPr>
            <a:lvl6pPr marL="1828789" indent="0">
              <a:buNone/>
              <a:defRPr sz="800"/>
            </a:lvl6pPr>
            <a:lvl7pPr marL="2194547" indent="0">
              <a:buNone/>
              <a:defRPr sz="800"/>
            </a:lvl7pPr>
            <a:lvl8pPr marL="2560306" indent="0">
              <a:buNone/>
              <a:defRPr sz="800"/>
            </a:lvl8pPr>
            <a:lvl9pPr marL="2926063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1965F-C76C-4028-B40B-225E61CC35A3}" type="datetimeFigureOut">
              <a:rPr lang="en-US" smtClean="0"/>
              <a:t>3/2/2020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EBAFC-D0C9-47AD-869A-6544D8245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718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1" y="365760"/>
            <a:ext cx="3932237" cy="128016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789940"/>
            <a:ext cx="6172200" cy="3898900"/>
          </a:xfrm>
        </p:spPr>
        <p:txBody>
          <a:bodyPr anchor="t"/>
          <a:lstStyle>
            <a:lvl1pPr marL="0" indent="0">
              <a:buNone/>
              <a:defRPr sz="2560"/>
            </a:lvl1pPr>
            <a:lvl2pPr marL="365758" indent="0">
              <a:buNone/>
              <a:defRPr sz="2240"/>
            </a:lvl2pPr>
            <a:lvl3pPr marL="731516" indent="0">
              <a:buNone/>
              <a:defRPr sz="1920"/>
            </a:lvl3pPr>
            <a:lvl4pPr marL="1097273" indent="0">
              <a:buNone/>
              <a:defRPr sz="1600"/>
            </a:lvl4pPr>
            <a:lvl5pPr marL="1463031" indent="0">
              <a:buNone/>
              <a:defRPr sz="1600"/>
            </a:lvl5pPr>
            <a:lvl6pPr marL="1828789" indent="0">
              <a:buNone/>
              <a:defRPr sz="1600"/>
            </a:lvl6pPr>
            <a:lvl7pPr marL="2194547" indent="0">
              <a:buNone/>
              <a:defRPr sz="1600"/>
            </a:lvl7pPr>
            <a:lvl8pPr marL="2560306" indent="0">
              <a:buNone/>
              <a:defRPr sz="1600"/>
            </a:lvl8pPr>
            <a:lvl9pPr marL="2926063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1" y="1645920"/>
            <a:ext cx="3932237" cy="3049270"/>
          </a:xfrm>
        </p:spPr>
        <p:txBody>
          <a:bodyPr/>
          <a:lstStyle>
            <a:lvl1pPr marL="0" indent="0">
              <a:buNone/>
              <a:defRPr sz="1280"/>
            </a:lvl1pPr>
            <a:lvl2pPr marL="365758" indent="0">
              <a:buNone/>
              <a:defRPr sz="1120"/>
            </a:lvl2pPr>
            <a:lvl3pPr marL="731516" indent="0">
              <a:buNone/>
              <a:defRPr sz="960"/>
            </a:lvl3pPr>
            <a:lvl4pPr marL="1097273" indent="0">
              <a:buNone/>
              <a:defRPr sz="800"/>
            </a:lvl4pPr>
            <a:lvl5pPr marL="1463031" indent="0">
              <a:buNone/>
              <a:defRPr sz="800"/>
            </a:lvl5pPr>
            <a:lvl6pPr marL="1828789" indent="0">
              <a:buNone/>
              <a:defRPr sz="800"/>
            </a:lvl6pPr>
            <a:lvl7pPr marL="2194547" indent="0">
              <a:buNone/>
              <a:defRPr sz="800"/>
            </a:lvl7pPr>
            <a:lvl8pPr marL="2560306" indent="0">
              <a:buNone/>
              <a:defRPr sz="800"/>
            </a:lvl8pPr>
            <a:lvl9pPr marL="2926063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1965F-C76C-4028-B40B-225E61CC35A3}" type="datetimeFigureOut">
              <a:rPr lang="en-US" smtClean="0"/>
              <a:t>3/2/2020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EBAFC-D0C9-47AD-869A-6544D8245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089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92102"/>
            <a:ext cx="10515600" cy="1060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460500"/>
            <a:ext cx="10515600" cy="34810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5085080"/>
            <a:ext cx="274320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1965F-C76C-4028-B40B-225E61CC35A3}" type="datetimeFigureOut">
              <a:rPr lang="en-US" smtClean="0"/>
              <a:t>3/2/2020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5085080"/>
            <a:ext cx="411480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5085080"/>
            <a:ext cx="274320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EBAFC-D0C9-47AD-869A-6544D8245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873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31516" rtl="0" eaLnBrk="1" latinLnBrk="0" hangingPunct="1">
        <a:lnSpc>
          <a:spcPct val="90000"/>
        </a:lnSpc>
        <a:spcBef>
          <a:spcPct val="0"/>
        </a:spcBef>
        <a:buNone/>
        <a:defRPr sz="35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79" indent="-182879" algn="l" defTabSz="731516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240" kern="1200">
          <a:solidFill>
            <a:schemeClr val="tx1"/>
          </a:solidFill>
          <a:latin typeface="+mn-lt"/>
          <a:ea typeface="+mn-ea"/>
          <a:cs typeface="+mn-cs"/>
        </a:defRPr>
      </a:lvl1pPr>
      <a:lvl2pPr marL="548637" indent="-182879" algn="l" defTabSz="731516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5" indent="-182879" algn="l" defTabSz="731516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52" indent="-182879" algn="l" defTabSz="731516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10" indent="-182879" algn="l" defTabSz="731516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68" indent="-182879" algn="l" defTabSz="731516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27" indent="-182879" algn="l" defTabSz="731516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743185" indent="-182879" algn="l" defTabSz="731516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42" indent="-182879" algn="l" defTabSz="731516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1516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58" algn="l" defTabSz="731516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16" algn="l" defTabSz="731516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73" algn="l" defTabSz="731516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31" algn="l" defTabSz="731516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789" algn="l" defTabSz="731516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47" algn="l" defTabSz="731516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306" algn="l" defTabSz="731516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063" algn="l" defTabSz="731516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043" y="0"/>
            <a:ext cx="6824041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5"/>
          <p:cNvSpPr/>
          <p:nvPr/>
        </p:nvSpPr>
        <p:spPr>
          <a:xfrm>
            <a:off x="3373782" y="3013798"/>
            <a:ext cx="154430" cy="14891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5416" tIns="47708" rIns="95416" bIns="47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78"/>
          </a:p>
        </p:txBody>
      </p:sp>
      <p:sp>
        <p:nvSpPr>
          <p:cNvPr id="7" name="Oval 6"/>
          <p:cNvSpPr/>
          <p:nvPr/>
        </p:nvSpPr>
        <p:spPr>
          <a:xfrm>
            <a:off x="1539261" y="4878909"/>
            <a:ext cx="154430" cy="14891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5416" tIns="47708" rIns="95416" bIns="47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78"/>
          </a:p>
        </p:txBody>
      </p:sp>
      <p:sp>
        <p:nvSpPr>
          <p:cNvPr id="10" name="Isosceles Triangle 9"/>
          <p:cNvSpPr/>
          <p:nvPr/>
        </p:nvSpPr>
        <p:spPr>
          <a:xfrm rot="344019">
            <a:off x="3252326" y="-173625"/>
            <a:ext cx="4012085" cy="2838935"/>
          </a:xfrm>
          <a:prstGeom prst="triangle">
            <a:avLst>
              <a:gd name="adj" fmla="val 92229"/>
            </a:avLst>
          </a:prstGeom>
          <a:solidFill>
            <a:srgbClr val="FFE699">
              <a:alpha val="23922"/>
            </a:srgb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5416" tIns="47708" rIns="95416" bIns="47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78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6845" y="-5644"/>
            <a:ext cx="5125156" cy="2873022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3049937" y="2346264"/>
            <a:ext cx="154430" cy="14891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5416" tIns="47708" rIns="95416" bIns="47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78"/>
          </a:p>
        </p:txBody>
      </p:sp>
      <p:sp>
        <p:nvSpPr>
          <p:cNvPr id="11" name="Oval 10"/>
          <p:cNvSpPr/>
          <p:nvPr/>
        </p:nvSpPr>
        <p:spPr>
          <a:xfrm>
            <a:off x="9731611" y="1396583"/>
            <a:ext cx="154430" cy="148915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5416" tIns="47708" rIns="95416" bIns="47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78"/>
          </a:p>
        </p:txBody>
      </p:sp>
      <p:sp>
        <p:nvSpPr>
          <p:cNvPr id="12" name="Oval 11"/>
          <p:cNvSpPr/>
          <p:nvPr/>
        </p:nvSpPr>
        <p:spPr>
          <a:xfrm>
            <a:off x="10598419" y="419665"/>
            <a:ext cx="154430" cy="148915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5416" tIns="47708" rIns="95416" bIns="47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78"/>
          </a:p>
        </p:txBody>
      </p:sp>
      <p:sp>
        <p:nvSpPr>
          <p:cNvPr id="13" name="Oval 12"/>
          <p:cNvSpPr/>
          <p:nvPr/>
        </p:nvSpPr>
        <p:spPr>
          <a:xfrm>
            <a:off x="11509131" y="1153023"/>
            <a:ext cx="154430" cy="148915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5416" tIns="47708" rIns="95416" bIns="47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78"/>
          </a:p>
        </p:txBody>
      </p:sp>
      <p:sp>
        <p:nvSpPr>
          <p:cNvPr id="14" name="Oval 13"/>
          <p:cNvSpPr/>
          <p:nvPr/>
        </p:nvSpPr>
        <p:spPr>
          <a:xfrm>
            <a:off x="10879246" y="1301939"/>
            <a:ext cx="154430" cy="148915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5416" tIns="47708" rIns="95416" bIns="47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78"/>
          </a:p>
        </p:txBody>
      </p:sp>
      <p:sp>
        <p:nvSpPr>
          <p:cNvPr id="15" name="Oval 14"/>
          <p:cNvSpPr/>
          <p:nvPr/>
        </p:nvSpPr>
        <p:spPr>
          <a:xfrm>
            <a:off x="9091672" y="344635"/>
            <a:ext cx="154430" cy="148915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5416" tIns="47708" rIns="95416" bIns="47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78"/>
          </a:p>
        </p:txBody>
      </p:sp>
      <p:grpSp>
        <p:nvGrpSpPr>
          <p:cNvPr id="27" name="Group 26"/>
          <p:cNvGrpSpPr/>
          <p:nvPr/>
        </p:nvGrpSpPr>
        <p:grpSpPr>
          <a:xfrm>
            <a:off x="7063398" y="3432500"/>
            <a:ext cx="2480706" cy="959420"/>
            <a:chOff x="7252949" y="2367896"/>
            <a:chExt cx="2377343" cy="919444"/>
          </a:xfrm>
        </p:grpSpPr>
        <p:sp>
          <p:nvSpPr>
            <p:cNvPr id="16" name="Oval 15"/>
            <p:cNvSpPr/>
            <p:nvPr/>
          </p:nvSpPr>
          <p:spPr>
            <a:xfrm>
              <a:off x="7364142" y="2739418"/>
              <a:ext cx="147995" cy="14271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5416" tIns="47708" rIns="95416" bIns="477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78"/>
            </a:p>
          </p:txBody>
        </p:sp>
        <p:sp>
          <p:nvSpPr>
            <p:cNvPr id="17" name="Oval 16"/>
            <p:cNvSpPr/>
            <p:nvPr/>
          </p:nvSpPr>
          <p:spPr>
            <a:xfrm>
              <a:off x="7364141" y="3022943"/>
              <a:ext cx="147995" cy="142710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5416" tIns="47708" rIns="95416" bIns="477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78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253143" y="2367896"/>
              <a:ext cx="2271436" cy="27313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52" dirty="0">
                  <a:latin typeface="Arial" panose="020B0604020202020204" pitchFamily="34" charset="0"/>
                  <a:cs typeface="Arial" panose="020B0604020202020204" pitchFamily="34" charset="0"/>
                </a:rPr>
                <a:t>Legend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512134" y="2672274"/>
              <a:ext cx="1853870" cy="2731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52" dirty="0">
                  <a:latin typeface="Arial" panose="020B0604020202020204" pitchFamily="34" charset="0"/>
                  <a:cs typeface="Arial" panose="020B0604020202020204" pitchFamily="34" charset="0"/>
                </a:rPr>
                <a:t>Study areas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512135" y="2955798"/>
              <a:ext cx="2118157" cy="2731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52" dirty="0">
                  <a:latin typeface="Arial" panose="020B0604020202020204" pitchFamily="34" charset="0"/>
                  <a:cs typeface="Arial" panose="020B0604020202020204" pitchFamily="34" charset="0"/>
                </a:rPr>
                <a:t>Study sites in </a:t>
              </a:r>
              <a:r>
                <a:rPr lang="en-US" sz="1252" dirty="0" err="1">
                  <a:latin typeface="Arial" panose="020B0604020202020204" pitchFamily="34" charset="0"/>
                  <a:cs typeface="Arial" panose="020B0604020202020204" pitchFamily="34" charset="0"/>
                </a:rPr>
                <a:t>Macha</a:t>
              </a:r>
              <a:r>
                <a:rPr lang="en-US" sz="1252" dirty="0">
                  <a:latin typeface="Arial" panose="020B0604020202020204" pitchFamily="34" charset="0"/>
                  <a:cs typeface="Arial" panose="020B0604020202020204" pitchFamily="34" charset="0"/>
                </a:rPr>
                <a:t> area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252949" y="2644896"/>
              <a:ext cx="2271436" cy="64244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sz="1252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-US" sz="1252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-US" sz="1252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46845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174</TotalTime>
  <Words>8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Sutcliffe, Catherine G.</dc:creator>
  <cp:lastModifiedBy>Sutcliffe, Catherine G.</cp:lastModifiedBy>
  <cp:revision>11</cp:revision>
  <dcterms:created xsi:type="dcterms:W3CDTF">2019-07-03T15:13:20Z</dcterms:created>
  <dcterms:modified xsi:type="dcterms:W3CDTF">2020-03-02T14:35:06Z</dcterms:modified>
</cp:coreProperties>
</file>