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792" autoAdjust="0"/>
    <p:restoredTop sz="94660"/>
  </p:normalViewPr>
  <p:slideViewPr>
    <p:cSldViewPr snapToGrid="0">
      <p:cViewPr varScale="1">
        <p:scale>
          <a:sx n="131" d="100"/>
          <a:sy n="131" d="100"/>
        </p:scale>
        <p:origin x="44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EBA8E-4E8F-4366-853C-E00FAB7B76FB}" type="datetimeFigureOut">
              <a:rPr lang="en-US" smtClean="0"/>
              <a:t>3/12/2019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6A47D-CBBC-4698-B00F-E7EFA4DE0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044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EBA8E-4E8F-4366-853C-E00FAB7B76FB}" type="datetimeFigureOut">
              <a:rPr lang="en-US" smtClean="0"/>
              <a:t>3/12/2019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6A47D-CBBC-4698-B00F-E7EFA4DE0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060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EBA8E-4E8F-4366-853C-E00FAB7B76FB}" type="datetimeFigureOut">
              <a:rPr lang="en-US" smtClean="0"/>
              <a:t>3/12/2019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6A47D-CBBC-4698-B00F-E7EFA4DE0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28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EBA8E-4E8F-4366-853C-E00FAB7B76FB}" type="datetimeFigureOut">
              <a:rPr lang="en-US" smtClean="0"/>
              <a:t>3/12/2019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6A47D-CBBC-4698-B00F-E7EFA4DE0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271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EBA8E-4E8F-4366-853C-E00FAB7B76FB}" type="datetimeFigureOut">
              <a:rPr lang="en-US" smtClean="0"/>
              <a:t>3/12/2019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6A47D-CBBC-4698-B00F-E7EFA4DE0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543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EBA8E-4E8F-4366-853C-E00FAB7B76FB}" type="datetimeFigureOut">
              <a:rPr lang="en-US" smtClean="0"/>
              <a:t>3/12/2019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6A47D-CBBC-4698-B00F-E7EFA4DE0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549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EBA8E-4E8F-4366-853C-E00FAB7B76FB}" type="datetimeFigureOut">
              <a:rPr lang="en-US" smtClean="0"/>
              <a:t>3/12/2019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6A47D-CBBC-4698-B00F-E7EFA4DE0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911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EBA8E-4E8F-4366-853C-E00FAB7B76FB}" type="datetimeFigureOut">
              <a:rPr lang="en-US" smtClean="0"/>
              <a:t>3/12/2019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6A47D-CBBC-4698-B00F-E7EFA4DE0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32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EBA8E-4E8F-4366-853C-E00FAB7B76FB}" type="datetimeFigureOut">
              <a:rPr lang="en-US" smtClean="0"/>
              <a:t>3/12/2019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6A47D-CBBC-4698-B00F-E7EFA4DE0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170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EBA8E-4E8F-4366-853C-E00FAB7B76FB}" type="datetimeFigureOut">
              <a:rPr lang="en-US" smtClean="0"/>
              <a:t>3/12/2019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6A47D-CBBC-4698-B00F-E7EFA4DE0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3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EBA8E-4E8F-4366-853C-E00FAB7B76FB}" type="datetimeFigureOut">
              <a:rPr lang="en-US" smtClean="0"/>
              <a:t>3/12/2019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6A47D-CBBC-4698-B00F-E7EFA4DE0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413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4EBA8E-4E8F-4366-853C-E00FAB7B76FB}" type="datetimeFigureOut">
              <a:rPr lang="en-US" smtClean="0"/>
              <a:t>3/12/2019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06A47D-CBBC-4698-B00F-E7EFA4DE0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810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D3868AD-2625-4F6B-9674-C2623263C9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954" y="753461"/>
            <a:ext cx="3025097" cy="245812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763C5CCB-F13E-442E-A467-E19A8B5367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7941" y="753461"/>
            <a:ext cx="3026926" cy="245812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8750E026-A052-4C6D-9F3E-7567F262DA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5757" y="753461"/>
            <a:ext cx="3025097" cy="245812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9478A617-6513-4B99-8456-BC0B8D8F4E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954" y="3429000"/>
            <a:ext cx="3025097" cy="245812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A57CF3EA-A859-4D89-B3E7-0ABAC024EE5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89770" y="3429000"/>
            <a:ext cx="3025097" cy="245812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7D68F7EC-7CAE-4E2E-86D3-E74716D0E95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93928" y="3429000"/>
            <a:ext cx="3026926" cy="245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1193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D03E6E3-955B-4D65-B43C-E11C2F6A7F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803" y="658369"/>
            <a:ext cx="3026926" cy="246360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B62A54F-9FF7-4113-B1F4-FFC774B193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7607" y="658369"/>
            <a:ext cx="3025097" cy="245812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18CB0B0-600D-4A17-9780-C93EB79C76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4583" y="658369"/>
            <a:ext cx="3025097" cy="245812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78F452E-D738-4D02-B6B5-31582A2E9D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0681" y="3518611"/>
            <a:ext cx="3026926" cy="246177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EE9A98E-2C33-44AB-A2E1-86C33CC839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37607" y="3518611"/>
            <a:ext cx="3030584" cy="246360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9901324-9AC5-492A-9F68-1A1A846A9DF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84583" y="3518611"/>
            <a:ext cx="3025097" cy="2456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1611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B15BDC5-B1A1-42A3-8BBC-0FC0AF9FBF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954" y="616305"/>
            <a:ext cx="3025097" cy="245812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65469B6-AFFF-4C08-B2F3-D1C9EF61DC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3854" y="616305"/>
            <a:ext cx="3025097" cy="245812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9B183C3-D8F2-4CBB-8F38-B9F44AE201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5754" y="610818"/>
            <a:ext cx="3028755" cy="246360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C1609CB-03E4-4A47-A94E-2F926F27D2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8757" y="3429000"/>
            <a:ext cx="3025097" cy="245629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86FF1DD-7B4B-4F16-94C0-7DFDF42097F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73854" y="3489350"/>
            <a:ext cx="3025097" cy="245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6890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560</TotalTime>
  <Words>0</Words>
  <Application>Microsoft Office PowerPoint</Application>
  <PresentationFormat>A4 Paper (210x297 mm)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Xavier Ekolle Ndode Ekane</dc:creator>
  <cp:lastModifiedBy>Xavier Ekolle Ndode Ekane</cp:lastModifiedBy>
  <cp:revision>9</cp:revision>
  <cp:lastPrinted>2019-03-11T09:40:26Z</cp:lastPrinted>
  <dcterms:created xsi:type="dcterms:W3CDTF">2019-03-11T08:51:05Z</dcterms:created>
  <dcterms:modified xsi:type="dcterms:W3CDTF">2019-03-12T10:44:54Z</dcterms:modified>
</cp:coreProperties>
</file>