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6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43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351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724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07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28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996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31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26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91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54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AA132-1952-4950-8CFC-C75F69CDD741}" type="datetimeFigureOut">
              <a:rPr lang="de-DE" smtClean="0"/>
              <a:t>07.02.2020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347B2-ABE3-4C78-BB8E-2466CC4EC6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99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58581"/>
              </p:ext>
            </p:extLst>
          </p:nvPr>
        </p:nvGraphicFramePr>
        <p:xfrm>
          <a:off x="2982889" y="1015999"/>
          <a:ext cx="5580330" cy="4028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8" r:id="rId3" imgW="9435556" imgH="6812314" progId="Prism8.Document">
                  <p:embed/>
                </p:oleObj>
              </mc:Choice>
              <mc:Fallback>
                <p:oleObj name="Prism 8" r:id="rId3" imgW="9435556" imgH="681231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2889" y="1015999"/>
                        <a:ext cx="5580330" cy="4028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7499" y="7499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52800" y="5134708"/>
            <a:ext cx="4868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1200" b="1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The Pearson correlation between the IL-6 level produced by isolated B cells from PTB patients within a 72-h-culture in medium and the gestational week when PTB occurred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0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8</vt:lpstr>
      <vt:lpstr>PowerPoint-Präsentation</vt:lpstr>
    </vt:vector>
  </TitlesOfParts>
  <Company>UMMD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Busse, Mandy</dc:creator>
  <cp:lastModifiedBy>Busse, Mandy</cp:lastModifiedBy>
  <cp:revision>4</cp:revision>
  <dcterms:created xsi:type="dcterms:W3CDTF">2019-12-16T11:57:56Z</dcterms:created>
  <dcterms:modified xsi:type="dcterms:W3CDTF">2020-02-07T13:00:47Z</dcterms:modified>
</cp:coreProperties>
</file>