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100" d="100"/>
          <a:sy n="100" d="100"/>
        </p:scale>
        <p:origin x="-34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20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5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6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67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3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39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7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9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8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36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12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29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/>
                <a:cs typeface="Arial"/>
              </a:rPr>
              <a:t>Supplementary</a:t>
            </a:r>
            <a:r>
              <a:rPr lang="de-DE" b="1" dirty="0" smtClean="0">
                <a:latin typeface="Arial"/>
                <a:cs typeface="Arial"/>
              </a:rPr>
              <a:t> </a:t>
            </a:r>
            <a:r>
              <a:rPr lang="de-DE" b="1" dirty="0" err="1" smtClean="0">
                <a:latin typeface="Arial"/>
                <a:cs typeface="Arial"/>
              </a:rPr>
              <a:t>table</a:t>
            </a:r>
            <a:r>
              <a:rPr lang="de-DE" b="1" dirty="0" smtClean="0">
                <a:latin typeface="Arial"/>
                <a:cs typeface="Arial"/>
              </a:rPr>
              <a:t> 4</a:t>
            </a:r>
            <a:endParaRPr lang="de-DE" b="1" dirty="0">
              <a:latin typeface="Arial"/>
              <a:cs typeface="Arial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424187"/>
              </p:ext>
            </p:extLst>
          </p:nvPr>
        </p:nvGraphicFramePr>
        <p:xfrm>
          <a:off x="409577" y="846575"/>
          <a:ext cx="8229597" cy="3016606"/>
        </p:xfrm>
        <a:graphic>
          <a:graphicData uri="http://schemas.openxmlformats.org/drawingml/2006/table">
            <a:tbl>
              <a:tblPr firstRow="1" firstCol="1" bandRow="1"/>
              <a:tblGrid>
                <a:gridCol w="929974"/>
                <a:gridCol w="518006"/>
                <a:gridCol w="518616"/>
                <a:gridCol w="518006"/>
                <a:gridCol w="518616"/>
                <a:gridCol w="518006"/>
                <a:gridCol w="518616"/>
                <a:gridCol w="518006"/>
                <a:gridCol w="518616"/>
                <a:gridCol w="518006"/>
                <a:gridCol w="518616"/>
                <a:gridCol w="518006"/>
                <a:gridCol w="518616"/>
                <a:gridCol w="518006"/>
                <a:gridCol w="561885"/>
              </a:tblGrid>
              <a:tr h="454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Age group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Age &lt; 6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years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Age 6 – 10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years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Age 10 – 18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years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Age &gt; 18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years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P17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P18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P15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P25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Mitogen induced proliferation (counts/min)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Normal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values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PHA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&gt;50,0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1063,4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1599,8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925,7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974,2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191,4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511,0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2461,5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2154,6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2705,1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860,4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905,0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1634,6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464,3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IL-2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&gt;30,0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49,2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89,5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136,3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110,5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26,8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26,9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114,3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273,7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111,9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149,1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29,4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97,0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46,4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Anti-CD3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&gt;30,0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312,3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300,8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145,3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196,7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48,3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95,2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492,6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10,6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52,2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314,9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73,7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641,3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97,0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PWM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&gt;20,0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265,8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413,5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232,2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465,2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40,8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134,8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1129,1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622,5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801,6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336,2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195,7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344,6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84,6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SAC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&gt;10,0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88,1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96,4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27,0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23,9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5,8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4,2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46,4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31,3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9,7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55,8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11,3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Antigen induced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proliferation (counts/min)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Tetanus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&gt;3,0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55,0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15,2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211,3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2,1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128,8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16,3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2,9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425,3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142,6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15,1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29,4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Candida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&gt;3,0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2,4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206,5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16,8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4,1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183,1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63,7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13,6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Diphteria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&gt;3,0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3,3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9,8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132,8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86,6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8,9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3,0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59,1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Calibri"/>
                          <a:ea typeface="Calibri"/>
                          <a:cs typeface="Arial"/>
                        </a:rPr>
                        <a:t>73,1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>
                          <a:effectLst/>
                          <a:latin typeface="Calibri"/>
                          <a:ea typeface="Calibri"/>
                          <a:cs typeface="Arial"/>
                        </a:rPr>
                        <a:t>1,5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1,1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37" marR="658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52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178</Words>
  <Application>Microsoft Office PowerPoint</Application>
  <PresentationFormat>On-screen Show (4:3)</PresentationFormat>
  <Paragraphs>179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</dc:creator>
  <cp:lastModifiedBy>Brian  Sung</cp:lastModifiedBy>
  <cp:revision>27</cp:revision>
  <dcterms:created xsi:type="dcterms:W3CDTF">2013-04-16T20:35:06Z</dcterms:created>
  <dcterms:modified xsi:type="dcterms:W3CDTF">2015-01-17T12:48:12Z</dcterms:modified>
</cp:coreProperties>
</file>