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92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40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5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8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32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973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510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05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20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9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6380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44CC5-B337-C045-8546-F18079DCA6FA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62858-2A6B-5A4C-B3BD-534E865BA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171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tif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figure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7411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