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85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015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641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17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58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60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46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225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042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32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55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7A2D9-935D-4C47-B98B-F718AEB944D4}" type="datetimeFigureOut">
              <a:rPr lang="en-GB" smtClean="0"/>
              <a:t>19/12/2014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2F5DE-BFAC-48D6-A3C4-3C54D35932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57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8926" y="207139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212356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79712" y="2060848"/>
            <a:ext cx="1728192" cy="7446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372200" y="2196784"/>
            <a:ext cx="1728192" cy="7446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4583031" y="2619138"/>
            <a:ext cx="4525473" cy="3330142"/>
            <a:chOff x="4583031" y="2619138"/>
            <a:chExt cx="4525473" cy="333014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4" t="9720" b="14521"/>
            <a:stretch/>
          </p:blipFill>
          <p:spPr>
            <a:xfrm>
              <a:off x="4807022" y="2619138"/>
              <a:ext cx="4301482" cy="2664000"/>
            </a:xfrm>
            <a:prstGeom prst="rect">
              <a:avLst/>
            </a:prstGeom>
          </p:spPr>
        </p:pic>
        <p:sp>
          <p:nvSpPr>
            <p:cNvPr id="7" name="TextBox 8"/>
            <p:cNvSpPr txBox="1"/>
            <p:nvPr/>
          </p:nvSpPr>
          <p:spPr>
            <a:xfrm rot="16200000">
              <a:off x="3893455" y="3614521"/>
              <a:ext cx="1656153" cy="2770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Frequency                 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8"/>
            <p:cNvSpPr txBox="1"/>
            <p:nvPr/>
          </p:nvSpPr>
          <p:spPr>
            <a:xfrm>
              <a:off x="6497449" y="5302949"/>
              <a:ext cx="1386919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Distance</a:t>
              </a:r>
            </a:p>
            <a:p>
              <a:pPr algn="ctr"/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Mean = 0.984  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96250" y="2612658"/>
            <a:ext cx="4496912" cy="3336622"/>
            <a:chOff x="96250" y="2612658"/>
            <a:chExt cx="4496912" cy="333662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13" t="9527" b="13470"/>
            <a:stretch/>
          </p:blipFill>
          <p:spPr>
            <a:xfrm>
              <a:off x="373251" y="2612658"/>
              <a:ext cx="4219911" cy="2700000"/>
            </a:xfrm>
            <a:prstGeom prst="rect">
              <a:avLst/>
            </a:prstGeom>
          </p:spPr>
        </p:pic>
        <p:sp>
          <p:nvSpPr>
            <p:cNvPr id="11" name="TextBox 8"/>
            <p:cNvSpPr txBox="1"/>
            <p:nvPr/>
          </p:nvSpPr>
          <p:spPr>
            <a:xfrm>
              <a:off x="1950607" y="5302949"/>
              <a:ext cx="147348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Distance</a:t>
              </a:r>
            </a:p>
            <a:p>
              <a:pPr algn="ctr"/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Mean = 1.101  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 rot="16200000">
              <a:off x="-593326" y="3614551"/>
              <a:ext cx="1656153" cy="2770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Frequency                  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350594" y="334397"/>
            <a:ext cx="8397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data 2. Histograms of topological divergences to the reference tree (TCS tree with 45 sequences) for (A) the TCS transmission tree (merging nodes to the closest premises); and (B) for the MSTs.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Divergence is quantified by the asymmetric difference of the reference tree edge set and the edge of the topology considered.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95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begona valdazo-gonzalez</dc:creator>
  <cp:lastModifiedBy>begona valdazo-gonzalez</cp:lastModifiedBy>
  <cp:revision>10</cp:revision>
  <dcterms:created xsi:type="dcterms:W3CDTF">2014-03-11T14:22:13Z</dcterms:created>
  <dcterms:modified xsi:type="dcterms:W3CDTF">2014-12-19T19:04:19Z</dcterms:modified>
</cp:coreProperties>
</file>