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588" autoAdjust="0"/>
  </p:normalViewPr>
  <p:slideViewPr>
    <p:cSldViewPr>
      <p:cViewPr>
        <p:scale>
          <a:sx n="150" d="100"/>
          <a:sy n="150" d="100"/>
        </p:scale>
        <p:origin x="514" y="-271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E7AA5-08CE-4DB9-90E6-7B23B1DF31E5}" type="datetimeFigureOut">
              <a:rPr lang="fr-FR" smtClean="0"/>
              <a:pPr/>
              <a:t>12/11/2016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42624-DC4C-417B-BE87-B856F9D5066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787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fr-FR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42624-DC4C-417B-BE87-B856F9D5066C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1722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8F4E-D25E-4ED9-860A-9122372AAB34}" type="datetimeFigureOut">
              <a:rPr lang="fr-FR" smtClean="0"/>
              <a:pPr/>
              <a:t>12/11/2016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3CEC7-63E3-4391-903A-24BBF706282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8F4E-D25E-4ED9-860A-9122372AAB34}" type="datetimeFigureOut">
              <a:rPr lang="fr-FR" smtClean="0"/>
              <a:pPr/>
              <a:t>12/11/2016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3CEC7-63E3-4391-903A-24BBF706282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8F4E-D25E-4ED9-860A-9122372AAB34}" type="datetimeFigureOut">
              <a:rPr lang="fr-FR" smtClean="0"/>
              <a:pPr/>
              <a:t>12/11/2016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3CEC7-63E3-4391-903A-24BBF706282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8F4E-D25E-4ED9-860A-9122372AAB34}" type="datetimeFigureOut">
              <a:rPr lang="fr-FR" smtClean="0"/>
              <a:pPr/>
              <a:t>12/11/2016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3CEC7-63E3-4391-903A-24BBF706282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8F4E-D25E-4ED9-860A-9122372AAB34}" type="datetimeFigureOut">
              <a:rPr lang="fr-FR" smtClean="0"/>
              <a:pPr/>
              <a:t>12/11/2016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3CEC7-63E3-4391-903A-24BBF706282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8F4E-D25E-4ED9-860A-9122372AAB34}" type="datetimeFigureOut">
              <a:rPr lang="fr-FR" smtClean="0"/>
              <a:pPr/>
              <a:t>12/11/2016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3CEC7-63E3-4391-903A-24BBF706282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8F4E-D25E-4ED9-860A-9122372AAB34}" type="datetimeFigureOut">
              <a:rPr lang="fr-FR" smtClean="0"/>
              <a:pPr/>
              <a:t>12/11/2016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3CEC7-63E3-4391-903A-24BBF706282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8F4E-D25E-4ED9-860A-9122372AAB34}" type="datetimeFigureOut">
              <a:rPr lang="fr-FR" smtClean="0"/>
              <a:pPr/>
              <a:t>12/11/2016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3CEC7-63E3-4391-903A-24BBF706282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8F4E-D25E-4ED9-860A-9122372AAB34}" type="datetimeFigureOut">
              <a:rPr lang="fr-FR" smtClean="0"/>
              <a:pPr/>
              <a:t>12/11/2016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3CEC7-63E3-4391-903A-24BBF706282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8F4E-D25E-4ED9-860A-9122372AAB34}" type="datetimeFigureOut">
              <a:rPr lang="fr-FR" smtClean="0"/>
              <a:pPr/>
              <a:t>12/11/2016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3CEC7-63E3-4391-903A-24BBF706282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E8F4E-D25E-4ED9-860A-9122372AAB34}" type="datetimeFigureOut">
              <a:rPr lang="fr-FR" smtClean="0"/>
              <a:pPr/>
              <a:t>12/11/2016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3CEC7-63E3-4391-903A-24BBF706282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E8F4E-D25E-4ED9-860A-9122372AAB34}" type="datetimeFigureOut">
              <a:rPr lang="fr-FR" smtClean="0"/>
              <a:pPr/>
              <a:t>12/11/2016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3CEC7-63E3-4391-903A-24BBF706282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uppl_fig_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000250"/>
            <a:ext cx="6858000" cy="51435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569611" y="8604448"/>
            <a:ext cx="1938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Figure 3</a:t>
            </a:r>
            <a:endParaRPr 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4</Words>
  <Application>Microsoft Office PowerPoint</Application>
  <PresentationFormat>Affichage à l'écran (4:3)</PresentationFormat>
  <Paragraphs>3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audrey</dc:creator>
  <cp:lastModifiedBy>Roger Frutos</cp:lastModifiedBy>
  <cp:revision>8</cp:revision>
  <dcterms:created xsi:type="dcterms:W3CDTF">2016-11-04T12:46:14Z</dcterms:created>
  <dcterms:modified xsi:type="dcterms:W3CDTF">2016-11-12T05:57:22Z</dcterms:modified>
</cp:coreProperties>
</file>