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36" autoAdjust="0"/>
    <p:restoredTop sz="94660"/>
  </p:normalViewPr>
  <p:slideViewPr>
    <p:cSldViewPr snapToGrid="0" showGuides="1">
      <p:cViewPr>
        <p:scale>
          <a:sx n="320" d="100"/>
          <a:sy n="320" d="100"/>
        </p:scale>
        <p:origin x="-5886" y="-167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10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5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5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6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6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5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34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43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92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48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4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7608-1953-4563-A26D-35C2F763D728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84384-91C2-4C01-ADEB-0FD0D3B5E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1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339725" y="157163"/>
            <a:ext cx="7494588" cy="11710987"/>
            <a:chOff x="214" y="99"/>
            <a:chExt cx="4721" cy="7377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214" y="99"/>
              <a:ext cx="4721" cy="7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1974" y="114"/>
              <a:ext cx="1196" cy="2539"/>
              <a:chOff x="1974" y="114"/>
              <a:chExt cx="1196" cy="2539"/>
            </a:xfrm>
          </p:grpSpPr>
          <p:sp>
            <p:nvSpPr>
              <p:cNvPr id="475" name="Rectangle 5"/>
              <p:cNvSpPr>
                <a:spLocks noChangeArrowheads="1"/>
              </p:cNvSpPr>
              <p:nvPr/>
            </p:nvSpPr>
            <p:spPr bwMode="auto">
              <a:xfrm>
                <a:off x="2013" y="114"/>
                <a:ext cx="6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N.meningitidis-KF733155-B3-ST4821-CC4821-C-China-2011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6" name="Freeform 6"/>
              <p:cNvSpPr>
                <a:spLocks/>
              </p:cNvSpPr>
              <p:nvPr/>
            </p:nvSpPr>
            <p:spPr bwMode="auto">
              <a:xfrm>
                <a:off x="1997" y="132"/>
                <a:ext cx="15" cy="12"/>
              </a:xfrm>
              <a:custGeom>
                <a:avLst/>
                <a:gdLst>
                  <a:gd name="T0" fmla="*/ 0 w 15"/>
                  <a:gd name="T1" fmla="*/ 12 h 12"/>
                  <a:gd name="T2" fmla="*/ 0 w 15"/>
                  <a:gd name="T3" fmla="*/ 0 h 12"/>
                  <a:gd name="T4" fmla="*/ 15 w 1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">
                    <a:moveTo>
                      <a:pt x="0" y="12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Rectangle 7"/>
              <p:cNvSpPr>
                <a:spLocks noChangeArrowheads="1"/>
              </p:cNvSpPr>
              <p:nvPr/>
            </p:nvSpPr>
            <p:spPr bwMode="auto">
              <a:xfrm>
                <a:off x="1998" y="139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N.meningitidis-MK930442-621001-ST8241-CC4821-C-China-2010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8" name="Freeform 8"/>
              <p:cNvSpPr>
                <a:spLocks/>
              </p:cNvSpPr>
              <p:nvPr/>
            </p:nvSpPr>
            <p:spPr bwMode="auto">
              <a:xfrm>
                <a:off x="1997" y="146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Rectangle 9"/>
              <p:cNvSpPr>
                <a:spLocks noChangeArrowheads="1"/>
              </p:cNvSpPr>
              <p:nvPr/>
            </p:nvSpPr>
            <p:spPr bwMode="auto">
              <a:xfrm>
                <a:off x="1998" y="165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N.meningitidis-MK930441-611001-ST4821-CC4821-B-China-2009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0" name="Freeform 10"/>
              <p:cNvSpPr>
                <a:spLocks/>
              </p:cNvSpPr>
              <p:nvPr/>
            </p:nvSpPr>
            <p:spPr bwMode="auto">
              <a:xfrm>
                <a:off x="1997" y="159"/>
                <a:ext cx="0" cy="24"/>
              </a:xfrm>
              <a:custGeom>
                <a:avLst/>
                <a:gdLst>
                  <a:gd name="T0" fmla="*/ 0 h 24"/>
                  <a:gd name="T1" fmla="*/ 24 h 24"/>
                  <a:gd name="T2" fmla="*/ 24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Rectangle 11"/>
              <p:cNvSpPr>
                <a:spLocks noChangeArrowheads="1"/>
              </p:cNvSpPr>
              <p:nvPr/>
            </p:nvSpPr>
            <p:spPr bwMode="auto">
              <a:xfrm>
                <a:off x="1998" y="191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N.meningitidis-MK930437-441301-ST4821-CC4821-C-China-2012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2" name="Freeform 12"/>
              <p:cNvSpPr>
                <a:spLocks/>
              </p:cNvSpPr>
              <p:nvPr/>
            </p:nvSpPr>
            <p:spPr bwMode="auto">
              <a:xfrm>
                <a:off x="1997" y="171"/>
                <a:ext cx="0" cy="38"/>
              </a:xfrm>
              <a:custGeom>
                <a:avLst/>
                <a:gdLst>
                  <a:gd name="T0" fmla="*/ 0 h 38"/>
                  <a:gd name="T1" fmla="*/ 38 h 38"/>
                  <a:gd name="T2" fmla="*/ 38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0"/>
                    </a:moveTo>
                    <a:lnTo>
                      <a:pt x="0" y="38"/>
                    </a:lnTo>
                    <a:lnTo>
                      <a:pt x="0" y="3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Rectangle 13"/>
              <p:cNvSpPr>
                <a:spLocks noChangeArrowheads="1"/>
              </p:cNvSpPr>
              <p:nvPr/>
            </p:nvSpPr>
            <p:spPr bwMode="auto">
              <a:xfrm>
                <a:off x="1998" y="216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N.meningitidis-MK930431-431210-ST4821-CC4821-B-China-2012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4" name="Freeform 14"/>
              <p:cNvSpPr>
                <a:spLocks/>
              </p:cNvSpPr>
              <p:nvPr/>
            </p:nvSpPr>
            <p:spPr bwMode="auto">
              <a:xfrm>
                <a:off x="1997" y="184"/>
                <a:ext cx="0" cy="50"/>
              </a:xfrm>
              <a:custGeom>
                <a:avLst/>
                <a:gdLst>
                  <a:gd name="T0" fmla="*/ 0 h 50"/>
                  <a:gd name="T1" fmla="*/ 50 h 50"/>
                  <a:gd name="T2" fmla="*/ 50 h 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0">
                    <a:moveTo>
                      <a:pt x="0" y="0"/>
                    </a:moveTo>
                    <a:lnTo>
                      <a:pt x="0" y="50"/>
                    </a:lnTo>
                    <a:lnTo>
                      <a:pt x="0" y="5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Rectangle 15"/>
              <p:cNvSpPr>
                <a:spLocks noChangeArrowheads="1"/>
              </p:cNvSpPr>
              <p:nvPr/>
            </p:nvSpPr>
            <p:spPr bwMode="auto">
              <a:xfrm>
                <a:off x="1998" y="242"/>
                <a:ext cx="74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N.meningitidis-MK930423-420718-ST11920-CC4821-C-China-2007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6" name="Freeform 16"/>
              <p:cNvSpPr>
                <a:spLocks/>
              </p:cNvSpPr>
              <p:nvPr/>
            </p:nvSpPr>
            <p:spPr bwMode="auto">
              <a:xfrm>
                <a:off x="1997" y="197"/>
                <a:ext cx="0" cy="63"/>
              </a:xfrm>
              <a:custGeom>
                <a:avLst/>
                <a:gdLst>
                  <a:gd name="T0" fmla="*/ 0 h 63"/>
                  <a:gd name="T1" fmla="*/ 63 h 63"/>
                  <a:gd name="T2" fmla="*/ 63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0"/>
                    </a:moveTo>
                    <a:lnTo>
                      <a:pt x="0" y="63"/>
                    </a:lnTo>
                    <a:lnTo>
                      <a:pt x="0" y="6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Rectangle 17"/>
              <p:cNvSpPr>
                <a:spLocks noChangeArrowheads="1"/>
              </p:cNvSpPr>
              <p:nvPr/>
            </p:nvSpPr>
            <p:spPr bwMode="auto">
              <a:xfrm>
                <a:off x="1998" y="267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N.meningitidis-MK930414-330505-ST4896-CC4821-C-China-2005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8" name="Freeform 18"/>
              <p:cNvSpPr>
                <a:spLocks/>
              </p:cNvSpPr>
              <p:nvPr/>
            </p:nvSpPr>
            <p:spPr bwMode="auto">
              <a:xfrm>
                <a:off x="1997" y="210"/>
                <a:ext cx="0" cy="76"/>
              </a:xfrm>
              <a:custGeom>
                <a:avLst/>
                <a:gdLst>
                  <a:gd name="T0" fmla="*/ 0 h 76"/>
                  <a:gd name="T1" fmla="*/ 76 h 76"/>
                  <a:gd name="T2" fmla="*/ 76 h 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6">
                    <a:moveTo>
                      <a:pt x="0" y="0"/>
                    </a:moveTo>
                    <a:lnTo>
                      <a:pt x="0" y="76"/>
                    </a:lnTo>
                    <a:lnTo>
                      <a:pt x="0" y="7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Rectangle 19"/>
              <p:cNvSpPr>
                <a:spLocks noChangeArrowheads="1"/>
              </p:cNvSpPr>
              <p:nvPr/>
            </p:nvSpPr>
            <p:spPr bwMode="auto">
              <a:xfrm>
                <a:off x="1998" y="293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N.meningitidis-MK930410-320802-ST8241-CC4821-C-China-2008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0" name="Freeform 20"/>
              <p:cNvSpPr>
                <a:spLocks/>
              </p:cNvSpPr>
              <p:nvPr/>
            </p:nvSpPr>
            <p:spPr bwMode="auto">
              <a:xfrm>
                <a:off x="1997" y="223"/>
                <a:ext cx="0" cy="88"/>
              </a:xfrm>
              <a:custGeom>
                <a:avLst/>
                <a:gdLst>
                  <a:gd name="T0" fmla="*/ 0 h 88"/>
                  <a:gd name="T1" fmla="*/ 88 h 88"/>
                  <a:gd name="T2" fmla="*/ 88 h 8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8">
                    <a:moveTo>
                      <a:pt x="0" y="0"/>
                    </a:moveTo>
                    <a:lnTo>
                      <a:pt x="0" y="88"/>
                    </a:lnTo>
                    <a:lnTo>
                      <a:pt x="0" y="8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Rectangle 21"/>
              <p:cNvSpPr>
                <a:spLocks noChangeArrowheads="1"/>
              </p:cNvSpPr>
              <p:nvPr/>
            </p:nvSpPr>
            <p:spPr bwMode="auto">
              <a:xfrm>
                <a:off x="1998" y="319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N.meningitidis-MK930406-311114-ST9455-CC4821-B-China-2011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2" name="Freeform 22"/>
              <p:cNvSpPr>
                <a:spLocks/>
              </p:cNvSpPr>
              <p:nvPr/>
            </p:nvSpPr>
            <p:spPr bwMode="auto">
              <a:xfrm>
                <a:off x="1997" y="235"/>
                <a:ext cx="0" cy="102"/>
              </a:xfrm>
              <a:custGeom>
                <a:avLst/>
                <a:gdLst>
                  <a:gd name="T0" fmla="*/ 0 h 102"/>
                  <a:gd name="T1" fmla="*/ 102 h 102"/>
                  <a:gd name="T2" fmla="*/ 102 h 10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2">
                    <a:moveTo>
                      <a:pt x="0" y="0"/>
                    </a:moveTo>
                    <a:lnTo>
                      <a:pt x="0" y="102"/>
                    </a:lnTo>
                    <a:lnTo>
                      <a:pt x="0" y="10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Rectangle 23"/>
              <p:cNvSpPr>
                <a:spLocks noChangeArrowheads="1"/>
              </p:cNvSpPr>
              <p:nvPr/>
            </p:nvSpPr>
            <p:spPr bwMode="auto">
              <a:xfrm>
                <a:off x="1998" y="344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N.meningitidis-MK930400-211307-ST8241-CC4821-C-China-2013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4" name="Freeform 24"/>
              <p:cNvSpPr>
                <a:spLocks/>
              </p:cNvSpPr>
              <p:nvPr/>
            </p:nvSpPr>
            <p:spPr bwMode="auto">
              <a:xfrm>
                <a:off x="1997" y="248"/>
                <a:ext cx="0" cy="114"/>
              </a:xfrm>
              <a:custGeom>
                <a:avLst/>
                <a:gdLst>
                  <a:gd name="T0" fmla="*/ 0 h 114"/>
                  <a:gd name="T1" fmla="*/ 114 h 114"/>
                  <a:gd name="T2" fmla="*/ 114 h 11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4">
                    <a:moveTo>
                      <a:pt x="0" y="0"/>
                    </a:moveTo>
                    <a:lnTo>
                      <a:pt x="0" y="114"/>
                    </a:lnTo>
                    <a:lnTo>
                      <a:pt x="0" y="11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Rectangle 25"/>
              <p:cNvSpPr>
                <a:spLocks noChangeArrowheads="1"/>
              </p:cNvSpPr>
              <p:nvPr/>
            </p:nvSpPr>
            <p:spPr bwMode="auto">
              <a:xfrm>
                <a:off x="1998" y="370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N.meningitidis-MK930394-131259-ST9754-CC4821-B-China-2011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6" name="Freeform 26"/>
              <p:cNvSpPr>
                <a:spLocks/>
              </p:cNvSpPr>
              <p:nvPr/>
            </p:nvSpPr>
            <p:spPr bwMode="auto">
              <a:xfrm>
                <a:off x="1997" y="261"/>
                <a:ext cx="0" cy="127"/>
              </a:xfrm>
              <a:custGeom>
                <a:avLst/>
                <a:gdLst>
                  <a:gd name="T0" fmla="*/ 0 h 127"/>
                  <a:gd name="T1" fmla="*/ 127 h 127"/>
                  <a:gd name="T2" fmla="*/ 127 h 12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7">
                    <a:moveTo>
                      <a:pt x="0" y="0"/>
                    </a:moveTo>
                    <a:lnTo>
                      <a:pt x="0" y="127"/>
                    </a:lnTo>
                    <a:lnTo>
                      <a:pt x="0" y="12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Rectangle 27"/>
              <p:cNvSpPr>
                <a:spLocks noChangeArrowheads="1"/>
              </p:cNvSpPr>
              <p:nvPr/>
            </p:nvSpPr>
            <p:spPr bwMode="auto">
              <a:xfrm>
                <a:off x="1998" y="395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N.meningitidis-MK930390-130907-ST4821-CC4821-C-China-2009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8" name="Freeform 28"/>
              <p:cNvSpPr>
                <a:spLocks/>
              </p:cNvSpPr>
              <p:nvPr/>
            </p:nvSpPr>
            <p:spPr bwMode="auto">
              <a:xfrm>
                <a:off x="1997" y="274"/>
                <a:ext cx="0" cy="140"/>
              </a:xfrm>
              <a:custGeom>
                <a:avLst/>
                <a:gdLst>
                  <a:gd name="T0" fmla="*/ 0 h 140"/>
                  <a:gd name="T1" fmla="*/ 140 h 140"/>
                  <a:gd name="T2" fmla="*/ 140 h 1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0">
                    <a:moveTo>
                      <a:pt x="0" y="0"/>
                    </a:moveTo>
                    <a:lnTo>
                      <a:pt x="0" y="140"/>
                    </a:lnTo>
                    <a:lnTo>
                      <a:pt x="0" y="14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Rectangle 29"/>
              <p:cNvSpPr>
                <a:spLocks noChangeArrowheads="1"/>
              </p:cNvSpPr>
              <p:nvPr/>
            </p:nvSpPr>
            <p:spPr bwMode="auto">
              <a:xfrm>
                <a:off x="1998" y="421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N.meningitidis-MK930385-130724-ST4821-CC4821-C-China-2007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0" name="Freeform 30"/>
              <p:cNvSpPr>
                <a:spLocks/>
              </p:cNvSpPr>
              <p:nvPr/>
            </p:nvSpPr>
            <p:spPr bwMode="auto">
              <a:xfrm>
                <a:off x="1997" y="287"/>
                <a:ext cx="0" cy="152"/>
              </a:xfrm>
              <a:custGeom>
                <a:avLst/>
                <a:gdLst>
                  <a:gd name="T0" fmla="*/ 0 h 152"/>
                  <a:gd name="T1" fmla="*/ 152 h 152"/>
                  <a:gd name="T2" fmla="*/ 152 h 15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52">
                    <a:moveTo>
                      <a:pt x="0" y="0"/>
                    </a:moveTo>
                    <a:lnTo>
                      <a:pt x="0" y="152"/>
                    </a:lnTo>
                    <a:lnTo>
                      <a:pt x="0" y="15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Rectangle 31"/>
              <p:cNvSpPr>
                <a:spLocks noChangeArrowheads="1"/>
              </p:cNvSpPr>
              <p:nvPr/>
            </p:nvSpPr>
            <p:spPr bwMode="auto">
              <a:xfrm>
                <a:off x="1998" y="447"/>
                <a:ext cx="74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N.meningitidis-MK930381-100901-ST10737-CC4821-C-China-2008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2" name="Freeform 32"/>
              <p:cNvSpPr>
                <a:spLocks/>
              </p:cNvSpPr>
              <p:nvPr/>
            </p:nvSpPr>
            <p:spPr bwMode="auto">
              <a:xfrm>
                <a:off x="1997" y="299"/>
                <a:ext cx="0" cy="166"/>
              </a:xfrm>
              <a:custGeom>
                <a:avLst/>
                <a:gdLst>
                  <a:gd name="T0" fmla="*/ 0 h 166"/>
                  <a:gd name="T1" fmla="*/ 166 h 166"/>
                  <a:gd name="T2" fmla="*/ 166 h 1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6">
                    <a:moveTo>
                      <a:pt x="0" y="0"/>
                    </a:moveTo>
                    <a:lnTo>
                      <a:pt x="0" y="166"/>
                    </a:lnTo>
                    <a:lnTo>
                      <a:pt x="0" y="16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Rectangle 33"/>
              <p:cNvSpPr>
                <a:spLocks noChangeArrowheads="1"/>
              </p:cNvSpPr>
              <p:nvPr/>
            </p:nvSpPr>
            <p:spPr bwMode="auto">
              <a:xfrm>
                <a:off x="1998" y="472"/>
                <a:ext cx="74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N.meningitidis-MK930378-100601-ST10737-CC4821-C-China-2006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4" name="Freeform 34"/>
              <p:cNvSpPr>
                <a:spLocks/>
              </p:cNvSpPr>
              <p:nvPr/>
            </p:nvSpPr>
            <p:spPr bwMode="auto">
              <a:xfrm>
                <a:off x="1997" y="312"/>
                <a:ext cx="0" cy="178"/>
              </a:xfrm>
              <a:custGeom>
                <a:avLst/>
                <a:gdLst>
                  <a:gd name="T0" fmla="*/ 0 h 178"/>
                  <a:gd name="T1" fmla="*/ 178 h 178"/>
                  <a:gd name="T2" fmla="*/ 178 h 1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8">
                    <a:moveTo>
                      <a:pt x="0" y="0"/>
                    </a:moveTo>
                    <a:lnTo>
                      <a:pt x="0" y="178"/>
                    </a:lnTo>
                    <a:lnTo>
                      <a:pt x="0" y="17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Rectangle 35"/>
              <p:cNvSpPr>
                <a:spLocks noChangeArrowheads="1"/>
              </p:cNvSpPr>
              <p:nvPr/>
            </p:nvSpPr>
            <p:spPr bwMode="auto">
              <a:xfrm>
                <a:off x="1998" y="498"/>
                <a:ext cx="67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N.meningitidis-KF733140-69-ST4821-CC4821-B-China-2011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6" name="Freeform 36"/>
              <p:cNvSpPr>
                <a:spLocks/>
              </p:cNvSpPr>
              <p:nvPr/>
            </p:nvSpPr>
            <p:spPr bwMode="auto">
              <a:xfrm>
                <a:off x="1997" y="325"/>
                <a:ext cx="0" cy="191"/>
              </a:xfrm>
              <a:custGeom>
                <a:avLst/>
                <a:gdLst>
                  <a:gd name="T0" fmla="*/ 0 h 191"/>
                  <a:gd name="T1" fmla="*/ 191 h 191"/>
                  <a:gd name="T2" fmla="*/ 191 h 19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91">
                    <a:moveTo>
                      <a:pt x="0" y="0"/>
                    </a:moveTo>
                    <a:lnTo>
                      <a:pt x="0" y="191"/>
                    </a:lnTo>
                    <a:lnTo>
                      <a:pt x="0" y="19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Rectangle 37"/>
              <p:cNvSpPr>
                <a:spLocks noChangeArrowheads="1"/>
              </p:cNvSpPr>
              <p:nvPr/>
            </p:nvSpPr>
            <p:spPr bwMode="auto">
              <a:xfrm>
                <a:off x="1998" y="523"/>
                <a:ext cx="76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N.meningitidis-CP000381.1-053442-ST4821-CC4821-C-China-2004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8" name="Freeform 38"/>
              <p:cNvSpPr>
                <a:spLocks/>
              </p:cNvSpPr>
              <p:nvPr/>
            </p:nvSpPr>
            <p:spPr bwMode="auto">
              <a:xfrm>
                <a:off x="1997" y="542"/>
                <a:ext cx="0" cy="178"/>
              </a:xfrm>
              <a:custGeom>
                <a:avLst/>
                <a:gdLst>
                  <a:gd name="T0" fmla="*/ 178 h 178"/>
                  <a:gd name="T1" fmla="*/ 0 h 178"/>
                  <a:gd name="T2" fmla="*/ 0 h 1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8">
                    <a:moveTo>
                      <a:pt x="0" y="17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Rectangle 39"/>
              <p:cNvSpPr>
                <a:spLocks noChangeArrowheads="1"/>
              </p:cNvSpPr>
              <p:nvPr/>
            </p:nvSpPr>
            <p:spPr bwMode="auto">
              <a:xfrm>
                <a:off x="1998" y="549"/>
                <a:ext cx="6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N.meningitidis-KF733157-B6-ST4821-CC4821-C-China-2011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0" name="Freeform 40"/>
              <p:cNvSpPr>
                <a:spLocks/>
              </p:cNvSpPr>
              <p:nvPr/>
            </p:nvSpPr>
            <p:spPr bwMode="auto">
              <a:xfrm>
                <a:off x="1997" y="567"/>
                <a:ext cx="0" cy="166"/>
              </a:xfrm>
              <a:custGeom>
                <a:avLst/>
                <a:gdLst>
                  <a:gd name="T0" fmla="*/ 166 h 166"/>
                  <a:gd name="T1" fmla="*/ 0 h 166"/>
                  <a:gd name="T2" fmla="*/ 0 h 16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6">
                    <a:moveTo>
                      <a:pt x="0" y="16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Rectangle 41"/>
              <p:cNvSpPr>
                <a:spLocks noChangeArrowheads="1"/>
              </p:cNvSpPr>
              <p:nvPr/>
            </p:nvSpPr>
            <p:spPr bwMode="auto">
              <a:xfrm>
                <a:off x="1998" y="575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N.meningitidis-MK930379-100603-ST4821-CC4821-C-China-2006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2" name="Freeform 42"/>
              <p:cNvSpPr>
                <a:spLocks/>
              </p:cNvSpPr>
              <p:nvPr/>
            </p:nvSpPr>
            <p:spPr bwMode="auto">
              <a:xfrm>
                <a:off x="1997" y="593"/>
                <a:ext cx="0" cy="152"/>
              </a:xfrm>
              <a:custGeom>
                <a:avLst/>
                <a:gdLst>
                  <a:gd name="T0" fmla="*/ 152 h 152"/>
                  <a:gd name="T1" fmla="*/ 0 h 152"/>
                  <a:gd name="T2" fmla="*/ 0 h 15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52">
                    <a:moveTo>
                      <a:pt x="0" y="15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Rectangle 43"/>
              <p:cNvSpPr>
                <a:spLocks noChangeArrowheads="1"/>
              </p:cNvSpPr>
              <p:nvPr/>
            </p:nvSpPr>
            <p:spPr bwMode="auto">
              <a:xfrm>
                <a:off x="1998" y="600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N.meningitidis-MK930382-101013-ST4821-CC4821-C-China-2009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4" name="Freeform 44"/>
              <p:cNvSpPr>
                <a:spLocks/>
              </p:cNvSpPr>
              <p:nvPr/>
            </p:nvSpPr>
            <p:spPr bwMode="auto">
              <a:xfrm>
                <a:off x="1997" y="618"/>
                <a:ext cx="0" cy="140"/>
              </a:xfrm>
              <a:custGeom>
                <a:avLst/>
                <a:gdLst>
                  <a:gd name="T0" fmla="*/ 140 h 140"/>
                  <a:gd name="T1" fmla="*/ 0 h 140"/>
                  <a:gd name="T2" fmla="*/ 0 h 1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0">
                    <a:moveTo>
                      <a:pt x="0" y="14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Rectangle 45"/>
              <p:cNvSpPr>
                <a:spLocks noChangeArrowheads="1"/>
              </p:cNvSpPr>
              <p:nvPr/>
            </p:nvSpPr>
            <p:spPr bwMode="auto">
              <a:xfrm>
                <a:off x="1998" y="626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N.meningitidis-MK930386-130803-ST6928-CC4821-C-China-2008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6" name="Freeform 46"/>
              <p:cNvSpPr>
                <a:spLocks/>
              </p:cNvSpPr>
              <p:nvPr/>
            </p:nvSpPr>
            <p:spPr bwMode="auto">
              <a:xfrm>
                <a:off x="1997" y="644"/>
                <a:ext cx="0" cy="127"/>
              </a:xfrm>
              <a:custGeom>
                <a:avLst/>
                <a:gdLst>
                  <a:gd name="T0" fmla="*/ 127 h 127"/>
                  <a:gd name="T1" fmla="*/ 0 h 127"/>
                  <a:gd name="T2" fmla="*/ 0 h 12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7">
                    <a:moveTo>
                      <a:pt x="0" y="12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Rectangle 47"/>
              <p:cNvSpPr>
                <a:spLocks noChangeArrowheads="1"/>
              </p:cNvSpPr>
              <p:nvPr/>
            </p:nvSpPr>
            <p:spPr bwMode="auto">
              <a:xfrm>
                <a:off x="1998" y="651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N.meningitidis-MK930392-131148-ST9936-CC4821-C-China-2011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8" name="Freeform 48"/>
              <p:cNvSpPr>
                <a:spLocks/>
              </p:cNvSpPr>
              <p:nvPr/>
            </p:nvSpPr>
            <p:spPr bwMode="auto">
              <a:xfrm>
                <a:off x="1997" y="670"/>
                <a:ext cx="0" cy="114"/>
              </a:xfrm>
              <a:custGeom>
                <a:avLst/>
                <a:gdLst>
                  <a:gd name="T0" fmla="*/ 114 h 114"/>
                  <a:gd name="T1" fmla="*/ 0 h 114"/>
                  <a:gd name="T2" fmla="*/ 0 h 11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4">
                    <a:moveTo>
                      <a:pt x="0" y="11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Rectangle 49"/>
              <p:cNvSpPr>
                <a:spLocks noChangeArrowheads="1"/>
              </p:cNvSpPr>
              <p:nvPr/>
            </p:nvSpPr>
            <p:spPr bwMode="auto">
              <a:xfrm>
                <a:off x="1998" y="677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N.meningitidis-MK930396-131457-ST12295-CC4821-B-China-2014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0" name="Freeform 50"/>
              <p:cNvSpPr>
                <a:spLocks/>
              </p:cNvSpPr>
              <p:nvPr/>
            </p:nvSpPr>
            <p:spPr bwMode="auto">
              <a:xfrm>
                <a:off x="1997" y="695"/>
                <a:ext cx="0" cy="102"/>
              </a:xfrm>
              <a:custGeom>
                <a:avLst/>
                <a:gdLst>
                  <a:gd name="T0" fmla="*/ 102 h 102"/>
                  <a:gd name="T1" fmla="*/ 0 h 102"/>
                  <a:gd name="T2" fmla="*/ 0 h 10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2">
                    <a:moveTo>
                      <a:pt x="0" y="10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Rectangle 51"/>
              <p:cNvSpPr>
                <a:spLocks noChangeArrowheads="1"/>
              </p:cNvSpPr>
              <p:nvPr/>
            </p:nvSpPr>
            <p:spPr bwMode="auto">
              <a:xfrm>
                <a:off x="1998" y="703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N.meningitidis-MK930401-220601-ST8241-CC4821-C-China-2006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2" name="Freeform 52"/>
              <p:cNvSpPr>
                <a:spLocks/>
              </p:cNvSpPr>
              <p:nvPr/>
            </p:nvSpPr>
            <p:spPr bwMode="auto">
              <a:xfrm>
                <a:off x="1997" y="721"/>
                <a:ext cx="0" cy="88"/>
              </a:xfrm>
              <a:custGeom>
                <a:avLst/>
                <a:gdLst>
                  <a:gd name="T0" fmla="*/ 88 h 88"/>
                  <a:gd name="T1" fmla="*/ 0 h 88"/>
                  <a:gd name="T2" fmla="*/ 0 h 8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8">
                    <a:moveTo>
                      <a:pt x="0" y="8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Rectangle 53"/>
              <p:cNvSpPr>
                <a:spLocks noChangeArrowheads="1"/>
              </p:cNvSpPr>
              <p:nvPr/>
            </p:nvSpPr>
            <p:spPr bwMode="auto">
              <a:xfrm>
                <a:off x="1998" y="728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N.meningitidis-MK930407-320501-ST4820-CC4821-C-China-2005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4" name="Freeform 54"/>
              <p:cNvSpPr>
                <a:spLocks/>
              </p:cNvSpPr>
              <p:nvPr/>
            </p:nvSpPr>
            <p:spPr bwMode="auto">
              <a:xfrm>
                <a:off x="1997" y="746"/>
                <a:ext cx="0" cy="76"/>
              </a:xfrm>
              <a:custGeom>
                <a:avLst/>
                <a:gdLst>
                  <a:gd name="T0" fmla="*/ 76 h 76"/>
                  <a:gd name="T1" fmla="*/ 0 h 76"/>
                  <a:gd name="T2" fmla="*/ 0 h 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6">
                    <a:moveTo>
                      <a:pt x="0" y="7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Rectangle 55"/>
              <p:cNvSpPr>
                <a:spLocks noChangeArrowheads="1"/>
              </p:cNvSpPr>
              <p:nvPr/>
            </p:nvSpPr>
            <p:spPr bwMode="auto">
              <a:xfrm>
                <a:off x="1998" y="754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N.meningitidis-MK930411-320809-ST3200-CC4821-B-China-2008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6" name="Freeform 56"/>
              <p:cNvSpPr>
                <a:spLocks/>
              </p:cNvSpPr>
              <p:nvPr/>
            </p:nvSpPr>
            <p:spPr bwMode="auto">
              <a:xfrm>
                <a:off x="1997" y="772"/>
                <a:ext cx="0" cy="63"/>
              </a:xfrm>
              <a:custGeom>
                <a:avLst/>
                <a:gdLst>
                  <a:gd name="T0" fmla="*/ 63 h 63"/>
                  <a:gd name="T1" fmla="*/ 0 h 63"/>
                  <a:gd name="T2" fmla="*/ 0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6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Rectangle 57"/>
              <p:cNvSpPr>
                <a:spLocks noChangeArrowheads="1"/>
              </p:cNvSpPr>
              <p:nvPr/>
            </p:nvSpPr>
            <p:spPr bwMode="auto">
              <a:xfrm>
                <a:off x="1998" y="779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N.meningitidis-MK930418-341403-ST8241-CC4821-C-China-2012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8" name="Freeform 58"/>
              <p:cNvSpPr>
                <a:spLocks/>
              </p:cNvSpPr>
              <p:nvPr/>
            </p:nvSpPr>
            <p:spPr bwMode="auto">
              <a:xfrm>
                <a:off x="1997" y="798"/>
                <a:ext cx="0" cy="50"/>
              </a:xfrm>
              <a:custGeom>
                <a:avLst/>
                <a:gdLst>
                  <a:gd name="T0" fmla="*/ 50 h 50"/>
                  <a:gd name="T1" fmla="*/ 0 h 50"/>
                  <a:gd name="T2" fmla="*/ 0 h 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0">
                    <a:moveTo>
                      <a:pt x="0" y="5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Rectangle 59"/>
              <p:cNvSpPr>
                <a:spLocks noChangeArrowheads="1"/>
              </p:cNvSpPr>
              <p:nvPr/>
            </p:nvSpPr>
            <p:spPr bwMode="auto">
              <a:xfrm>
                <a:off x="1998" y="805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N.meningitidis-MK930426-421301-ST8241-CC4821-B-China-2013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0" name="Freeform 60"/>
              <p:cNvSpPr>
                <a:spLocks/>
              </p:cNvSpPr>
              <p:nvPr/>
            </p:nvSpPr>
            <p:spPr bwMode="auto">
              <a:xfrm>
                <a:off x="1997" y="823"/>
                <a:ext cx="0" cy="38"/>
              </a:xfrm>
              <a:custGeom>
                <a:avLst/>
                <a:gdLst>
                  <a:gd name="T0" fmla="*/ 38 h 38"/>
                  <a:gd name="T1" fmla="*/ 0 h 38"/>
                  <a:gd name="T2" fmla="*/ 0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3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Rectangle 61"/>
              <p:cNvSpPr>
                <a:spLocks noChangeArrowheads="1"/>
              </p:cNvSpPr>
              <p:nvPr/>
            </p:nvSpPr>
            <p:spPr bwMode="auto">
              <a:xfrm>
                <a:off x="1998" y="831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N.meningitidis-MK930432-431401-ST8241-CC4821-C-China-2014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2" name="Freeform 62"/>
              <p:cNvSpPr>
                <a:spLocks/>
              </p:cNvSpPr>
              <p:nvPr/>
            </p:nvSpPr>
            <p:spPr bwMode="auto">
              <a:xfrm>
                <a:off x="1997" y="849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Rectangle 63"/>
              <p:cNvSpPr>
                <a:spLocks noChangeArrowheads="1"/>
              </p:cNvSpPr>
              <p:nvPr/>
            </p:nvSpPr>
            <p:spPr bwMode="auto">
              <a:xfrm>
                <a:off x="2013" y="856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N.meningitidis-MK930376-100530-ST5614-CC4821-B-China-2005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4" name="Freeform 64"/>
              <p:cNvSpPr>
                <a:spLocks/>
              </p:cNvSpPr>
              <p:nvPr/>
            </p:nvSpPr>
            <p:spPr bwMode="auto">
              <a:xfrm>
                <a:off x="1997" y="874"/>
                <a:ext cx="15" cy="12"/>
              </a:xfrm>
              <a:custGeom>
                <a:avLst/>
                <a:gdLst>
                  <a:gd name="T0" fmla="*/ 0 w 15"/>
                  <a:gd name="T1" fmla="*/ 12 h 12"/>
                  <a:gd name="T2" fmla="*/ 0 w 15"/>
                  <a:gd name="T3" fmla="*/ 0 h 12"/>
                  <a:gd name="T4" fmla="*/ 15 w 1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2">
                    <a:moveTo>
                      <a:pt x="0" y="12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Rectangle 65"/>
              <p:cNvSpPr>
                <a:spLocks noChangeArrowheads="1"/>
              </p:cNvSpPr>
              <p:nvPr/>
            </p:nvSpPr>
            <p:spPr bwMode="auto">
              <a:xfrm>
                <a:off x="1998" y="882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N.meningitidis-MK930438-441308-ST12314-CC4821-B-China-2013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6" name="Freeform 66"/>
              <p:cNvSpPr>
                <a:spLocks/>
              </p:cNvSpPr>
              <p:nvPr/>
            </p:nvSpPr>
            <p:spPr bwMode="auto">
              <a:xfrm>
                <a:off x="1997" y="88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Rectangle 67"/>
              <p:cNvSpPr>
                <a:spLocks noChangeArrowheads="1"/>
              </p:cNvSpPr>
              <p:nvPr/>
            </p:nvSpPr>
            <p:spPr bwMode="auto">
              <a:xfrm>
                <a:off x="1998" y="907"/>
                <a:ext cx="67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N.meningitidis-KF733138-65-ST4821-CC4821-B-China-2008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8" name="Freeform 68"/>
              <p:cNvSpPr>
                <a:spLocks/>
              </p:cNvSpPr>
              <p:nvPr/>
            </p:nvSpPr>
            <p:spPr bwMode="auto">
              <a:xfrm>
                <a:off x="1997" y="530"/>
                <a:ext cx="0" cy="396"/>
              </a:xfrm>
              <a:custGeom>
                <a:avLst/>
                <a:gdLst>
                  <a:gd name="T0" fmla="*/ 0 h 396"/>
                  <a:gd name="T1" fmla="*/ 396 h 396"/>
                  <a:gd name="T2" fmla="*/ 396 h 39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96">
                    <a:moveTo>
                      <a:pt x="0" y="0"/>
                    </a:moveTo>
                    <a:lnTo>
                      <a:pt x="0" y="396"/>
                    </a:lnTo>
                    <a:lnTo>
                      <a:pt x="0" y="39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Rectangle 69"/>
              <p:cNvSpPr>
                <a:spLocks noChangeArrowheads="1"/>
              </p:cNvSpPr>
              <p:nvPr/>
            </p:nvSpPr>
            <p:spPr bwMode="auto">
              <a:xfrm>
                <a:off x="1998" y="933"/>
                <a:ext cx="68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N.meningitidis-KF733167-D8-ST4821-CC4821-C-China-2010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0" name="Freeform 70"/>
              <p:cNvSpPr>
                <a:spLocks/>
              </p:cNvSpPr>
              <p:nvPr/>
            </p:nvSpPr>
            <p:spPr bwMode="auto">
              <a:xfrm>
                <a:off x="1997" y="543"/>
                <a:ext cx="0" cy="408"/>
              </a:xfrm>
              <a:custGeom>
                <a:avLst/>
                <a:gdLst>
                  <a:gd name="T0" fmla="*/ 0 h 408"/>
                  <a:gd name="T1" fmla="*/ 408 h 408"/>
                  <a:gd name="T2" fmla="*/ 408 h 4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8">
                    <a:moveTo>
                      <a:pt x="0" y="0"/>
                    </a:moveTo>
                    <a:lnTo>
                      <a:pt x="0" y="408"/>
                    </a:lnTo>
                    <a:lnTo>
                      <a:pt x="0" y="40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Rectangle 71"/>
              <p:cNvSpPr>
                <a:spLocks noChangeArrowheads="1"/>
              </p:cNvSpPr>
              <p:nvPr/>
            </p:nvSpPr>
            <p:spPr bwMode="auto">
              <a:xfrm>
                <a:off x="1998" y="959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N.meningitidis-MK930380-100701-ST4821-CC4821-C-China-2007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2" name="Freeform 72"/>
              <p:cNvSpPr>
                <a:spLocks/>
              </p:cNvSpPr>
              <p:nvPr/>
            </p:nvSpPr>
            <p:spPr bwMode="auto">
              <a:xfrm>
                <a:off x="1997" y="555"/>
                <a:ext cx="0" cy="422"/>
              </a:xfrm>
              <a:custGeom>
                <a:avLst/>
                <a:gdLst>
                  <a:gd name="T0" fmla="*/ 0 h 422"/>
                  <a:gd name="T1" fmla="*/ 422 h 422"/>
                  <a:gd name="T2" fmla="*/ 422 h 42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22">
                    <a:moveTo>
                      <a:pt x="0" y="0"/>
                    </a:moveTo>
                    <a:lnTo>
                      <a:pt x="0" y="422"/>
                    </a:lnTo>
                    <a:lnTo>
                      <a:pt x="0" y="42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Rectangle 73"/>
              <p:cNvSpPr>
                <a:spLocks noChangeArrowheads="1"/>
              </p:cNvSpPr>
              <p:nvPr/>
            </p:nvSpPr>
            <p:spPr bwMode="auto">
              <a:xfrm>
                <a:off x="1998" y="984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N.meningitidis-MK930383-120601-ST4821-CC4821-C-China-2005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4" name="Freeform 74"/>
              <p:cNvSpPr>
                <a:spLocks/>
              </p:cNvSpPr>
              <p:nvPr/>
            </p:nvSpPr>
            <p:spPr bwMode="auto">
              <a:xfrm>
                <a:off x="1997" y="568"/>
                <a:ext cx="0" cy="434"/>
              </a:xfrm>
              <a:custGeom>
                <a:avLst/>
                <a:gdLst>
                  <a:gd name="T0" fmla="*/ 0 h 434"/>
                  <a:gd name="T1" fmla="*/ 434 h 434"/>
                  <a:gd name="T2" fmla="*/ 434 h 4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34">
                    <a:moveTo>
                      <a:pt x="0" y="0"/>
                    </a:moveTo>
                    <a:lnTo>
                      <a:pt x="0" y="434"/>
                    </a:lnTo>
                    <a:lnTo>
                      <a:pt x="0" y="43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Rectangle 75"/>
              <p:cNvSpPr>
                <a:spLocks noChangeArrowheads="1"/>
              </p:cNvSpPr>
              <p:nvPr/>
            </p:nvSpPr>
            <p:spPr bwMode="auto">
              <a:xfrm>
                <a:off x="1998" y="1010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N.meningitidis-MK930389-130901-ST4821-CC4821-C-China-2009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6" name="Freeform 76"/>
              <p:cNvSpPr>
                <a:spLocks/>
              </p:cNvSpPr>
              <p:nvPr/>
            </p:nvSpPr>
            <p:spPr bwMode="auto">
              <a:xfrm>
                <a:off x="1997" y="581"/>
                <a:ext cx="0" cy="447"/>
              </a:xfrm>
              <a:custGeom>
                <a:avLst/>
                <a:gdLst>
                  <a:gd name="T0" fmla="*/ 0 h 447"/>
                  <a:gd name="T1" fmla="*/ 447 h 447"/>
                  <a:gd name="T2" fmla="*/ 447 h 44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47">
                    <a:moveTo>
                      <a:pt x="0" y="0"/>
                    </a:moveTo>
                    <a:lnTo>
                      <a:pt x="0" y="447"/>
                    </a:lnTo>
                    <a:lnTo>
                      <a:pt x="0" y="44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Rectangle 77"/>
              <p:cNvSpPr>
                <a:spLocks noChangeArrowheads="1"/>
              </p:cNvSpPr>
              <p:nvPr/>
            </p:nvSpPr>
            <p:spPr bwMode="auto">
              <a:xfrm>
                <a:off x="1998" y="1035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N.meningitidis-MK930393-131258-ST9792-CC4821-C-China-2012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8" name="Freeform 78"/>
              <p:cNvSpPr>
                <a:spLocks/>
              </p:cNvSpPr>
              <p:nvPr/>
            </p:nvSpPr>
            <p:spPr bwMode="auto">
              <a:xfrm>
                <a:off x="1997" y="594"/>
                <a:ext cx="0" cy="460"/>
              </a:xfrm>
              <a:custGeom>
                <a:avLst/>
                <a:gdLst>
                  <a:gd name="T0" fmla="*/ 0 h 460"/>
                  <a:gd name="T1" fmla="*/ 460 h 460"/>
                  <a:gd name="T2" fmla="*/ 460 h 46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60">
                    <a:moveTo>
                      <a:pt x="0" y="0"/>
                    </a:moveTo>
                    <a:lnTo>
                      <a:pt x="0" y="460"/>
                    </a:lnTo>
                    <a:lnTo>
                      <a:pt x="0" y="46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Rectangle 79"/>
              <p:cNvSpPr>
                <a:spLocks noChangeArrowheads="1"/>
              </p:cNvSpPr>
              <p:nvPr/>
            </p:nvSpPr>
            <p:spPr bwMode="auto">
              <a:xfrm>
                <a:off x="1998" y="1061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N.meningitidis-MK930397-140501-ST4821-CC4821-C-China-2005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0" name="Freeform 80"/>
              <p:cNvSpPr>
                <a:spLocks/>
              </p:cNvSpPr>
              <p:nvPr/>
            </p:nvSpPr>
            <p:spPr bwMode="auto">
              <a:xfrm>
                <a:off x="1997" y="607"/>
                <a:ext cx="0" cy="472"/>
              </a:xfrm>
              <a:custGeom>
                <a:avLst/>
                <a:gdLst>
                  <a:gd name="T0" fmla="*/ 0 h 472"/>
                  <a:gd name="T1" fmla="*/ 472 h 472"/>
                  <a:gd name="T2" fmla="*/ 472 h 47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72">
                    <a:moveTo>
                      <a:pt x="0" y="0"/>
                    </a:moveTo>
                    <a:lnTo>
                      <a:pt x="0" y="472"/>
                    </a:lnTo>
                    <a:lnTo>
                      <a:pt x="0" y="47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Rectangle 81"/>
              <p:cNvSpPr>
                <a:spLocks noChangeArrowheads="1"/>
              </p:cNvSpPr>
              <p:nvPr/>
            </p:nvSpPr>
            <p:spPr bwMode="auto">
              <a:xfrm>
                <a:off x="1998" y="1087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N.meningitidis-MK930403-310819-ST8241-CC4821-C-China-2007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2" name="Freeform 82"/>
              <p:cNvSpPr>
                <a:spLocks/>
              </p:cNvSpPr>
              <p:nvPr/>
            </p:nvSpPr>
            <p:spPr bwMode="auto">
              <a:xfrm>
                <a:off x="1997" y="619"/>
                <a:ext cx="0" cy="486"/>
              </a:xfrm>
              <a:custGeom>
                <a:avLst/>
                <a:gdLst>
                  <a:gd name="T0" fmla="*/ 0 h 486"/>
                  <a:gd name="T1" fmla="*/ 486 h 486"/>
                  <a:gd name="T2" fmla="*/ 486 h 48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86">
                    <a:moveTo>
                      <a:pt x="0" y="0"/>
                    </a:moveTo>
                    <a:lnTo>
                      <a:pt x="0" y="486"/>
                    </a:lnTo>
                    <a:lnTo>
                      <a:pt x="0" y="48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Rectangle 83"/>
              <p:cNvSpPr>
                <a:spLocks noChangeArrowheads="1"/>
              </p:cNvSpPr>
              <p:nvPr/>
            </p:nvSpPr>
            <p:spPr bwMode="auto">
              <a:xfrm>
                <a:off x="1998" y="1112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N.meningitidis-MK930408-320503-ST8241-CC4821-C-China-2005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4" name="Freeform 84"/>
              <p:cNvSpPr>
                <a:spLocks/>
              </p:cNvSpPr>
              <p:nvPr/>
            </p:nvSpPr>
            <p:spPr bwMode="auto">
              <a:xfrm>
                <a:off x="1997" y="632"/>
                <a:ext cx="0" cy="498"/>
              </a:xfrm>
              <a:custGeom>
                <a:avLst/>
                <a:gdLst>
                  <a:gd name="T0" fmla="*/ 0 h 498"/>
                  <a:gd name="T1" fmla="*/ 498 h 498"/>
                  <a:gd name="T2" fmla="*/ 498 h 49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98">
                    <a:moveTo>
                      <a:pt x="0" y="0"/>
                    </a:moveTo>
                    <a:lnTo>
                      <a:pt x="0" y="498"/>
                    </a:lnTo>
                    <a:lnTo>
                      <a:pt x="0" y="49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Rectangle 85"/>
              <p:cNvSpPr>
                <a:spLocks noChangeArrowheads="1"/>
              </p:cNvSpPr>
              <p:nvPr/>
            </p:nvSpPr>
            <p:spPr bwMode="auto">
              <a:xfrm>
                <a:off x="1998" y="1138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N.meningitidis-MK930412-321102-ST8241-CC4821-C-China-2009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6" name="Freeform 86"/>
              <p:cNvSpPr>
                <a:spLocks/>
              </p:cNvSpPr>
              <p:nvPr/>
            </p:nvSpPr>
            <p:spPr bwMode="auto">
              <a:xfrm>
                <a:off x="1997" y="645"/>
                <a:ext cx="0" cy="511"/>
              </a:xfrm>
              <a:custGeom>
                <a:avLst/>
                <a:gdLst>
                  <a:gd name="T0" fmla="*/ 0 h 511"/>
                  <a:gd name="T1" fmla="*/ 511 h 511"/>
                  <a:gd name="T2" fmla="*/ 511 h 5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11">
                    <a:moveTo>
                      <a:pt x="0" y="0"/>
                    </a:moveTo>
                    <a:lnTo>
                      <a:pt x="0" y="511"/>
                    </a:lnTo>
                    <a:lnTo>
                      <a:pt x="0" y="51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Rectangle 87"/>
              <p:cNvSpPr>
                <a:spLocks noChangeArrowheads="1"/>
              </p:cNvSpPr>
              <p:nvPr/>
            </p:nvSpPr>
            <p:spPr bwMode="auto">
              <a:xfrm>
                <a:off x="1998" y="1163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N.meningitidis-MK930419-360522-ST8241-CC4821-C-China-2005 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8" name="Freeform 88"/>
              <p:cNvSpPr>
                <a:spLocks/>
              </p:cNvSpPr>
              <p:nvPr/>
            </p:nvSpPr>
            <p:spPr bwMode="auto">
              <a:xfrm>
                <a:off x="1997" y="658"/>
                <a:ext cx="0" cy="524"/>
              </a:xfrm>
              <a:custGeom>
                <a:avLst/>
                <a:gdLst>
                  <a:gd name="T0" fmla="*/ 0 h 524"/>
                  <a:gd name="T1" fmla="*/ 524 h 524"/>
                  <a:gd name="T2" fmla="*/ 524 h 5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24">
                    <a:moveTo>
                      <a:pt x="0" y="0"/>
                    </a:moveTo>
                    <a:lnTo>
                      <a:pt x="0" y="524"/>
                    </a:lnTo>
                    <a:lnTo>
                      <a:pt x="0" y="5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Rectangle 89"/>
              <p:cNvSpPr>
                <a:spLocks noChangeArrowheads="1"/>
              </p:cNvSpPr>
              <p:nvPr/>
            </p:nvSpPr>
            <p:spPr bwMode="auto">
              <a:xfrm>
                <a:off x="1998" y="1189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N.meningitidis-MK930430-431004-ST8241-CC4821-C-China-2008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0" name="Freeform 90"/>
              <p:cNvSpPr>
                <a:spLocks/>
              </p:cNvSpPr>
              <p:nvPr/>
            </p:nvSpPr>
            <p:spPr bwMode="auto">
              <a:xfrm>
                <a:off x="1997" y="671"/>
                <a:ext cx="0" cy="536"/>
              </a:xfrm>
              <a:custGeom>
                <a:avLst/>
                <a:gdLst>
                  <a:gd name="T0" fmla="*/ 0 h 536"/>
                  <a:gd name="T1" fmla="*/ 536 h 536"/>
                  <a:gd name="T2" fmla="*/ 536 h 53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6">
                    <a:moveTo>
                      <a:pt x="0" y="0"/>
                    </a:moveTo>
                    <a:lnTo>
                      <a:pt x="0" y="536"/>
                    </a:lnTo>
                    <a:lnTo>
                      <a:pt x="0" y="53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Rectangle 91"/>
              <p:cNvSpPr>
                <a:spLocks noChangeArrowheads="1"/>
              </p:cNvSpPr>
              <p:nvPr/>
            </p:nvSpPr>
            <p:spPr bwMode="auto">
              <a:xfrm>
                <a:off x="1998" y="1215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N.meningitidis-MK930433-431410-ST8241-CC4821-C-China-2014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2" name="Freeform 92"/>
              <p:cNvSpPr>
                <a:spLocks/>
              </p:cNvSpPr>
              <p:nvPr/>
            </p:nvSpPr>
            <p:spPr bwMode="auto">
              <a:xfrm>
                <a:off x="1997" y="683"/>
                <a:ext cx="0" cy="550"/>
              </a:xfrm>
              <a:custGeom>
                <a:avLst/>
                <a:gdLst>
                  <a:gd name="T0" fmla="*/ 0 h 550"/>
                  <a:gd name="T1" fmla="*/ 550 h 550"/>
                  <a:gd name="T2" fmla="*/ 550 h 5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50">
                    <a:moveTo>
                      <a:pt x="0" y="0"/>
                    </a:moveTo>
                    <a:lnTo>
                      <a:pt x="0" y="550"/>
                    </a:lnTo>
                    <a:lnTo>
                      <a:pt x="0" y="55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Rectangle 93"/>
              <p:cNvSpPr>
                <a:spLocks noChangeArrowheads="1"/>
              </p:cNvSpPr>
              <p:nvPr/>
            </p:nvSpPr>
            <p:spPr bwMode="auto">
              <a:xfrm>
                <a:off x="2018" y="1240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N.meningitidis-MK930404-310827-ST5798-CC4821-B-China-2007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4" name="Freeform 94"/>
              <p:cNvSpPr>
                <a:spLocks/>
              </p:cNvSpPr>
              <p:nvPr/>
            </p:nvSpPr>
            <p:spPr bwMode="auto">
              <a:xfrm>
                <a:off x="2002" y="1258"/>
                <a:ext cx="15" cy="243"/>
              </a:xfrm>
              <a:custGeom>
                <a:avLst/>
                <a:gdLst>
                  <a:gd name="T0" fmla="*/ 0 w 15"/>
                  <a:gd name="T1" fmla="*/ 243 h 243"/>
                  <a:gd name="T2" fmla="*/ 0 w 15"/>
                  <a:gd name="T3" fmla="*/ 0 h 243"/>
                  <a:gd name="T4" fmla="*/ 15 w 15"/>
                  <a:gd name="T5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43">
                    <a:moveTo>
                      <a:pt x="0" y="243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Rectangle 95"/>
              <p:cNvSpPr>
                <a:spLocks noChangeArrowheads="1"/>
              </p:cNvSpPr>
              <p:nvPr/>
            </p:nvSpPr>
            <p:spPr bwMode="auto">
              <a:xfrm>
                <a:off x="2008" y="1266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N.meningitidis-MK930424-421007-ST4821-CC4821-B-China-2010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6" name="Freeform 96"/>
              <p:cNvSpPr>
                <a:spLocks/>
              </p:cNvSpPr>
              <p:nvPr/>
            </p:nvSpPr>
            <p:spPr bwMode="auto">
              <a:xfrm>
                <a:off x="2002" y="1284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0 h 12"/>
                  <a:gd name="T4" fmla="*/ 5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Rectangle 97"/>
              <p:cNvSpPr>
                <a:spLocks noChangeArrowheads="1"/>
              </p:cNvSpPr>
              <p:nvPr/>
            </p:nvSpPr>
            <p:spPr bwMode="auto">
              <a:xfrm>
                <a:off x="2008" y="1291"/>
                <a:ext cx="76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N.meningitidis-MK930445-GX200201-ST4831-CC4821-C-China-2002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8" name="Freeform 98"/>
              <p:cNvSpPr>
                <a:spLocks/>
              </p:cNvSpPr>
              <p:nvPr/>
            </p:nvSpPr>
            <p:spPr bwMode="auto">
              <a:xfrm>
                <a:off x="2002" y="1298"/>
                <a:ext cx="5" cy="12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0" y="12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Rectangle 99"/>
              <p:cNvSpPr>
                <a:spLocks noChangeArrowheads="1"/>
              </p:cNvSpPr>
              <p:nvPr/>
            </p:nvSpPr>
            <p:spPr bwMode="auto">
              <a:xfrm>
                <a:off x="2008" y="1317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N.meningitidis-MK930395-131343-ST10607-CC4821-B-China-2013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0" name="Freeform 100"/>
              <p:cNvSpPr>
                <a:spLocks/>
              </p:cNvSpPr>
              <p:nvPr/>
            </p:nvSpPr>
            <p:spPr bwMode="auto">
              <a:xfrm>
                <a:off x="2002" y="1311"/>
                <a:ext cx="5" cy="24"/>
              </a:xfrm>
              <a:custGeom>
                <a:avLst/>
                <a:gdLst>
                  <a:gd name="T0" fmla="*/ 0 w 5"/>
                  <a:gd name="T1" fmla="*/ 0 h 24"/>
                  <a:gd name="T2" fmla="*/ 0 w 5"/>
                  <a:gd name="T3" fmla="*/ 24 h 24"/>
                  <a:gd name="T4" fmla="*/ 5 w 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0"/>
                    </a:moveTo>
                    <a:lnTo>
                      <a:pt x="0" y="24"/>
                    </a:lnTo>
                    <a:lnTo>
                      <a:pt x="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Rectangle 101"/>
              <p:cNvSpPr>
                <a:spLocks noChangeArrowheads="1"/>
              </p:cNvSpPr>
              <p:nvPr/>
            </p:nvSpPr>
            <p:spPr bwMode="auto">
              <a:xfrm>
                <a:off x="2008" y="1343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N.meningitidis-MK930375-100516-ST9454-CC4821-B-China-2005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2" name="Freeform 102"/>
              <p:cNvSpPr>
                <a:spLocks/>
              </p:cNvSpPr>
              <p:nvPr/>
            </p:nvSpPr>
            <p:spPr bwMode="auto">
              <a:xfrm>
                <a:off x="2002" y="1323"/>
                <a:ext cx="5" cy="38"/>
              </a:xfrm>
              <a:custGeom>
                <a:avLst/>
                <a:gdLst>
                  <a:gd name="T0" fmla="*/ 0 w 5"/>
                  <a:gd name="T1" fmla="*/ 0 h 38"/>
                  <a:gd name="T2" fmla="*/ 0 w 5"/>
                  <a:gd name="T3" fmla="*/ 38 h 38"/>
                  <a:gd name="T4" fmla="*/ 5 w 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8">
                    <a:moveTo>
                      <a:pt x="0" y="0"/>
                    </a:moveTo>
                    <a:lnTo>
                      <a:pt x="0" y="38"/>
                    </a:lnTo>
                    <a:lnTo>
                      <a:pt x="5" y="3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Rectangle 103"/>
              <p:cNvSpPr>
                <a:spLocks noChangeArrowheads="1"/>
              </p:cNvSpPr>
              <p:nvPr/>
            </p:nvSpPr>
            <p:spPr bwMode="auto">
              <a:xfrm>
                <a:off x="2003" y="1368"/>
                <a:ext cx="83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N.meningitidis-KF733086-3-ST10474-UA-I-China-2009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4" name="Freeform 104"/>
              <p:cNvSpPr>
                <a:spLocks/>
              </p:cNvSpPr>
              <p:nvPr/>
            </p:nvSpPr>
            <p:spPr bwMode="auto">
              <a:xfrm>
                <a:off x="2002" y="1386"/>
                <a:ext cx="0" cy="179"/>
              </a:xfrm>
              <a:custGeom>
                <a:avLst/>
                <a:gdLst>
                  <a:gd name="T0" fmla="*/ 179 h 179"/>
                  <a:gd name="T1" fmla="*/ 0 h 179"/>
                  <a:gd name="T2" fmla="*/ 0 h 17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9">
                    <a:moveTo>
                      <a:pt x="0" y="17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Rectangle 105"/>
              <p:cNvSpPr>
                <a:spLocks noChangeArrowheads="1"/>
              </p:cNvSpPr>
              <p:nvPr/>
            </p:nvSpPr>
            <p:spPr bwMode="auto">
              <a:xfrm>
                <a:off x="2003" y="1394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N.meningitidis-MK930377-100572-ST5610-CC4821-C-China-2005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6" name="Freeform 106"/>
              <p:cNvSpPr>
                <a:spLocks/>
              </p:cNvSpPr>
              <p:nvPr/>
            </p:nvSpPr>
            <p:spPr bwMode="auto">
              <a:xfrm>
                <a:off x="2002" y="1412"/>
                <a:ext cx="0" cy="165"/>
              </a:xfrm>
              <a:custGeom>
                <a:avLst/>
                <a:gdLst>
                  <a:gd name="T0" fmla="*/ 165 h 165"/>
                  <a:gd name="T1" fmla="*/ 0 h 165"/>
                  <a:gd name="T2" fmla="*/ 0 h 16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5">
                    <a:moveTo>
                      <a:pt x="0" y="16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Rectangle 107"/>
              <p:cNvSpPr>
                <a:spLocks noChangeArrowheads="1"/>
              </p:cNvSpPr>
              <p:nvPr/>
            </p:nvSpPr>
            <p:spPr bwMode="auto">
              <a:xfrm>
                <a:off x="2003" y="1419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N.meningitidis-MK930384-130711-ST12274-CC4821-B-China-2007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8" name="Freeform 108"/>
              <p:cNvSpPr>
                <a:spLocks/>
              </p:cNvSpPr>
              <p:nvPr/>
            </p:nvSpPr>
            <p:spPr bwMode="auto">
              <a:xfrm>
                <a:off x="2002" y="1438"/>
                <a:ext cx="0" cy="152"/>
              </a:xfrm>
              <a:custGeom>
                <a:avLst/>
                <a:gdLst>
                  <a:gd name="T0" fmla="*/ 152 h 152"/>
                  <a:gd name="T1" fmla="*/ 0 h 152"/>
                  <a:gd name="T2" fmla="*/ 0 h 15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52">
                    <a:moveTo>
                      <a:pt x="0" y="15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Rectangle 109"/>
              <p:cNvSpPr>
                <a:spLocks noChangeArrowheads="1"/>
              </p:cNvSpPr>
              <p:nvPr/>
            </p:nvSpPr>
            <p:spPr bwMode="auto">
              <a:xfrm>
                <a:off x="2003" y="1445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N.meningitidis-MK930391-130925-ST12276-CC4821-B-China-2009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0" name="Freeform 110"/>
              <p:cNvSpPr>
                <a:spLocks/>
              </p:cNvSpPr>
              <p:nvPr/>
            </p:nvSpPr>
            <p:spPr bwMode="auto">
              <a:xfrm>
                <a:off x="2002" y="1463"/>
                <a:ext cx="0" cy="140"/>
              </a:xfrm>
              <a:custGeom>
                <a:avLst/>
                <a:gdLst>
                  <a:gd name="T0" fmla="*/ 140 h 140"/>
                  <a:gd name="T1" fmla="*/ 0 h 140"/>
                  <a:gd name="T2" fmla="*/ 0 h 1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0">
                    <a:moveTo>
                      <a:pt x="0" y="14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Rectangle 111"/>
              <p:cNvSpPr>
                <a:spLocks noChangeArrowheads="1"/>
              </p:cNvSpPr>
              <p:nvPr/>
            </p:nvSpPr>
            <p:spPr bwMode="auto">
              <a:xfrm>
                <a:off x="2003" y="1471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N.meningitidis-MK930415-340552-ST4897-CC4821-B-China-2005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2" name="Freeform 112"/>
              <p:cNvSpPr>
                <a:spLocks/>
              </p:cNvSpPr>
              <p:nvPr/>
            </p:nvSpPr>
            <p:spPr bwMode="auto">
              <a:xfrm>
                <a:off x="2002" y="1489"/>
                <a:ext cx="0" cy="127"/>
              </a:xfrm>
              <a:custGeom>
                <a:avLst/>
                <a:gdLst>
                  <a:gd name="T0" fmla="*/ 127 h 127"/>
                  <a:gd name="T1" fmla="*/ 0 h 127"/>
                  <a:gd name="T2" fmla="*/ 0 h 12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7">
                    <a:moveTo>
                      <a:pt x="0" y="12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Rectangle 113"/>
              <p:cNvSpPr>
                <a:spLocks noChangeArrowheads="1"/>
              </p:cNvSpPr>
              <p:nvPr/>
            </p:nvSpPr>
            <p:spPr bwMode="auto">
              <a:xfrm>
                <a:off x="2003" y="1496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N.meningitidis-MK930425-421102-ST3200-CC4821-B-China-2011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4" name="Freeform 114"/>
              <p:cNvSpPr>
                <a:spLocks/>
              </p:cNvSpPr>
              <p:nvPr/>
            </p:nvSpPr>
            <p:spPr bwMode="auto">
              <a:xfrm>
                <a:off x="2002" y="1514"/>
                <a:ext cx="0" cy="115"/>
              </a:xfrm>
              <a:custGeom>
                <a:avLst/>
                <a:gdLst>
                  <a:gd name="T0" fmla="*/ 115 h 115"/>
                  <a:gd name="T1" fmla="*/ 0 h 115"/>
                  <a:gd name="T2" fmla="*/ 0 h 11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5">
                    <a:moveTo>
                      <a:pt x="0" y="11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Rectangle 115"/>
              <p:cNvSpPr>
                <a:spLocks noChangeArrowheads="1"/>
              </p:cNvSpPr>
              <p:nvPr/>
            </p:nvSpPr>
            <p:spPr bwMode="auto">
              <a:xfrm>
                <a:off x="2003" y="1522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N.meningitidis-MK930434-431421-ST12767-CC4821-B-China-2014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6" name="Freeform 116"/>
              <p:cNvSpPr>
                <a:spLocks/>
              </p:cNvSpPr>
              <p:nvPr/>
            </p:nvSpPr>
            <p:spPr bwMode="auto">
              <a:xfrm>
                <a:off x="2002" y="1540"/>
                <a:ext cx="0" cy="101"/>
              </a:xfrm>
              <a:custGeom>
                <a:avLst/>
                <a:gdLst>
                  <a:gd name="T0" fmla="*/ 101 h 101"/>
                  <a:gd name="T1" fmla="*/ 0 h 101"/>
                  <a:gd name="T2" fmla="*/ 0 h 10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1">
                    <a:moveTo>
                      <a:pt x="0" y="10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Rectangle 117"/>
              <p:cNvSpPr>
                <a:spLocks noChangeArrowheads="1"/>
              </p:cNvSpPr>
              <p:nvPr/>
            </p:nvSpPr>
            <p:spPr bwMode="auto">
              <a:xfrm>
                <a:off x="2003" y="1547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N.meningitidis-MK930435-440501-ST4831-CC4821-C-China-2005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8" name="Freeform 118"/>
              <p:cNvSpPr>
                <a:spLocks/>
              </p:cNvSpPr>
              <p:nvPr/>
            </p:nvSpPr>
            <p:spPr bwMode="auto">
              <a:xfrm>
                <a:off x="2002" y="1566"/>
                <a:ext cx="0" cy="88"/>
              </a:xfrm>
              <a:custGeom>
                <a:avLst/>
                <a:gdLst>
                  <a:gd name="T0" fmla="*/ 88 h 88"/>
                  <a:gd name="T1" fmla="*/ 0 h 88"/>
                  <a:gd name="T2" fmla="*/ 0 h 8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8">
                    <a:moveTo>
                      <a:pt x="0" y="8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Rectangle 119"/>
              <p:cNvSpPr>
                <a:spLocks noChangeArrowheads="1"/>
              </p:cNvSpPr>
              <p:nvPr/>
            </p:nvSpPr>
            <p:spPr bwMode="auto">
              <a:xfrm>
                <a:off x="2003" y="1573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N.meningitidis-MK930436-441107-ST9456-CC4821-B-China-2011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0" name="Freeform 120"/>
              <p:cNvSpPr>
                <a:spLocks/>
              </p:cNvSpPr>
              <p:nvPr/>
            </p:nvSpPr>
            <p:spPr bwMode="auto">
              <a:xfrm>
                <a:off x="2002" y="1591"/>
                <a:ext cx="0" cy="76"/>
              </a:xfrm>
              <a:custGeom>
                <a:avLst/>
                <a:gdLst>
                  <a:gd name="T0" fmla="*/ 76 h 76"/>
                  <a:gd name="T1" fmla="*/ 0 h 76"/>
                  <a:gd name="T2" fmla="*/ 0 h 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6">
                    <a:moveTo>
                      <a:pt x="0" y="7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Rectangle 121"/>
              <p:cNvSpPr>
                <a:spLocks noChangeArrowheads="1"/>
              </p:cNvSpPr>
              <p:nvPr/>
            </p:nvSpPr>
            <p:spPr bwMode="auto">
              <a:xfrm>
                <a:off x="2003" y="1599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N.meningitidis-MK930439-441407-ST9454-CC4821-B-China-2014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2" name="Freeform 122"/>
              <p:cNvSpPr>
                <a:spLocks/>
              </p:cNvSpPr>
              <p:nvPr/>
            </p:nvSpPr>
            <p:spPr bwMode="auto">
              <a:xfrm>
                <a:off x="2002" y="1617"/>
                <a:ext cx="0" cy="63"/>
              </a:xfrm>
              <a:custGeom>
                <a:avLst/>
                <a:gdLst>
                  <a:gd name="T0" fmla="*/ 63 h 63"/>
                  <a:gd name="T1" fmla="*/ 0 h 63"/>
                  <a:gd name="T2" fmla="*/ 0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6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Rectangle 123"/>
              <p:cNvSpPr>
                <a:spLocks noChangeArrowheads="1"/>
              </p:cNvSpPr>
              <p:nvPr/>
            </p:nvSpPr>
            <p:spPr bwMode="auto">
              <a:xfrm>
                <a:off x="2003" y="1624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N.meningitidis-MK930440-450522-ST3200-CC4821-B-China-2005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4" name="Freeform 124"/>
              <p:cNvSpPr>
                <a:spLocks/>
              </p:cNvSpPr>
              <p:nvPr/>
            </p:nvSpPr>
            <p:spPr bwMode="auto">
              <a:xfrm>
                <a:off x="2002" y="1642"/>
                <a:ext cx="0" cy="51"/>
              </a:xfrm>
              <a:custGeom>
                <a:avLst/>
                <a:gdLst>
                  <a:gd name="T0" fmla="*/ 51 h 51"/>
                  <a:gd name="T1" fmla="*/ 0 h 51"/>
                  <a:gd name="T2" fmla="*/ 0 h 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1">
                    <a:moveTo>
                      <a:pt x="0" y="5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Rectangle 125"/>
              <p:cNvSpPr>
                <a:spLocks noChangeArrowheads="1"/>
              </p:cNvSpPr>
              <p:nvPr/>
            </p:nvSpPr>
            <p:spPr bwMode="auto">
              <a:xfrm>
                <a:off x="2003" y="1650"/>
                <a:ext cx="74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N.meningitidis-MK930447-HA80146-ST4821-CC4821-C-China-1980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6" name="Freeform 126"/>
              <p:cNvSpPr>
                <a:spLocks/>
              </p:cNvSpPr>
              <p:nvPr/>
            </p:nvSpPr>
            <p:spPr bwMode="auto">
              <a:xfrm>
                <a:off x="2002" y="1668"/>
                <a:ext cx="0" cy="37"/>
              </a:xfrm>
              <a:custGeom>
                <a:avLst/>
                <a:gdLst>
                  <a:gd name="T0" fmla="*/ 37 h 37"/>
                  <a:gd name="T1" fmla="*/ 0 h 37"/>
                  <a:gd name="T2" fmla="*/ 0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3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Rectangle 127"/>
              <p:cNvSpPr>
                <a:spLocks noChangeArrowheads="1"/>
              </p:cNvSpPr>
              <p:nvPr/>
            </p:nvSpPr>
            <p:spPr bwMode="auto">
              <a:xfrm>
                <a:off x="2003" y="1675"/>
                <a:ext cx="72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N.meningitidis-MK930448-HEB85-ST4821-CC4821-B-China-1985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8" name="Freeform 128"/>
              <p:cNvSpPr>
                <a:spLocks/>
              </p:cNvSpPr>
              <p:nvPr/>
            </p:nvSpPr>
            <p:spPr bwMode="auto">
              <a:xfrm>
                <a:off x="2002" y="1694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Rectangle 129"/>
              <p:cNvSpPr>
                <a:spLocks noChangeArrowheads="1"/>
              </p:cNvSpPr>
              <p:nvPr/>
            </p:nvSpPr>
            <p:spPr bwMode="auto">
              <a:xfrm>
                <a:off x="2003" y="1701"/>
                <a:ext cx="74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N.meningitidis-MK930449-JX80227-ST5632-CC4821-B-China-1980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0" name="Freeform 130"/>
              <p:cNvSpPr>
                <a:spLocks/>
              </p:cNvSpPr>
              <p:nvPr/>
            </p:nvSpPr>
            <p:spPr bwMode="auto">
              <a:xfrm>
                <a:off x="2002" y="1719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Rectangle 131"/>
              <p:cNvSpPr>
                <a:spLocks noChangeArrowheads="1"/>
              </p:cNvSpPr>
              <p:nvPr/>
            </p:nvSpPr>
            <p:spPr bwMode="auto">
              <a:xfrm>
                <a:off x="2003" y="1727"/>
                <a:ext cx="74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N.meningitidis-MK930450-SX78005-ST4980-CC4821-C-China-1978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2" name="Freeform 132"/>
              <p:cNvSpPr>
                <a:spLocks/>
              </p:cNvSpPr>
              <p:nvPr/>
            </p:nvSpPr>
            <p:spPr bwMode="auto">
              <a:xfrm>
                <a:off x="2002" y="1733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133"/>
              <p:cNvSpPr>
                <a:spLocks noChangeShapeType="1"/>
              </p:cNvSpPr>
              <p:nvPr/>
            </p:nvSpPr>
            <p:spPr bwMode="auto">
              <a:xfrm>
                <a:off x="2002" y="1503"/>
                <a:ext cx="0" cy="242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134"/>
              <p:cNvSpPr>
                <a:spLocks/>
              </p:cNvSpPr>
              <p:nvPr/>
            </p:nvSpPr>
            <p:spPr bwMode="auto">
              <a:xfrm>
                <a:off x="1997" y="818"/>
                <a:ext cx="5" cy="684"/>
              </a:xfrm>
              <a:custGeom>
                <a:avLst/>
                <a:gdLst>
                  <a:gd name="T0" fmla="*/ 0 w 5"/>
                  <a:gd name="T1" fmla="*/ 0 h 684"/>
                  <a:gd name="T2" fmla="*/ 0 w 5"/>
                  <a:gd name="T3" fmla="*/ 684 h 684"/>
                  <a:gd name="T4" fmla="*/ 5 w 5"/>
                  <a:gd name="T5" fmla="*/ 684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84">
                    <a:moveTo>
                      <a:pt x="0" y="0"/>
                    </a:moveTo>
                    <a:lnTo>
                      <a:pt x="0" y="684"/>
                    </a:lnTo>
                    <a:lnTo>
                      <a:pt x="5" y="68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135"/>
              <p:cNvSpPr>
                <a:spLocks noChangeShapeType="1"/>
              </p:cNvSpPr>
              <p:nvPr/>
            </p:nvSpPr>
            <p:spPr bwMode="auto">
              <a:xfrm>
                <a:off x="1997" y="132"/>
                <a:ext cx="0" cy="684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136"/>
              <p:cNvSpPr>
                <a:spLocks/>
              </p:cNvSpPr>
              <p:nvPr/>
            </p:nvSpPr>
            <p:spPr bwMode="auto">
              <a:xfrm>
                <a:off x="1992" y="817"/>
                <a:ext cx="5" cy="475"/>
              </a:xfrm>
              <a:custGeom>
                <a:avLst/>
                <a:gdLst>
                  <a:gd name="T0" fmla="*/ 0 w 5"/>
                  <a:gd name="T1" fmla="*/ 475 h 475"/>
                  <a:gd name="T2" fmla="*/ 0 w 5"/>
                  <a:gd name="T3" fmla="*/ 0 h 475"/>
                  <a:gd name="T4" fmla="*/ 5 w 5"/>
                  <a:gd name="T5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75">
                    <a:moveTo>
                      <a:pt x="0" y="475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Rectangle 137"/>
              <p:cNvSpPr>
                <a:spLocks noChangeArrowheads="1"/>
              </p:cNvSpPr>
              <p:nvPr/>
            </p:nvSpPr>
            <p:spPr bwMode="auto">
              <a:xfrm>
                <a:off x="1993" y="1752"/>
                <a:ext cx="67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N.meningitidis-KF733130-56-ST4821-CC4821-C-China-2005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8" name="Freeform 138"/>
              <p:cNvSpPr>
                <a:spLocks/>
              </p:cNvSpPr>
              <p:nvPr/>
            </p:nvSpPr>
            <p:spPr bwMode="auto">
              <a:xfrm>
                <a:off x="1992" y="1294"/>
                <a:ext cx="0" cy="476"/>
              </a:xfrm>
              <a:custGeom>
                <a:avLst/>
                <a:gdLst>
                  <a:gd name="T0" fmla="*/ 0 h 476"/>
                  <a:gd name="T1" fmla="*/ 476 h 476"/>
                  <a:gd name="T2" fmla="*/ 476 h 4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76">
                    <a:moveTo>
                      <a:pt x="0" y="0"/>
                    </a:moveTo>
                    <a:lnTo>
                      <a:pt x="0" y="476"/>
                    </a:lnTo>
                    <a:lnTo>
                      <a:pt x="0" y="47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139"/>
              <p:cNvSpPr>
                <a:spLocks/>
              </p:cNvSpPr>
              <p:nvPr/>
            </p:nvSpPr>
            <p:spPr bwMode="auto">
              <a:xfrm>
                <a:off x="1983" y="1293"/>
                <a:ext cx="9" cy="250"/>
              </a:xfrm>
              <a:custGeom>
                <a:avLst/>
                <a:gdLst>
                  <a:gd name="T0" fmla="*/ 0 w 9"/>
                  <a:gd name="T1" fmla="*/ 250 h 250"/>
                  <a:gd name="T2" fmla="*/ 0 w 9"/>
                  <a:gd name="T3" fmla="*/ 0 h 250"/>
                  <a:gd name="T4" fmla="*/ 9 w 9"/>
                  <a:gd name="T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50">
                    <a:moveTo>
                      <a:pt x="0" y="250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Rectangle 140"/>
              <p:cNvSpPr>
                <a:spLocks noChangeArrowheads="1"/>
              </p:cNvSpPr>
              <p:nvPr/>
            </p:nvSpPr>
            <p:spPr bwMode="auto">
              <a:xfrm>
                <a:off x="1984" y="1778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N.meningitidis-MK930422-420703-ST12311-CC4821-B-China-2006 S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1" name="Freeform 141"/>
              <p:cNvSpPr>
                <a:spLocks/>
              </p:cNvSpPr>
              <p:nvPr/>
            </p:nvSpPr>
            <p:spPr bwMode="auto">
              <a:xfrm>
                <a:off x="1983" y="1545"/>
                <a:ext cx="0" cy="251"/>
              </a:xfrm>
              <a:custGeom>
                <a:avLst/>
                <a:gdLst>
                  <a:gd name="T0" fmla="*/ 0 h 251"/>
                  <a:gd name="T1" fmla="*/ 251 h 251"/>
                  <a:gd name="T2" fmla="*/ 251 h 2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51">
                    <a:moveTo>
                      <a:pt x="0" y="0"/>
                    </a:moveTo>
                    <a:lnTo>
                      <a:pt x="0" y="251"/>
                    </a:lnTo>
                    <a:lnTo>
                      <a:pt x="0" y="25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142"/>
              <p:cNvSpPr>
                <a:spLocks/>
              </p:cNvSpPr>
              <p:nvPr/>
            </p:nvSpPr>
            <p:spPr bwMode="auto">
              <a:xfrm>
                <a:off x="1974" y="1544"/>
                <a:ext cx="9" cy="138"/>
              </a:xfrm>
              <a:custGeom>
                <a:avLst/>
                <a:gdLst>
                  <a:gd name="T0" fmla="*/ 0 w 9"/>
                  <a:gd name="T1" fmla="*/ 138 h 138"/>
                  <a:gd name="T2" fmla="*/ 0 w 9"/>
                  <a:gd name="T3" fmla="*/ 0 h 138"/>
                  <a:gd name="T4" fmla="*/ 9 w 9"/>
                  <a:gd name="T5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38">
                    <a:moveTo>
                      <a:pt x="0" y="138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Rectangle 143"/>
              <p:cNvSpPr>
                <a:spLocks noChangeArrowheads="1"/>
              </p:cNvSpPr>
              <p:nvPr/>
            </p:nvSpPr>
            <p:spPr bwMode="auto">
              <a:xfrm>
                <a:off x="1980" y="1803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N.meningitidis-MK930399-210713-ST3436-CC4821-C-China-2007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4" name="Freeform 144"/>
              <p:cNvSpPr>
                <a:spLocks/>
              </p:cNvSpPr>
              <p:nvPr/>
            </p:nvSpPr>
            <p:spPr bwMode="auto">
              <a:xfrm>
                <a:off x="1974" y="1684"/>
                <a:ext cx="5" cy="138"/>
              </a:xfrm>
              <a:custGeom>
                <a:avLst/>
                <a:gdLst>
                  <a:gd name="T0" fmla="*/ 0 w 5"/>
                  <a:gd name="T1" fmla="*/ 0 h 138"/>
                  <a:gd name="T2" fmla="*/ 0 w 5"/>
                  <a:gd name="T3" fmla="*/ 138 h 138"/>
                  <a:gd name="T4" fmla="*/ 5 w 5"/>
                  <a:gd name="T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38">
                    <a:moveTo>
                      <a:pt x="0" y="0"/>
                    </a:moveTo>
                    <a:lnTo>
                      <a:pt x="0" y="138"/>
                    </a:lnTo>
                    <a:lnTo>
                      <a:pt x="5" y="13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Rectangle 145"/>
              <p:cNvSpPr>
                <a:spLocks noChangeArrowheads="1"/>
              </p:cNvSpPr>
              <p:nvPr/>
            </p:nvSpPr>
            <p:spPr bwMode="auto">
              <a:xfrm>
                <a:off x="2008" y="1829"/>
                <a:ext cx="102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N.meningitidis-CP002421.1-M01 240149-ST41-CC41/44-B-UK-2001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6" name="Freeform 146"/>
              <p:cNvSpPr>
                <a:spLocks/>
              </p:cNvSpPr>
              <p:nvPr/>
            </p:nvSpPr>
            <p:spPr bwMode="auto">
              <a:xfrm>
                <a:off x="2002" y="1847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0 h 12"/>
                  <a:gd name="T4" fmla="*/ 5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Rectangle 147"/>
              <p:cNvSpPr>
                <a:spLocks noChangeArrowheads="1"/>
              </p:cNvSpPr>
              <p:nvPr/>
            </p:nvSpPr>
            <p:spPr bwMode="auto">
              <a:xfrm>
                <a:off x="2040" y="1855"/>
                <a:ext cx="70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N.meningitidis-FM999788.1-8013-ST177-CC18-C-France-1989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8" name="Freeform 148"/>
              <p:cNvSpPr>
                <a:spLocks/>
              </p:cNvSpPr>
              <p:nvPr/>
            </p:nvSpPr>
            <p:spPr bwMode="auto">
              <a:xfrm>
                <a:off x="2002" y="1861"/>
                <a:ext cx="37" cy="12"/>
              </a:xfrm>
              <a:custGeom>
                <a:avLst/>
                <a:gdLst>
                  <a:gd name="T0" fmla="*/ 0 w 37"/>
                  <a:gd name="T1" fmla="*/ 0 h 12"/>
                  <a:gd name="T2" fmla="*/ 0 w 37"/>
                  <a:gd name="T3" fmla="*/ 12 h 12"/>
                  <a:gd name="T4" fmla="*/ 37 w 37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2">
                    <a:moveTo>
                      <a:pt x="0" y="0"/>
                    </a:moveTo>
                    <a:lnTo>
                      <a:pt x="0" y="12"/>
                    </a:lnTo>
                    <a:lnTo>
                      <a:pt x="37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149"/>
              <p:cNvSpPr>
                <a:spLocks/>
              </p:cNvSpPr>
              <p:nvPr/>
            </p:nvSpPr>
            <p:spPr bwMode="auto">
              <a:xfrm>
                <a:off x="1978" y="1860"/>
                <a:ext cx="24" cy="150"/>
              </a:xfrm>
              <a:custGeom>
                <a:avLst/>
                <a:gdLst>
                  <a:gd name="T0" fmla="*/ 0 w 24"/>
                  <a:gd name="T1" fmla="*/ 150 h 150"/>
                  <a:gd name="T2" fmla="*/ 0 w 24"/>
                  <a:gd name="T3" fmla="*/ 0 h 150"/>
                  <a:gd name="T4" fmla="*/ 24 w 24"/>
                  <a:gd name="T5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50">
                    <a:moveTo>
                      <a:pt x="0" y="150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Rectangle 150"/>
              <p:cNvSpPr>
                <a:spLocks noChangeArrowheads="1"/>
              </p:cNvSpPr>
              <p:nvPr/>
            </p:nvSpPr>
            <p:spPr bwMode="auto">
              <a:xfrm>
                <a:off x="2027" y="1880"/>
                <a:ext cx="78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N.meningitidis-CP031328.1-M18755-ST7303-UA---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1" name="Freeform 151"/>
              <p:cNvSpPr>
                <a:spLocks/>
              </p:cNvSpPr>
              <p:nvPr/>
            </p:nvSpPr>
            <p:spPr bwMode="auto">
              <a:xfrm>
                <a:off x="2003" y="1898"/>
                <a:ext cx="23" cy="12"/>
              </a:xfrm>
              <a:custGeom>
                <a:avLst/>
                <a:gdLst>
                  <a:gd name="T0" fmla="*/ 0 w 23"/>
                  <a:gd name="T1" fmla="*/ 12 h 12"/>
                  <a:gd name="T2" fmla="*/ 0 w 23"/>
                  <a:gd name="T3" fmla="*/ 0 h 12"/>
                  <a:gd name="T4" fmla="*/ 23 w 2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2">
                    <a:moveTo>
                      <a:pt x="0" y="12"/>
                    </a:moveTo>
                    <a:lnTo>
                      <a:pt x="0" y="0"/>
                    </a:lnTo>
                    <a:lnTo>
                      <a:pt x="23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Rectangle 152"/>
              <p:cNvSpPr>
                <a:spLocks noChangeArrowheads="1"/>
              </p:cNvSpPr>
              <p:nvPr/>
            </p:nvSpPr>
            <p:spPr bwMode="auto">
              <a:xfrm>
                <a:off x="2004" y="1906"/>
                <a:ext cx="9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N.meningitidis-KF733149-A2-ST5615-CC5615-B-China-2006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3" name="Freeform 153"/>
              <p:cNvSpPr>
                <a:spLocks/>
              </p:cNvSpPr>
              <p:nvPr/>
            </p:nvSpPr>
            <p:spPr bwMode="auto">
              <a:xfrm>
                <a:off x="2003" y="1912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Rectangle 154"/>
              <p:cNvSpPr>
                <a:spLocks noChangeArrowheads="1"/>
              </p:cNvSpPr>
              <p:nvPr/>
            </p:nvSpPr>
            <p:spPr bwMode="auto">
              <a:xfrm>
                <a:off x="2009" y="1931"/>
                <a:ext cx="5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N.meningitidis-KJ415203.1-26-R2-----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Freeform 155"/>
              <p:cNvSpPr>
                <a:spLocks/>
              </p:cNvSpPr>
              <p:nvPr/>
            </p:nvSpPr>
            <p:spPr bwMode="auto">
              <a:xfrm>
                <a:off x="2003" y="1925"/>
                <a:ext cx="5" cy="25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25 h 25"/>
                  <a:gd name="T4" fmla="*/ 5 w 5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5">
                    <a:moveTo>
                      <a:pt x="0" y="0"/>
                    </a:moveTo>
                    <a:lnTo>
                      <a:pt x="0" y="25"/>
                    </a:lnTo>
                    <a:lnTo>
                      <a:pt x="5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Rectangle 156"/>
              <p:cNvSpPr>
                <a:spLocks noChangeArrowheads="1"/>
              </p:cNvSpPr>
              <p:nvPr/>
            </p:nvSpPr>
            <p:spPr bwMode="auto">
              <a:xfrm>
                <a:off x="2004" y="1957"/>
                <a:ext cx="85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N.meningitidis-KF733153-A8-ST8789-UA-B-China-2007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7" name="Freeform 157"/>
              <p:cNvSpPr>
                <a:spLocks/>
              </p:cNvSpPr>
              <p:nvPr/>
            </p:nvSpPr>
            <p:spPr bwMode="auto">
              <a:xfrm>
                <a:off x="2003" y="1938"/>
                <a:ext cx="0" cy="37"/>
              </a:xfrm>
              <a:custGeom>
                <a:avLst/>
                <a:gdLst>
                  <a:gd name="T0" fmla="*/ 0 h 37"/>
                  <a:gd name="T1" fmla="*/ 37 h 37"/>
                  <a:gd name="T2" fmla="*/ 37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0"/>
                    </a:moveTo>
                    <a:lnTo>
                      <a:pt x="0" y="37"/>
                    </a:lnTo>
                    <a:lnTo>
                      <a:pt x="0" y="3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158"/>
              <p:cNvSpPr>
                <a:spLocks noChangeShapeType="1"/>
              </p:cNvSpPr>
              <p:nvPr/>
            </p:nvSpPr>
            <p:spPr bwMode="auto">
              <a:xfrm>
                <a:off x="2003" y="1898"/>
                <a:ext cx="0" cy="3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159"/>
              <p:cNvSpPr>
                <a:spLocks/>
              </p:cNvSpPr>
              <p:nvPr/>
            </p:nvSpPr>
            <p:spPr bwMode="auto">
              <a:xfrm>
                <a:off x="1998" y="1937"/>
                <a:ext cx="5" cy="31"/>
              </a:xfrm>
              <a:custGeom>
                <a:avLst/>
                <a:gdLst>
                  <a:gd name="T0" fmla="*/ 0 w 5"/>
                  <a:gd name="T1" fmla="*/ 31 h 31"/>
                  <a:gd name="T2" fmla="*/ 0 w 5"/>
                  <a:gd name="T3" fmla="*/ 0 h 31"/>
                  <a:gd name="T4" fmla="*/ 5 w 5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1">
                    <a:moveTo>
                      <a:pt x="0" y="31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Rectangle 160"/>
              <p:cNvSpPr>
                <a:spLocks noChangeArrowheads="1"/>
              </p:cNvSpPr>
              <p:nvPr/>
            </p:nvSpPr>
            <p:spPr bwMode="auto">
              <a:xfrm>
                <a:off x="2004" y="1983"/>
                <a:ext cx="62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N.meningitidis-EU780471.1-M16940-----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1" name="Freeform 161"/>
              <p:cNvSpPr>
                <a:spLocks/>
              </p:cNvSpPr>
              <p:nvPr/>
            </p:nvSpPr>
            <p:spPr bwMode="auto">
              <a:xfrm>
                <a:off x="1998" y="1970"/>
                <a:ext cx="5" cy="31"/>
              </a:xfrm>
              <a:custGeom>
                <a:avLst/>
                <a:gdLst>
                  <a:gd name="T0" fmla="*/ 0 w 5"/>
                  <a:gd name="T1" fmla="*/ 0 h 31"/>
                  <a:gd name="T2" fmla="*/ 0 w 5"/>
                  <a:gd name="T3" fmla="*/ 31 h 31"/>
                  <a:gd name="T4" fmla="*/ 5 w 5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1">
                    <a:moveTo>
                      <a:pt x="0" y="0"/>
                    </a:moveTo>
                    <a:lnTo>
                      <a:pt x="0" y="31"/>
                    </a:lnTo>
                    <a:lnTo>
                      <a:pt x="5" y="3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162"/>
              <p:cNvSpPr>
                <a:spLocks/>
              </p:cNvSpPr>
              <p:nvPr/>
            </p:nvSpPr>
            <p:spPr bwMode="auto">
              <a:xfrm>
                <a:off x="1993" y="1969"/>
                <a:ext cx="5" cy="27"/>
              </a:xfrm>
              <a:custGeom>
                <a:avLst/>
                <a:gdLst>
                  <a:gd name="T0" fmla="*/ 0 w 5"/>
                  <a:gd name="T1" fmla="*/ 27 h 27"/>
                  <a:gd name="T2" fmla="*/ 0 w 5"/>
                  <a:gd name="T3" fmla="*/ 0 h 27"/>
                  <a:gd name="T4" fmla="*/ 5 w 5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7">
                    <a:moveTo>
                      <a:pt x="0" y="27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Rectangle 163"/>
              <p:cNvSpPr>
                <a:spLocks noChangeArrowheads="1"/>
              </p:cNvSpPr>
              <p:nvPr/>
            </p:nvSpPr>
            <p:spPr bwMode="auto">
              <a:xfrm>
                <a:off x="1999" y="2008"/>
                <a:ext cx="86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N.meningitidis-KF733133-60-ST658-CC11-B-China-2006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4" name="Freeform 164"/>
              <p:cNvSpPr>
                <a:spLocks/>
              </p:cNvSpPr>
              <p:nvPr/>
            </p:nvSpPr>
            <p:spPr bwMode="auto">
              <a:xfrm>
                <a:off x="1993" y="1998"/>
                <a:ext cx="5" cy="28"/>
              </a:xfrm>
              <a:custGeom>
                <a:avLst/>
                <a:gdLst>
                  <a:gd name="T0" fmla="*/ 0 w 5"/>
                  <a:gd name="T1" fmla="*/ 0 h 28"/>
                  <a:gd name="T2" fmla="*/ 0 w 5"/>
                  <a:gd name="T3" fmla="*/ 28 h 28"/>
                  <a:gd name="T4" fmla="*/ 5 w 5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8">
                    <a:moveTo>
                      <a:pt x="0" y="0"/>
                    </a:moveTo>
                    <a:lnTo>
                      <a:pt x="0" y="28"/>
                    </a:lnTo>
                    <a:lnTo>
                      <a:pt x="5" y="2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165"/>
              <p:cNvSpPr>
                <a:spLocks/>
              </p:cNvSpPr>
              <p:nvPr/>
            </p:nvSpPr>
            <p:spPr bwMode="auto">
              <a:xfrm>
                <a:off x="1988" y="1997"/>
                <a:ext cx="5" cy="26"/>
              </a:xfrm>
              <a:custGeom>
                <a:avLst/>
                <a:gdLst>
                  <a:gd name="T0" fmla="*/ 0 w 5"/>
                  <a:gd name="T1" fmla="*/ 26 h 26"/>
                  <a:gd name="T2" fmla="*/ 0 w 5"/>
                  <a:gd name="T3" fmla="*/ 0 h 26"/>
                  <a:gd name="T4" fmla="*/ 5 w 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6">
                    <a:moveTo>
                      <a:pt x="0" y="26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Rectangle 166"/>
              <p:cNvSpPr>
                <a:spLocks noChangeArrowheads="1"/>
              </p:cNvSpPr>
              <p:nvPr/>
            </p:nvSpPr>
            <p:spPr bwMode="auto">
              <a:xfrm>
                <a:off x="1998" y="2034"/>
                <a:ext cx="98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N.meningitidis-CP007667.1-B6116/77-ST10-CC8-B-Iceland-1977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7" name="Freeform 167"/>
              <p:cNvSpPr>
                <a:spLocks/>
              </p:cNvSpPr>
              <p:nvPr/>
            </p:nvSpPr>
            <p:spPr bwMode="auto">
              <a:xfrm>
                <a:off x="1988" y="2025"/>
                <a:ext cx="9" cy="27"/>
              </a:xfrm>
              <a:custGeom>
                <a:avLst/>
                <a:gdLst>
                  <a:gd name="T0" fmla="*/ 0 w 9"/>
                  <a:gd name="T1" fmla="*/ 0 h 27"/>
                  <a:gd name="T2" fmla="*/ 0 w 9"/>
                  <a:gd name="T3" fmla="*/ 27 h 27"/>
                  <a:gd name="T4" fmla="*/ 9 w 9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27">
                    <a:moveTo>
                      <a:pt x="0" y="0"/>
                    </a:moveTo>
                    <a:lnTo>
                      <a:pt x="0" y="27"/>
                    </a:lnTo>
                    <a:lnTo>
                      <a:pt x="9" y="2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168"/>
              <p:cNvSpPr>
                <a:spLocks/>
              </p:cNvSpPr>
              <p:nvPr/>
            </p:nvSpPr>
            <p:spPr bwMode="auto">
              <a:xfrm>
                <a:off x="1983" y="2024"/>
                <a:ext cx="5" cy="77"/>
              </a:xfrm>
              <a:custGeom>
                <a:avLst/>
                <a:gdLst>
                  <a:gd name="T0" fmla="*/ 0 w 5"/>
                  <a:gd name="T1" fmla="*/ 77 h 77"/>
                  <a:gd name="T2" fmla="*/ 0 w 5"/>
                  <a:gd name="T3" fmla="*/ 0 h 77"/>
                  <a:gd name="T4" fmla="*/ 5 w 5"/>
                  <a:gd name="T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7">
                    <a:moveTo>
                      <a:pt x="0" y="77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Rectangle 169"/>
              <p:cNvSpPr>
                <a:spLocks noChangeArrowheads="1"/>
              </p:cNvSpPr>
              <p:nvPr/>
            </p:nvSpPr>
            <p:spPr bwMode="auto">
              <a:xfrm>
                <a:off x="1989" y="2059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N.meningitidis-MK930443-651301-ST12790-CC4821-B-China-2013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0" name="Freeform 170"/>
              <p:cNvSpPr>
                <a:spLocks/>
              </p:cNvSpPr>
              <p:nvPr/>
            </p:nvSpPr>
            <p:spPr bwMode="auto">
              <a:xfrm>
                <a:off x="1983" y="2078"/>
                <a:ext cx="5" cy="50"/>
              </a:xfrm>
              <a:custGeom>
                <a:avLst/>
                <a:gdLst>
                  <a:gd name="T0" fmla="*/ 0 w 5"/>
                  <a:gd name="T1" fmla="*/ 50 h 50"/>
                  <a:gd name="T2" fmla="*/ 0 w 5"/>
                  <a:gd name="T3" fmla="*/ 0 h 50"/>
                  <a:gd name="T4" fmla="*/ 5 w 5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0">
                    <a:moveTo>
                      <a:pt x="0" y="50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Rectangle 171"/>
              <p:cNvSpPr>
                <a:spLocks noChangeArrowheads="1"/>
              </p:cNvSpPr>
              <p:nvPr/>
            </p:nvSpPr>
            <p:spPr bwMode="auto">
              <a:xfrm>
                <a:off x="1984" y="2085"/>
                <a:ext cx="69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N.meningitidis-AM421808.1-FAM18-ST11-CC11-C-USA-1983 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2" name="Freeform 172"/>
              <p:cNvSpPr>
                <a:spLocks/>
              </p:cNvSpPr>
              <p:nvPr/>
            </p:nvSpPr>
            <p:spPr bwMode="auto">
              <a:xfrm>
                <a:off x="1983" y="2103"/>
                <a:ext cx="0" cy="38"/>
              </a:xfrm>
              <a:custGeom>
                <a:avLst/>
                <a:gdLst>
                  <a:gd name="T0" fmla="*/ 38 h 38"/>
                  <a:gd name="T1" fmla="*/ 0 h 38"/>
                  <a:gd name="T2" fmla="*/ 0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3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Rectangle 173"/>
              <p:cNvSpPr>
                <a:spLocks noChangeArrowheads="1"/>
              </p:cNvSpPr>
              <p:nvPr/>
            </p:nvSpPr>
            <p:spPr bwMode="auto">
              <a:xfrm>
                <a:off x="1984" y="2111"/>
                <a:ext cx="8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N.meningitidis-KF733095-21-ST11-CC11-W-China-2007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4" name="Freeform 174"/>
              <p:cNvSpPr>
                <a:spLocks/>
              </p:cNvSpPr>
              <p:nvPr/>
            </p:nvSpPr>
            <p:spPr bwMode="auto">
              <a:xfrm>
                <a:off x="1983" y="2129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Rectangle 175"/>
              <p:cNvSpPr>
                <a:spLocks noChangeArrowheads="1"/>
              </p:cNvSpPr>
              <p:nvPr/>
            </p:nvSpPr>
            <p:spPr bwMode="auto">
              <a:xfrm>
                <a:off x="1989" y="2136"/>
                <a:ext cx="98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N.meningitidis-CP016678.1-M25419-ST11-CC11-W-South Africa-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6" name="Freeform 176"/>
              <p:cNvSpPr>
                <a:spLocks/>
              </p:cNvSpPr>
              <p:nvPr/>
            </p:nvSpPr>
            <p:spPr bwMode="auto">
              <a:xfrm>
                <a:off x="1983" y="2154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0 h 12"/>
                  <a:gd name="T4" fmla="*/ 5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Rectangle 177"/>
              <p:cNvSpPr>
                <a:spLocks noChangeArrowheads="1"/>
              </p:cNvSpPr>
              <p:nvPr/>
            </p:nvSpPr>
            <p:spPr bwMode="auto">
              <a:xfrm>
                <a:off x="1984" y="2162"/>
                <a:ext cx="8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N.meningitidis-KF733100-26-ST11-CC11-W-China-2008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8" name="Freeform 178"/>
              <p:cNvSpPr>
                <a:spLocks/>
              </p:cNvSpPr>
              <p:nvPr/>
            </p:nvSpPr>
            <p:spPr bwMode="auto">
              <a:xfrm>
                <a:off x="1983" y="216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Rectangle 179"/>
              <p:cNvSpPr>
                <a:spLocks noChangeArrowheads="1"/>
              </p:cNvSpPr>
              <p:nvPr/>
            </p:nvSpPr>
            <p:spPr bwMode="auto">
              <a:xfrm>
                <a:off x="1994" y="2187"/>
                <a:ext cx="8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N.meningitidis-KF733096-22-ST11-CC11-W-China-2006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0" name="Freeform 180"/>
              <p:cNvSpPr>
                <a:spLocks/>
              </p:cNvSpPr>
              <p:nvPr/>
            </p:nvSpPr>
            <p:spPr bwMode="auto">
              <a:xfrm>
                <a:off x="1988" y="2206"/>
                <a:ext cx="5" cy="95"/>
              </a:xfrm>
              <a:custGeom>
                <a:avLst/>
                <a:gdLst>
                  <a:gd name="T0" fmla="*/ 0 w 5"/>
                  <a:gd name="T1" fmla="*/ 95 h 95"/>
                  <a:gd name="T2" fmla="*/ 0 w 5"/>
                  <a:gd name="T3" fmla="*/ 0 h 95"/>
                  <a:gd name="T4" fmla="*/ 5 w 5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95">
                    <a:moveTo>
                      <a:pt x="0" y="95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Rectangle 181"/>
              <p:cNvSpPr>
                <a:spLocks noChangeArrowheads="1"/>
              </p:cNvSpPr>
              <p:nvPr/>
            </p:nvSpPr>
            <p:spPr bwMode="auto">
              <a:xfrm>
                <a:off x="2008" y="2213"/>
                <a:ext cx="79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N.meningitidis-KF733084-1-ST7-CC5-A-China-2005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2" name="Freeform 182"/>
              <p:cNvSpPr>
                <a:spLocks/>
              </p:cNvSpPr>
              <p:nvPr/>
            </p:nvSpPr>
            <p:spPr bwMode="auto">
              <a:xfrm>
                <a:off x="2007" y="2231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Rectangle 183"/>
              <p:cNvSpPr>
                <a:spLocks noChangeArrowheads="1"/>
              </p:cNvSpPr>
              <p:nvPr/>
            </p:nvSpPr>
            <p:spPr bwMode="auto">
              <a:xfrm>
                <a:off x="2008" y="2239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N.meningitidis-KF733116-42-ST5-CC5-A-China-1985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4" name="Freeform 184"/>
              <p:cNvSpPr>
                <a:spLocks/>
              </p:cNvSpPr>
              <p:nvPr/>
            </p:nvSpPr>
            <p:spPr bwMode="auto">
              <a:xfrm>
                <a:off x="2007" y="2245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Rectangle 185"/>
              <p:cNvSpPr>
                <a:spLocks noChangeArrowheads="1"/>
              </p:cNvSpPr>
              <p:nvPr/>
            </p:nvSpPr>
            <p:spPr bwMode="auto">
              <a:xfrm>
                <a:off x="2018" y="2264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N.meningitidis-KF733125-51-ST7-CC5-A-China-1995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6" name="Freeform 186"/>
              <p:cNvSpPr>
                <a:spLocks/>
              </p:cNvSpPr>
              <p:nvPr/>
            </p:nvSpPr>
            <p:spPr bwMode="auto">
              <a:xfrm>
                <a:off x="2012" y="2282"/>
                <a:ext cx="5" cy="281"/>
              </a:xfrm>
              <a:custGeom>
                <a:avLst/>
                <a:gdLst>
                  <a:gd name="T0" fmla="*/ 0 w 5"/>
                  <a:gd name="T1" fmla="*/ 281 h 281"/>
                  <a:gd name="T2" fmla="*/ 0 w 5"/>
                  <a:gd name="T3" fmla="*/ 0 h 281"/>
                  <a:gd name="T4" fmla="*/ 5 w 5"/>
                  <a:gd name="T5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81">
                    <a:moveTo>
                      <a:pt x="0" y="281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Rectangle 187"/>
              <p:cNvSpPr>
                <a:spLocks noChangeArrowheads="1"/>
              </p:cNvSpPr>
              <p:nvPr/>
            </p:nvSpPr>
            <p:spPr bwMode="auto">
              <a:xfrm>
                <a:off x="2027" y="2290"/>
                <a:ext cx="10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N.meningitidis-CP002422.1-M01 240355-ST213-CC213-B-UK-2001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8" name="Freeform 188"/>
              <p:cNvSpPr>
                <a:spLocks/>
              </p:cNvSpPr>
              <p:nvPr/>
            </p:nvSpPr>
            <p:spPr bwMode="auto">
              <a:xfrm>
                <a:off x="2022" y="2308"/>
                <a:ext cx="4" cy="12"/>
              </a:xfrm>
              <a:custGeom>
                <a:avLst/>
                <a:gdLst>
                  <a:gd name="T0" fmla="*/ 0 w 4"/>
                  <a:gd name="T1" fmla="*/ 12 h 12"/>
                  <a:gd name="T2" fmla="*/ 0 w 4"/>
                  <a:gd name="T3" fmla="*/ 0 h 12"/>
                  <a:gd name="T4" fmla="*/ 4 w 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Rectangle 189"/>
              <p:cNvSpPr>
                <a:spLocks noChangeArrowheads="1"/>
              </p:cNvSpPr>
              <p:nvPr/>
            </p:nvSpPr>
            <p:spPr bwMode="auto">
              <a:xfrm>
                <a:off x="2023" y="2315"/>
                <a:ext cx="114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N.meningitidis-CP020402.2-FDAARGOS 215-ST2875-CC4240/6688-B-USA-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0" name="Freeform 190"/>
              <p:cNvSpPr>
                <a:spLocks/>
              </p:cNvSpPr>
              <p:nvPr/>
            </p:nvSpPr>
            <p:spPr bwMode="auto">
              <a:xfrm>
                <a:off x="2022" y="2322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Rectangle 191"/>
              <p:cNvSpPr>
                <a:spLocks noChangeArrowheads="1"/>
              </p:cNvSpPr>
              <p:nvPr/>
            </p:nvSpPr>
            <p:spPr bwMode="auto">
              <a:xfrm>
                <a:off x="2041" y="2341"/>
                <a:ext cx="103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N.meningitidis-CP020401.2-FDAARGOS 214-ST334-CC334-C-USA-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2" name="Freeform 192"/>
              <p:cNvSpPr>
                <a:spLocks/>
              </p:cNvSpPr>
              <p:nvPr/>
            </p:nvSpPr>
            <p:spPr bwMode="auto">
              <a:xfrm>
                <a:off x="2022" y="2334"/>
                <a:ext cx="18" cy="25"/>
              </a:xfrm>
              <a:custGeom>
                <a:avLst/>
                <a:gdLst>
                  <a:gd name="T0" fmla="*/ 0 w 18"/>
                  <a:gd name="T1" fmla="*/ 0 h 25"/>
                  <a:gd name="T2" fmla="*/ 0 w 18"/>
                  <a:gd name="T3" fmla="*/ 25 h 25"/>
                  <a:gd name="T4" fmla="*/ 18 w 18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" h="25">
                    <a:moveTo>
                      <a:pt x="0" y="0"/>
                    </a:moveTo>
                    <a:lnTo>
                      <a:pt x="0" y="25"/>
                    </a:lnTo>
                    <a:lnTo>
                      <a:pt x="18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193"/>
              <p:cNvSpPr>
                <a:spLocks noChangeShapeType="1"/>
              </p:cNvSpPr>
              <p:nvPr/>
            </p:nvSpPr>
            <p:spPr bwMode="auto">
              <a:xfrm>
                <a:off x="2022" y="2308"/>
                <a:ext cx="0" cy="25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194"/>
              <p:cNvSpPr>
                <a:spLocks/>
              </p:cNvSpPr>
              <p:nvPr/>
            </p:nvSpPr>
            <p:spPr bwMode="auto">
              <a:xfrm>
                <a:off x="2017" y="2334"/>
                <a:ext cx="5" cy="24"/>
              </a:xfrm>
              <a:custGeom>
                <a:avLst/>
                <a:gdLst>
                  <a:gd name="T0" fmla="*/ 0 w 5"/>
                  <a:gd name="T1" fmla="*/ 24 h 24"/>
                  <a:gd name="T2" fmla="*/ 0 w 5"/>
                  <a:gd name="T3" fmla="*/ 0 h 24"/>
                  <a:gd name="T4" fmla="*/ 5 w 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24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Rectangle 195"/>
              <p:cNvSpPr>
                <a:spLocks noChangeArrowheads="1"/>
              </p:cNvSpPr>
              <p:nvPr/>
            </p:nvSpPr>
            <p:spPr bwMode="auto">
              <a:xfrm>
                <a:off x="2023" y="2367"/>
                <a:ext cx="83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N.meningitidis-CP031334.1-M22293-ST8445-CC364---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6" name="Freeform 196"/>
              <p:cNvSpPr>
                <a:spLocks/>
              </p:cNvSpPr>
              <p:nvPr/>
            </p:nvSpPr>
            <p:spPr bwMode="auto">
              <a:xfrm>
                <a:off x="2017" y="2360"/>
                <a:ext cx="5" cy="25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25 h 25"/>
                  <a:gd name="T4" fmla="*/ 5 w 5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5">
                    <a:moveTo>
                      <a:pt x="0" y="0"/>
                    </a:moveTo>
                    <a:lnTo>
                      <a:pt x="0" y="25"/>
                    </a:lnTo>
                    <a:lnTo>
                      <a:pt x="5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Rectangle 197"/>
              <p:cNvSpPr>
                <a:spLocks noChangeArrowheads="1"/>
              </p:cNvSpPr>
              <p:nvPr/>
            </p:nvSpPr>
            <p:spPr bwMode="auto">
              <a:xfrm>
                <a:off x="2032" y="2392"/>
                <a:ext cx="9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N.meningitidis-CP031329.1-M22425-ST8798-UA--Burkina Faso-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8" name="Freeform 198"/>
              <p:cNvSpPr>
                <a:spLocks/>
              </p:cNvSpPr>
              <p:nvPr/>
            </p:nvSpPr>
            <p:spPr bwMode="auto">
              <a:xfrm>
                <a:off x="2017" y="2373"/>
                <a:ext cx="14" cy="37"/>
              </a:xfrm>
              <a:custGeom>
                <a:avLst/>
                <a:gdLst>
                  <a:gd name="T0" fmla="*/ 0 w 14"/>
                  <a:gd name="T1" fmla="*/ 0 h 37"/>
                  <a:gd name="T2" fmla="*/ 0 w 14"/>
                  <a:gd name="T3" fmla="*/ 37 h 37"/>
                  <a:gd name="T4" fmla="*/ 14 w 14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37">
                    <a:moveTo>
                      <a:pt x="0" y="0"/>
                    </a:moveTo>
                    <a:lnTo>
                      <a:pt x="0" y="37"/>
                    </a:lnTo>
                    <a:lnTo>
                      <a:pt x="14" y="3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199"/>
              <p:cNvSpPr>
                <a:spLocks noChangeShapeType="1"/>
              </p:cNvSpPr>
              <p:nvPr/>
            </p:nvSpPr>
            <p:spPr bwMode="auto">
              <a:xfrm>
                <a:off x="2017" y="2334"/>
                <a:ext cx="0" cy="37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200"/>
              <p:cNvSpPr>
                <a:spLocks/>
              </p:cNvSpPr>
              <p:nvPr/>
            </p:nvSpPr>
            <p:spPr bwMode="auto">
              <a:xfrm>
                <a:off x="2012" y="2372"/>
                <a:ext cx="5" cy="236"/>
              </a:xfrm>
              <a:custGeom>
                <a:avLst/>
                <a:gdLst>
                  <a:gd name="T0" fmla="*/ 0 w 5"/>
                  <a:gd name="T1" fmla="*/ 236 h 236"/>
                  <a:gd name="T2" fmla="*/ 0 w 5"/>
                  <a:gd name="T3" fmla="*/ 0 h 236"/>
                  <a:gd name="T4" fmla="*/ 5 w 5"/>
                  <a:gd name="T5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36">
                    <a:moveTo>
                      <a:pt x="0" y="236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Rectangle 201"/>
              <p:cNvSpPr>
                <a:spLocks noChangeArrowheads="1"/>
              </p:cNvSpPr>
              <p:nvPr/>
            </p:nvSpPr>
            <p:spPr bwMode="auto">
              <a:xfrm>
                <a:off x="2018" y="2418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N.meningitidis-KF733102-28-ST7-CC5-A-China-2005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2" name="Freeform 202"/>
              <p:cNvSpPr>
                <a:spLocks/>
              </p:cNvSpPr>
              <p:nvPr/>
            </p:nvSpPr>
            <p:spPr bwMode="auto">
              <a:xfrm>
                <a:off x="2012" y="2436"/>
                <a:ext cx="5" cy="204"/>
              </a:xfrm>
              <a:custGeom>
                <a:avLst/>
                <a:gdLst>
                  <a:gd name="T0" fmla="*/ 0 w 5"/>
                  <a:gd name="T1" fmla="*/ 204 h 204"/>
                  <a:gd name="T2" fmla="*/ 0 w 5"/>
                  <a:gd name="T3" fmla="*/ 0 h 204"/>
                  <a:gd name="T4" fmla="*/ 5 w 5"/>
                  <a:gd name="T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04">
                    <a:moveTo>
                      <a:pt x="0" y="204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Rectangle 203"/>
              <p:cNvSpPr>
                <a:spLocks noChangeArrowheads="1"/>
              </p:cNvSpPr>
              <p:nvPr/>
            </p:nvSpPr>
            <p:spPr bwMode="auto">
              <a:xfrm>
                <a:off x="2013" y="2443"/>
                <a:ext cx="69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N.meningitidis-AL157959.1-Z2491-ST4-CC4-A-Gambia-1983 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4" name="Freeform 204"/>
              <p:cNvSpPr>
                <a:spLocks/>
              </p:cNvSpPr>
              <p:nvPr/>
            </p:nvSpPr>
            <p:spPr bwMode="auto">
              <a:xfrm>
                <a:off x="2012" y="2461"/>
                <a:ext cx="0" cy="192"/>
              </a:xfrm>
              <a:custGeom>
                <a:avLst/>
                <a:gdLst>
                  <a:gd name="T0" fmla="*/ 192 h 192"/>
                  <a:gd name="T1" fmla="*/ 0 h 192"/>
                  <a:gd name="T2" fmla="*/ 0 h 19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92">
                    <a:moveTo>
                      <a:pt x="0" y="19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406"/>
            <p:cNvGrpSpPr>
              <a:grpSpLocks/>
            </p:cNvGrpSpPr>
            <p:nvPr/>
          </p:nvGrpSpPr>
          <p:grpSpPr bwMode="auto">
            <a:xfrm>
              <a:off x="1932" y="119"/>
              <a:ext cx="1453" cy="4145"/>
              <a:chOff x="1932" y="119"/>
              <a:chExt cx="1453" cy="4145"/>
            </a:xfrm>
          </p:grpSpPr>
          <p:sp>
            <p:nvSpPr>
              <p:cNvPr id="275" name="Rectangle 206"/>
              <p:cNvSpPr>
                <a:spLocks noChangeArrowheads="1"/>
              </p:cNvSpPr>
              <p:nvPr/>
            </p:nvSpPr>
            <p:spPr bwMode="auto">
              <a:xfrm>
                <a:off x="2013" y="2469"/>
                <a:ext cx="73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N.meningitidis-FR774048.1-WUE 2594-ST5-CC5-A-Germany-1991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6" name="Freeform 207"/>
              <p:cNvSpPr>
                <a:spLocks/>
              </p:cNvSpPr>
              <p:nvPr/>
            </p:nvSpPr>
            <p:spPr bwMode="auto">
              <a:xfrm>
                <a:off x="2012" y="2487"/>
                <a:ext cx="0" cy="178"/>
              </a:xfrm>
              <a:custGeom>
                <a:avLst/>
                <a:gdLst>
                  <a:gd name="T0" fmla="*/ 178 h 178"/>
                  <a:gd name="T1" fmla="*/ 0 h 178"/>
                  <a:gd name="T2" fmla="*/ 0 h 17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78">
                    <a:moveTo>
                      <a:pt x="0" y="17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Rectangle 208"/>
              <p:cNvSpPr>
                <a:spLocks noChangeArrowheads="1"/>
              </p:cNvSpPr>
              <p:nvPr/>
            </p:nvSpPr>
            <p:spPr bwMode="auto">
              <a:xfrm>
                <a:off x="2013" y="2494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N.meningitidis-KF733112-38-ST5-CC5-A-China-1966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8" name="Freeform 209"/>
              <p:cNvSpPr>
                <a:spLocks/>
              </p:cNvSpPr>
              <p:nvPr/>
            </p:nvSpPr>
            <p:spPr bwMode="auto">
              <a:xfrm>
                <a:off x="2012" y="2513"/>
                <a:ext cx="0" cy="165"/>
              </a:xfrm>
              <a:custGeom>
                <a:avLst/>
                <a:gdLst>
                  <a:gd name="T0" fmla="*/ 165 h 165"/>
                  <a:gd name="T1" fmla="*/ 0 h 165"/>
                  <a:gd name="T2" fmla="*/ 0 h 16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65">
                    <a:moveTo>
                      <a:pt x="0" y="16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Rectangle 210"/>
              <p:cNvSpPr>
                <a:spLocks noChangeArrowheads="1"/>
              </p:cNvSpPr>
              <p:nvPr/>
            </p:nvSpPr>
            <p:spPr bwMode="auto">
              <a:xfrm>
                <a:off x="2013" y="2520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N.meningitidis-KF733113-39-ST5-CC5-A-China-1980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0" name="Freeform 211"/>
              <p:cNvSpPr>
                <a:spLocks/>
              </p:cNvSpPr>
              <p:nvPr/>
            </p:nvSpPr>
            <p:spPr bwMode="auto">
              <a:xfrm>
                <a:off x="2012" y="2538"/>
                <a:ext cx="0" cy="153"/>
              </a:xfrm>
              <a:custGeom>
                <a:avLst/>
                <a:gdLst>
                  <a:gd name="T0" fmla="*/ 153 h 153"/>
                  <a:gd name="T1" fmla="*/ 0 h 153"/>
                  <a:gd name="T2" fmla="*/ 0 h 1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53">
                    <a:moveTo>
                      <a:pt x="0" y="15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Rectangle 212"/>
              <p:cNvSpPr>
                <a:spLocks noChangeArrowheads="1"/>
              </p:cNvSpPr>
              <p:nvPr/>
            </p:nvSpPr>
            <p:spPr bwMode="auto">
              <a:xfrm>
                <a:off x="2013" y="2546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N.meningitidis-KF733114-40-ST5-CC5-A-China-1986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2" name="Freeform 213"/>
              <p:cNvSpPr>
                <a:spLocks/>
              </p:cNvSpPr>
              <p:nvPr/>
            </p:nvSpPr>
            <p:spPr bwMode="auto">
              <a:xfrm>
                <a:off x="2012" y="2564"/>
                <a:ext cx="0" cy="140"/>
              </a:xfrm>
              <a:custGeom>
                <a:avLst/>
                <a:gdLst>
                  <a:gd name="T0" fmla="*/ 140 h 140"/>
                  <a:gd name="T1" fmla="*/ 0 h 140"/>
                  <a:gd name="T2" fmla="*/ 0 h 14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40">
                    <a:moveTo>
                      <a:pt x="0" y="14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Rectangle 214"/>
              <p:cNvSpPr>
                <a:spLocks noChangeArrowheads="1"/>
              </p:cNvSpPr>
              <p:nvPr/>
            </p:nvSpPr>
            <p:spPr bwMode="auto">
              <a:xfrm>
                <a:off x="2013" y="2571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N.meningitidis-KF733115-41-ST5-CC5-A-China-1963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4" name="Freeform 215"/>
              <p:cNvSpPr>
                <a:spLocks/>
              </p:cNvSpPr>
              <p:nvPr/>
            </p:nvSpPr>
            <p:spPr bwMode="auto">
              <a:xfrm>
                <a:off x="2012" y="2589"/>
                <a:ext cx="0" cy="128"/>
              </a:xfrm>
              <a:custGeom>
                <a:avLst/>
                <a:gdLst>
                  <a:gd name="T0" fmla="*/ 128 h 128"/>
                  <a:gd name="T1" fmla="*/ 0 h 128"/>
                  <a:gd name="T2" fmla="*/ 0 h 12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8">
                    <a:moveTo>
                      <a:pt x="0" y="12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Rectangle 216"/>
              <p:cNvSpPr>
                <a:spLocks noChangeArrowheads="1"/>
              </p:cNvSpPr>
              <p:nvPr/>
            </p:nvSpPr>
            <p:spPr bwMode="auto">
              <a:xfrm>
                <a:off x="2013" y="2597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N.meningitidis-KF733117-43-ST5-CC5-A-China-1984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6" name="Freeform 217"/>
              <p:cNvSpPr>
                <a:spLocks/>
              </p:cNvSpPr>
              <p:nvPr/>
            </p:nvSpPr>
            <p:spPr bwMode="auto">
              <a:xfrm>
                <a:off x="2012" y="2615"/>
                <a:ext cx="0" cy="114"/>
              </a:xfrm>
              <a:custGeom>
                <a:avLst/>
                <a:gdLst>
                  <a:gd name="T0" fmla="*/ 114 h 114"/>
                  <a:gd name="T1" fmla="*/ 0 h 114"/>
                  <a:gd name="T2" fmla="*/ 0 h 11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4">
                    <a:moveTo>
                      <a:pt x="0" y="11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Rectangle 218"/>
              <p:cNvSpPr>
                <a:spLocks noChangeArrowheads="1"/>
              </p:cNvSpPr>
              <p:nvPr/>
            </p:nvSpPr>
            <p:spPr bwMode="auto">
              <a:xfrm>
                <a:off x="2013" y="2622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N.meningitidis-KF733119-45-ST5-CC5-A-China-1985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88" name="Freeform 219"/>
              <p:cNvSpPr>
                <a:spLocks/>
              </p:cNvSpPr>
              <p:nvPr/>
            </p:nvSpPr>
            <p:spPr bwMode="auto">
              <a:xfrm>
                <a:off x="2012" y="2641"/>
                <a:ext cx="0" cy="101"/>
              </a:xfrm>
              <a:custGeom>
                <a:avLst/>
                <a:gdLst>
                  <a:gd name="T0" fmla="*/ 101 h 101"/>
                  <a:gd name="T1" fmla="*/ 0 h 101"/>
                  <a:gd name="T2" fmla="*/ 0 h 10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1">
                    <a:moveTo>
                      <a:pt x="0" y="10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Rectangle 220"/>
              <p:cNvSpPr>
                <a:spLocks noChangeArrowheads="1"/>
              </p:cNvSpPr>
              <p:nvPr/>
            </p:nvSpPr>
            <p:spPr bwMode="auto">
              <a:xfrm>
                <a:off x="2013" y="2648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N.meningitidis-KF733120-46-ST5-CC5-A-China-1996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0" name="Freeform 221"/>
              <p:cNvSpPr>
                <a:spLocks/>
              </p:cNvSpPr>
              <p:nvPr/>
            </p:nvSpPr>
            <p:spPr bwMode="auto">
              <a:xfrm>
                <a:off x="2012" y="2666"/>
                <a:ext cx="0" cy="89"/>
              </a:xfrm>
              <a:custGeom>
                <a:avLst/>
                <a:gdLst>
                  <a:gd name="T0" fmla="*/ 89 h 89"/>
                  <a:gd name="T1" fmla="*/ 0 h 89"/>
                  <a:gd name="T2" fmla="*/ 0 h 8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9">
                    <a:moveTo>
                      <a:pt x="0" y="8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Rectangle 222"/>
              <p:cNvSpPr>
                <a:spLocks noChangeArrowheads="1"/>
              </p:cNvSpPr>
              <p:nvPr/>
            </p:nvSpPr>
            <p:spPr bwMode="auto">
              <a:xfrm>
                <a:off x="2013" y="2674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N.meningitidis-KF733121-47-ST5-CC5-A-China-1982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2" name="Freeform 223"/>
              <p:cNvSpPr>
                <a:spLocks/>
              </p:cNvSpPr>
              <p:nvPr/>
            </p:nvSpPr>
            <p:spPr bwMode="auto">
              <a:xfrm>
                <a:off x="2012" y="2692"/>
                <a:ext cx="0" cy="76"/>
              </a:xfrm>
              <a:custGeom>
                <a:avLst/>
                <a:gdLst>
                  <a:gd name="T0" fmla="*/ 76 h 76"/>
                  <a:gd name="T1" fmla="*/ 0 h 76"/>
                  <a:gd name="T2" fmla="*/ 0 h 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6">
                    <a:moveTo>
                      <a:pt x="0" y="7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Rectangle 224"/>
              <p:cNvSpPr>
                <a:spLocks noChangeArrowheads="1"/>
              </p:cNvSpPr>
              <p:nvPr/>
            </p:nvSpPr>
            <p:spPr bwMode="auto">
              <a:xfrm>
                <a:off x="2013" y="2699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N.meningitidis-KF733124-50-ST7-CC5-A-China-2000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4" name="Freeform 225"/>
              <p:cNvSpPr>
                <a:spLocks/>
              </p:cNvSpPr>
              <p:nvPr/>
            </p:nvSpPr>
            <p:spPr bwMode="auto">
              <a:xfrm>
                <a:off x="2012" y="2717"/>
                <a:ext cx="0" cy="64"/>
              </a:xfrm>
              <a:custGeom>
                <a:avLst/>
                <a:gdLst>
                  <a:gd name="T0" fmla="*/ 64 h 64"/>
                  <a:gd name="T1" fmla="*/ 0 h 64"/>
                  <a:gd name="T2" fmla="*/ 0 h 6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4">
                    <a:moveTo>
                      <a:pt x="0" y="6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Rectangle 226"/>
              <p:cNvSpPr>
                <a:spLocks noChangeArrowheads="1"/>
              </p:cNvSpPr>
              <p:nvPr/>
            </p:nvSpPr>
            <p:spPr bwMode="auto">
              <a:xfrm>
                <a:off x="2013" y="2725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N.meningitidis-KF733126-52-ST7-CC5-A-China-1984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6" name="Freeform 227"/>
              <p:cNvSpPr>
                <a:spLocks/>
              </p:cNvSpPr>
              <p:nvPr/>
            </p:nvSpPr>
            <p:spPr bwMode="auto">
              <a:xfrm>
                <a:off x="2012" y="2743"/>
                <a:ext cx="0" cy="50"/>
              </a:xfrm>
              <a:custGeom>
                <a:avLst/>
                <a:gdLst>
                  <a:gd name="T0" fmla="*/ 50 h 50"/>
                  <a:gd name="T1" fmla="*/ 0 h 50"/>
                  <a:gd name="T2" fmla="*/ 0 h 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0">
                    <a:moveTo>
                      <a:pt x="0" y="5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Rectangle 228"/>
              <p:cNvSpPr>
                <a:spLocks noChangeArrowheads="1"/>
              </p:cNvSpPr>
              <p:nvPr/>
            </p:nvSpPr>
            <p:spPr bwMode="auto">
              <a:xfrm>
                <a:off x="2013" y="2750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N.meningitidis-KF733128-54-ST5-CC5-A-China-1985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98" name="Freeform 229"/>
              <p:cNvSpPr>
                <a:spLocks/>
              </p:cNvSpPr>
              <p:nvPr/>
            </p:nvSpPr>
            <p:spPr bwMode="auto">
              <a:xfrm>
                <a:off x="2012" y="2769"/>
                <a:ext cx="0" cy="37"/>
              </a:xfrm>
              <a:custGeom>
                <a:avLst/>
                <a:gdLst>
                  <a:gd name="T0" fmla="*/ 37 h 37"/>
                  <a:gd name="T1" fmla="*/ 0 h 37"/>
                  <a:gd name="T2" fmla="*/ 0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3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Rectangle 230"/>
              <p:cNvSpPr>
                <a:spLocks noChangeArrowheads="1"/>
              </p:cNvSpPr>
              <p:nvPr/>
            </p:nvSpPr>
            <p:spPr bwMode="auto">
              <a:xfrm>
                <a:off x="2018" y="2776"/>
                <a:ext cx="94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N.meningitidis-LR134525.1-NCTC10025-ST4-CC4--USA-1957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0" name="Freeform 231"/>
              <p:cNvSpPr>
                <a:spLocks/>
              </p:cNvSpPr>
              <p:nvPr/>
            </p:nvSpPr>
            <p:spPr bwMode="auto">
              <a:xfrm>
                <a:off x="2012" y="2794"/>
                <a:ext cx="5" cy="25"/>
              </a:xfrm>
              <a:custGeom>
                <a:avLst/>
                <a:gdLst>
                  <a:gd name="T0" fmla="*/ 0 w 5"/>
                  <a:gd name="T1" fmla="*/ 25 h 25"/>
                  <a:gd name="T2" fmla="*/ 0 w 5"/>
                  <a:gd name="T3" fmla="*/ 0 h 25"/>
                  <a:gd name="T4" fmla="*/ 5 w 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5">
                    <a:moveTo>
                      <a:pt x="0" y="25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Rectangle 232"/>
              <p:cNvSpPr>
                <a:spLocks noChangeArrowheads="1"/>
              </p:cNvSpPr>
              <p:nvPr/>
            </p:nvSpPr>
            <p:spPr bwMode="auto">
              <a:xfrm>
                <a:off x="2022" y="2802"/>
                <a:ext cx="62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N.meningitidis-EU780469.1-M16627-----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2" name="Freeform 233"/>
              <p:cNvSpPr>
                <a:spLocks/>
              </p:cNvSpPr>
              <p:nvPr/>
            </p:nvSpPr>
            <p:spPr bwMode="auto">
              <a:xfrm>
                <a:off x="2012" y="2820"/>
                <a:ext cx="9" cy="12"/>
              </a:xfrm>
              <a:custGeom>
                <a:avLst/>
                <a:gdLst>
                  <a:gd name="T0" fmla="*/ 0 w 9"/>
                  <a:gd name="T1" fmla="*/ 12 h 12"/>
                  <a:gd name="T2" fmla="*/ 0 w 9"/>
                  <a:gd name="T3" fmla="*/ 0 h 12"/>
                  <a:gd name="T4" fmla="*/ 9 w 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12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Rectangle 234"/>
              <p:cNvSpPr>
                <a:spLocks noChangeArrowheads="1"/>
              </p:cNvSpPr>
              <p:nvPr/>
            </p:nvSpPr>
            <p:spPr bwMode="auto">
              <a:xfrm>
                <a:off x="2018" y="2827"/>
                <a:ext cx="55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N.meningitidis-KJ415227.1-77-S4-----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4" name="Freeform 235"/>
              <p:cNvSpPr>
                <a:spLocks/>
              </p:cNvSpPr>
              <p:nvPr/>
            </p:nvSpPr>
            <p:spPr bwMode="auto">
              <a:xfrm>
                <a:off x="2012" y="2834"/>
                <a:ext cx="5" cy="11"/>
              </a:xfrm>
              <a:custGeom>
                <a:avLst/>
                <a:gdLst>
                  <a:gd name="T0" fmla="*/ 0 w 5"/>
                  <a:gd name="T1" fmla="*/ 0 h 11"/>
                  <a:gd name="T2" fmla="*/ 0 w 5"/>
                  <a:gd name="T3" fmla="*/ 11 h 11"/>
                  <a:gd name="T4" fmla="*/ 5 w 5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1">
                    <a:moveTo>
                      <a:pt x="0" y="0"/>
                    </a:moveTo>
                    <a:lnTo>
                      <a:pt x="0" y="11"/>
                    </a:lnTo>
                    <a:lnTo>
                      <a:pt x="5" y="1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236"/>
              <p:cNvSpPr>
                <a:spLocks noChangeShapeType="1"/>
              </p:cNvSpPr>
              <p:nvPr/>
            </p:nvSpPr>
            <p:spPr bwMode="auto">
              <a:xfrm>
                <a:off x="2012" y="2565"/>
                <a:ext cx="0" cy="28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237"/>
              <p:cNvSpPr>
                <a:spLocks/>
              </p:cNvSpPr>
              <p:nvPr/>
            </p:nvSpPr>
            <p:spPr bwMode="auto">
              <a:xfrm>
                <a:off x="2007" y="2398"/>
                <a:ext cx="5" cy="166"/>
              </a:xfrm>
              <a:custGeom>
                <a:avLst/>
                <a:gdLst>
                  <a:gd name="T0" fmla="*/ 0 w 5"/>
                  <a:gd name="T1" fmla="*/ 0 h 166"/>
                  <a:gd name="T2" fmla="*/ 0 w 5"/>
                  <a:gd name="T3" fmla="*/ 166 h 166"/>
                  <a:gd name="T4" fmla="*/ 5 w 5"/>
                  <a:gd name="T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66">
                    <a:moveTo>
                      <a:pt x="0" y="0"/>
                    </a:moveTo>
                    <a:lnTo>
                      <a:pt x="0" y="166"/>
                    </a:lnTo>
                    <a:lnTo>
                      <a:pt x="5" y="16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238"/>
              <p:cNvSpPr>
                <a:spLocks noChangeShapeType="1"/>
              </p:cNvSpPr>
              <p:nvPr/>
            </p:nvSpPr>
            <p:spPr bwMode="auto">
              <a:xfrm>
                <a:off x="2007" y="2231"/>
                <a:ext cx="0" cy="166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239"/>
              <p:cNvSpPr>
                <a:spLocks/>
              </p:cNvSpPr>
              <p:nvPr/>
            </p:nvSpPr>
            <p:spPr bwMode="auto">
              <a:xfrm>
                <a:off x="1988" y="2302"/>
                <a:ext cx="19" cy="96"/>
              </a:xfrm>
              <a:custGeom>
                <a:avLst/>
                <a:gdLst>
                  <a:gd name="T0" fmla="*/ 0 w 19"/>
                  <a:gd name="T1" fmla="*/ 0 h 96"/>
                  <a:gd name="T2" fmla="*/ 0 w 19"/>
                  <a:gd name="T3" fmla="*/ 96 h 96"/>
                  <a:gd name="T4" fmla="*/ 19 w 19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96">
                    <a:moveTo>
                      <a:pt x="0" y="0"/>
                    </a:moveTo>
                    <a:lnTo>
                      <a:pt x="0" y="96"/>
                    </a:lnTo>
                    <a:lnTo>
                      <a:pt x="19" y="9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240"/>
              <p:cNvSpPr>
                <a:spLocks/>
              </p:cNvSpPr>
              <p:nvPr/>
            </p:nvSpPr>
            <p:spPr bwMode="auto">
              <a:xfrm>
                <a:off x="1983" y="2164"/>
                <a:ext cx="5" cy="138"/>
              </a:xfrm>
              <a:custGeom>
                <a:avLst/>
                <a:gdLst>
                  <a:gd name="T0" fmla="*/ 0 w 5"/>
                  <a:gd name="T1" fmla="*/ 0 h 138"/>
                  <a:gd name="T2" fmla="*/ 0 w 5"/>
                  <a:gd name="T3" fmla="*/ 138 h 138"/>
                  <a:gd name="T4" fmla="*/ 5 w 5"/>
                  <a:gd name="T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38">
                    <a:moveTo>
                      <a:pt x="0" y="0"/>
                    </a:moveTo>
                    <a:lnTo>
                      <a:pt x="0" y="138"/>
                    </a:lnTo>
                    <a:lnTo>
                      <a:pt x="5" y="13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241"/>
              <p:cNvSpPr>
                <a:spLocks noChangeShapeType="1"/>
              </p:cNvSpPr>
              <p:nvPr/>
            </p:nvSpPr>
            <p:spPr bwMode="auto">
              <a:xfrm>
                <a:off x="1983" y="2024"/>
                <a:ext cx="0" cy="13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42"/>
              <p:cNvSpPr>
                <a:spLocks/>
              </p:cNvSpPr>
              <p:nvPr/>
            </p:nvSpPr>
            <p:spPr bwMode="auto">
              <a:xfrm>
                <a:off x="1978" y="2012"/>
                <a:ext cx="5" cy="151"/>
              </a:xfrm>
              <a:custGeom>
                <a:avLst/>
                <a:gdLst>
                  <a:gd name="T0" fmla="*/ 0 w 5"/>
                  <a:gd name="T1" fmla="*/ 0 h 151"/>
                  <a:gd name="T2" fmla="*/ 0 w 5"/>
                  <a:gd name="T3" fmla="*/ 151 h 151"/>
                  <a:gd name="T4" fmla="*/ 5 w 5"/>
                  <a:gd name="T5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51">
                    <a:moveTo>
                      <a:pt x="0" y="0"/>
                    </a:moveTo>
                    <a:lnTo>
                      <a:pt x="0" y="151"/>
                    </a:lnTo>
                    <a:lnTo>
                      <a:pt x="5" y="15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43"/>
              <p:cNvSpPr>
                <a:spLocks/>
              </p:cNvSpPr>
              <p:nvPr/>
            </p:nvSpPr>
            <p:spPr bwMode="auto">
              <a:xfrm>
                <a:off x="1974" y="1779"/>
                <a:ext cx="4" cy="232"/>
              </a:xfrm>
              <a:custGeom>
                <a:avLst/>
                <a:gdLst>
                  <a:gd name="T0" fmla="*/ 0 w 4"/>
                  <a:gd name="T1" fmla="*/ 0 h 232"/>
                  <a:gd name="T2" fmla="*/ 0 w 4"/>
                  <a:gd name="T3" fmla="*/ 232 h 232"/>
                  <a:gd name="T4" fmla="*/ 4 w 4"/>
                  <a:gd name="T5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32">
                    <a:moveTo>
                      <a:pt x="0" y="0"/>
                    </a:moveTo>
                    <a:lnTo>
                      <a:pt x="0" y="232"/>
                    </a:lnTo>
                    <a:lnTo>
                      <a:pt x="4" y="23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244"/>
              <p:cNvSpPr>
                <a:spLocks noChangeShapeType="1"/>
              </p:cNvSpPr>
              <p:nvPr/>
            </p:nvSpPr>
            <p:spPr bwMode="auto">
              <a:xfrm>
                <a:off x="1974" y="1544"/>
                <a:ext cx="0" cy="233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45"/>
              <p:cNvSpPr>
                <a:spLocks/>
              </p:cNvSpPr>
              <p:nvPr/>
            </p:nvSpPr>
            <p:spPr bwMode="auto">
              <a:xfrm>
                <a:off x="1964" y="1778"/>
                <a:ext cx="10" cy="569"/>
              </a:xfrm>
              <a:custGeom>
                <a:avLst/>
                <a:gdLst>
                  <a:gd name="T0" fmla="*/ 0 w 10"/>
                  <a:gd name="T1" fmla="*/ 569 h 569"/>
                  <a:gd name="T2" fmla="*/ 0 w 10"/>
                  <a:gd name="T3" fmla="*/ 0 h 569"/>
                  <a:gd name="T4" fmla="*/ 10 w 10"/>
                  <a:gd name="T5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69">
                    <a:moveTo>
                      <a:pt x="0" y="569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Rectangle 246"/>
              <p:cNvSpPr>
                <a:spLocks noChangeArrowheads="1"/>
              </p:cNvSpPr>
              <p:nvPr/>
            </p:nvSpPr>
            <p:spPr bwMode="auto">
              <a:xfrm>
                <a:off x="1989" y="2853"/>
                <a:ext cx="102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N.meningitidis-AM889136.1-alpha14-ST53-CC53-cnl-Germany-1999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6" name="Freeform 247"/>
              <p:cNvSpPr>
                <a:spLocks/>
              </p:cNvSpPr>
              <p:nvPr/>
            </p:nvSpPr>
            <p:spPr bwMode="auto">
              <a:xfrm>
                <a:off x="1969" y="2871"/>
                <a:ext cx="19" cy="12"/>
              </a:xfrm>
              <a:custGeom>
                <a:avLst/>
                <a:gdLst>
                  <a:gd name="T0" fmla="*/ 0 w 19"/>
                  <a:gd name="T1" fmla="*/ 12 h 12"/>
                  <a:gd name="T2" fmla="*/ 0 w 19"/>
                  <a:gd name="T3" fmla="*/ 0 h 12"/>
                  <a:gd name="T4" fmla="*/ 19 w 1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2">
                    <a:moveTo>
                      <a:pt x="0" y="12"/>
                    </a:moveTo>
                    <a:lnTo>
                      <a:pt x="0" y="0"/>
                    </a:lnTo>
                    <a:lnTo>
                      <a:pt x="1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Rectangle 248"/>
              <p:cNvSpPr>
                <a:spLocks noChangeArrowheads="1"/>
              </p:cNvSpPr>
              <p:nvPr/>
            </p:nvSpPr>
            <p:spPr bwMode="auto">
              <a:xfrm>
                <a:off x="1975" y="2878"/>
                <a:ext cx="83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N.meningitidis-CP031332.1-M22814-ST5789-CC181---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18" name="Freeform 249"/>
              <p:cNvSpPr>
                <a:spLocks/>
              </p:cNvSpPr>
              <p:nvPr/>
            </p:nvSpPr>
            <p:spPr bwMode="auto">
              <a:xfrm>
                <a:off x="1969" y="2885"/>
                <a:ext cx="5" cy="12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0" y="12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Rectangle 250"/>
              <p:cNvSpPr>
                <a:spLocks noChangeArrowheads="1"/>
              </p:cNvSpPr>
              <p:nvPr/>
            </p:nvSpPr>
            <p:spPr bwMode="auto">
              <a:xfrm>
                <a:off x="1980" y="2904"/>
                <a:ext cx="70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N.meningitidis-LR134522.1-NCTC3372-----1931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0" name="Freeform 251"/>
              <p:cNvSpPr>
                <a:spLocks/>
              </p:cNvSpPr>
              <p:nvPr/>
            </p:nvSpPr>
            <p:spPr bwMode="auto">
              <a:xfrm>
                <a:off x="1969" y="2898"/>
                <a:ext cx="10" cy="24"/>
              </a:xfrm>
              <a:custGeom>
                <a:avLst/>
                <a:gdLst>
                  <a:gd name="T0" fmla="*/ 0 w 10"/>
                  <a:gd name="T1" fmla="*/ 0 h 24"/>
                  <a:gd name="T2" fmla="*/ 0 w 10"/>
                  <a:gd name="T3" fmla="*/ 24 h 24"/>
                  <a:gd name="T4" fmla="*/ 10 w 1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24">
                    <a:moveTo>
                      <a:pt x="0" y="0"/>
                    </a:moveTo>
                    <a:lnTo>
                      <a:pt x="0" y="24"/>
                    </a:lnTo>
                    <a:lnTo>
                      <a:pt x="1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Rectangle 252"/>
              <p:cNvSpPr>
                <a:spLocks noChangeArrowheads="1"/>
              </p:cNvSpPr>
              <p:nvPr/>
            </p:nvSpPr>
            <p:spPr bwMode="auto">
              <a:xfrm>
                <a:off x="1985" y="2930"/>
                <a:ext cx="6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N.meningitidis-FR845709.1-alpha522-----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2" name="Freeform 253"/>
              <p:cNvSpPr>
                <a:spLocks/>
              </p:cNvSpPr>
              <p:nvPr/>
            </p:nvSpPr>
            <p:spPr bwMode="auto">
              <a:xfrm>
                <a:off x="1979" y="2948"/>
                <a:ext cx="5" cy="18"/>
              </a:xfrm>
              <a:custGeom>
                <a:avLst/>
                <a:gdLst>
                  <a:gd name="T0" fmla="*/ 0 w 5"/>
                  <a:gd name="T1" fmla="*/ 18 h 18"/>
                  <a:gd name="T2" fmla="*/ 0 w 5"/>
                  <a:gd name="T3" fmla="*/ 0 h 18"/>
                  <a:gd name="T4" fmla="*/ 5 w 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Rectangle 254"/>
              <p:cNvSpPr>
                <a:spLocks noChangeArrowheads="1"/>
              </p:cNvSpPr>
              <p:nvPr/>
            </p:nvSpPr>
            <p:spPr bwMode="auto">
              <a:xfrm>
                <a:off x="1994" y="2955"/>
                <a:ext cx="82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N.meningitidis-KF733085-2-ST5586-UA-X-China-2007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4" name="Freeform 255"/>
              <p:cNvSpPr>
                <a:spLocks/>
              </p:cNvSpPr>
              <p:nvPr/>
            </p:nvSpPr>
            <p:spPr bwMode="auto">
              <a:xfrm>
                <a:off x="1988" y="2973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0 h 12"/>
                  <a:gd name="T4" fmla="*/ 5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Rectangle 256"/>
              <p:cNvSpPr>
                <a:spLocks noChangeArrowheads="1"/>
              </p:cNvSpPr>
              <p:nvPr/>
            </p:nvSpPr>
            <p:spPr bwMode="auto">
              <a:xfrm>
                <a:off x="1989" y="2981"/>
                <a:ext cx="90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N.meningitidis-KF733101-27-ST5944-CC103-X-China-2007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26" name="Freeform 257"/>
              <p:cNvSpPr>
                <a:spLocks/>
              </p:cNvSpPr>
              <p:nvPr/>
            </p:nvSpPr>
            <p:spPr bwMode="auto">
              <a:xfrm>
                <a:off x="1988" y="2987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258"/>
              <p:cNvSpPr>
                <a:spLocks/>
              </p:cNvSpPr>
              <p:nvPr/>
            </p:nvSpPr>
            <p:spPr bwMode="auto">
              <a:xfrm>
                <a:off x="1979" y="2968"/>
                <a:ext cx="9" cy="18"/>
              </a:xfrm>
              <a:custGeom>
                <a:avLst/>
                <a:gdLst>
                  <a:gd name="T0" fmla="*/ 0 w 9"/>
                  <a:gd name="T1" fmla="*/ 0 h 18"/>
                  <a:gd name="T2" fmla="*/ 0 w 9"/>
                  <a:gd name="T3" fmla="*/ 18 h 18"/>
                  <a:gd name="T4" fmla="*/ 9 w 9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18"/>
                    </a:lnTo>
                    <a:lnTo>
                      <a:pt x="9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259"/>
              <p:cNvSpPr>
                <a:spLocks/>
              </p:cNvSpPr>
              <p:nvPr/>
            </p:nvSpPr>
            <p:spPr bwMode="auto">
              <a:xfrm>
                <a:off x="1969" y="2920"/>
                <a:ext cx="10" cy="47"/>
              </a:xfrm>
              <a:custGeom>
                <a:avLst/>
                <a:gdLst>
                  <a:gd name="T0" fmla="*/ 0 w 10"/>
                  <a:gd name="T1" fmla="*/ 0 h 47"/>
                  <a:gd name="T2" fmla="*/ 0 w 10"/>
                  <a:gd name="T3" fmla="*/ 47 h 47"/>
                  <a:gd name="T4" fmla="*/ 10 w 10"/>
                  <a:gd name="T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7">
                    <a:moveTo>
                      <a:pt x="0" y="0"/>
                    </a:moveTo>
                    <a:lnTo>
                      <a:pt x="0" y="47"/>
                    </a:lnTo>
                    <a:lnTo>
                      <a:pt x="10" y="4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260"/>
              <p:cNvSpPr>
                <a:spLocks noChangeShapeType="1"/>
              </p:cNvSpPr>
              <p:nvPr/>
            </p:nvSpPr>
            <p:spPr bwMode="auto">
              <a:xfrm>
                <a:off x="1969" y="2871"/>
                <a:ext cx="0" cy="47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261"/>
              <p:cNvSpPr>
                <a:spLocks/>
              </p:cNvSpPr>
              <p:nvPr/>
            </p:nvSpPr>
            <p:spPr bwMode="auto">
              <a:xfrm>
                <a:off x="1964" y="2349"/>
                <a:ext cx="5" cy="570"/>
              </a:xfrm>
              <a:custGeom>
                <a:avLst/>
                <a:gdLst>
                  <a:gd name="T0" fmla="*/ 0 w 5"/>
                  <a:gd name="T1" fmla="*/ 0 h 570"/>
                  <a:gd name="T2" fmla="*/ 0 w 5"/>
                  <a:gd name="T3" fmla="*/ 570 h 570"/>
                  <a:gd name="T4" fmla="*/ 5 w 5"/>
                  <a:gd name="T5" fmla="*/ 57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70">
                    <a:moveTo>
                      <a:pt x="0" y="0"/>
                    </a:moveTo>
                    <a:lnTo>
                      <a:pt x="0" y="570"/>
                    </a:lnTo>
                    <a:lnTo>
                      <a:pt x="5" y="57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262"/>
              <p:cNvSpPr>
                <a:spLocks/>
              </p:cNvSpPr>
              <p:nvPr/>
            </p:nvSpPr>
            <p:spPr bwMode="auto">
              <a:xfrm>
                <a:off x="1959" y="2348"/>
                <a:ext cx="5" cy="344"/>
              </a:xfrm>
              <a:custGeom>
                <a:avLst/>
                <a:gdLst>
                  <a:gd name="T0" fmla="*/ 0 w 5"/>
                  <a:gd name="T1" fmla="*/ 344 h 344"/>
                  <a:gd name="T2" fmla="*/ 0 w 5"/>
                  <a:gd name="T3" fmla="*/ 0 h 344"/>
                  <a:gd name="T4" fmla="*/ 5 w 5"/>
                  <a:gd name="T5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44">
                    <a:moveTo>
                      <a:pt x="0" y="344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Rectangle 263"/>
              <p:cNvSpPr>
                <a:spLocks noChangeArrowheads="1"/>
              </p:cNvSpPr>
              <p:nvPr/>
            </p:nvSpPr>
            <p:spPr bwMode="auto">
              <a:xfrm>
                <a:off x="1975" y="3006"/>
                <a:ext cx="10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N.meningitidis-CP002423.1-M04 240196-ST269-CC269-B-UK-2004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3" name="Freeform 264"/>
              <p:cNvSpPr>
                <a:spLocks/>
              </p:cNvSpPr>
              <p:nvPr/>
            </p:nvSpPr>
            <p:spPr bwMode="auto">
              <a:xfrm>
                <a:off x="1964" y="3025"/>
                <a:ext cx="10" cy="11"/>
              </a:xfrm>
              <a:custGeom>
                <a:avLst/>
                <a:gdLst>
                  <a:gd name="T0" fmla="*/ 0 w 10"/>
                  <a:gd name="T1" fmla="*/ 11 h 11"/>
                  <a:gd name="T2" fmla="*/ 0 w 10"/>
                  <a:gd name="T3" fmla="*/ 0 h 11"/>
                  <a:gd name="T4" fmla="*/ 10 w 10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1">
                    <a:moveTo>
                      <a:pt x="0" y="11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Rectangle 265"/>
              <p:cNvSpPr>
                <a:spLocks noChangeArrowheads="1"/>
              </p:cNvSpPr>
              <p:nvPr/>
            </p:nvSpPr>
            <p:spPr bwMode="auto">
              <a:xfrm>
                <a:off x="1965" y="3032"/>
                <a:ext cx="102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N.meningitidis-CP016646.1-M22819-ST2881-CC175-W-Benin-2007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5" name="Freeform 266"/>
              <p:cNvSpPr>
                <a:spLocks/>
              </p:cNvSpPr>
              <p:nvPr/>
            </p:nvSpPr>
            <p:spPr bwMode="auto">
              <a:xfrm>
                <a:off x="1964" y="303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267"/>
              <p:cNvSpPr>
                <a:spLocks/>
              </p:cNvSpPr>
              <p:nvPr/>
            </p:nvSpPr>
            <p:spPr bwMode="auto">
              <a:xfrm>
                <a:off x="1959" y="2694"/>
                <a:ext cx="5" cy="343"/>
              </a:xfrm>
              <a:custGeom>
                <a:avLst/>
                <a:gdLst>
                  <a:gd name="T0" fmla="*/ 0 w 5"/>
                  <a:gd name="T1" fmla="*/ 0 h 343"/>
                  <a:gd name="T2" fmla="*/ 0 w 5"/>
                  <a:gd name="T3" fmla="*/ 343 h 343"/>
                  <a:gd name="T4" fmla="*/ 5 w 5"/>
                  <a:gd name="T5" fmla="*/ 343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43">
                    <a:moveTo>
                      <a:pt x="0" y="0"/>
                    </a:moveTo>
                    <a:lnTo>
                      <a:pt x="0" y="343"/>
                    </a:lnTo>
                    <a:lnTo>
                      <a:pt x="5" y="34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268"/>
              <p:cNvSpPr>
                <a:spLocks/>
              </p:cNvSpPr>
              <p:nvPr/>
            </p:nvSpPr>
            <p:spPr bwMode="auto">
              <a:xfrm>
                <a:off x="2945" y="119"/>
                <a:ext cx="10" cy="2944"/>
              </a:xfrm>
              <a:custGeom>
                <a:avLst/>
                <a:gdLst>
                  <a:gd name="T0" fmla="*/ 0 w 10"/>
                  <a:gd name="T1" fmla="*/ 0 h 2944"/>
                  <a:gd name="T2" fmla="*/ 10 w 10"/>
                  <a:gd name="T3" fmla="*/ 0 h 2944"/>
                  <a:gd name="T4" fmla="*/ 10 w 10"/>
                  <a:gd name="T5" fmla="*/ 2944 h 2944"/>
                  <a:gd name="T6" fmla="*/ 0 w 10"/>
                  <a:gd name="T7" fmla="*/ 2944 h 2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944">
                    <a:moveTo>
                      <a:pt x="0" y="0"/>
                    </a:moveTo>
                    <a:lnTo>
                      <a:pt x="10" y="0"/>
                    </a:lnTo>
                    <a:lnTo>
                      <a:pt x="10" y="2944"/>
                    </a:lnTo>
                    <a:lnTo>
                      <a:pt x="0" y="294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Rectangle 269"/>
              <p:cNvSpPr>
                <a:spLocks noChangeArrowheads="1"/>
              </p:cNvSpPr>
              <p:nvPr/>
            </p:nvSpPr>
            <p:spPr bwMode="auto">
              <a:xfrm>
                <a:off x="2962" y="1576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9" name="Line 270"/>
              <p:cNvSpPr>
                <a:spLocks noChangeShapeType="1"/>
              </p:cNvSpPr>
              <p:nvPr/>
            </p:nvSpPr>
            <p:spPr bwMode="auto">
              <a:xfrm>
                <a:off x="1947" y="2693"/>
                <a:ext cx="12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Rectangle 271"/>
              <p:cNvSpPr>
                <a:spLocks noChangeArrowheads="1"/>
              </p:cNvSpPr>
              <p:nvPr/>
            </p:nvSpPr>
            <p:spPr bwMode="auto">
              <a:xfrm>
                <a:off x="2419" y="3058"/>
                <a:ext cx="88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N.gonorrhoeae-CP016017.1-34769-ST12536---Canada-2011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" name="Freeform 272"/>
              <p:cNvSpPr>
                <a:spLocks/>
              </p:cNvSpPr>
              <p:nvPr/>
            </p:nvSpPr>
            <p:spPr bwMode="auto">
              <a:xfrm>
                <a:off x="2409" y="3076"/>
                <a:ext cx="9" cy="12"/>
              </a:xfrm>
              <a:custGeom>
                <a:avLst/>
                <a:gdLst>
                  <a:gd name="T0" fmla="*/ 0 w 9"/>
                  <a:gd name="T1" fmla="*/ 12 h 12"/>
                  <a:gd name="T2" fmla="*/ 0 w 9"/>
                  <a:gd name="T3" fmla="*/ 0 h 12"/>
                  <a:gd name="T4" fmla="*/ 9 w 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12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Rectangle 273"/>
              <p:cNvSpPr>
                <a:spLocks noChangeArrowheads="1"/>
              </p:cNvSpPr>
              <p:nvPr/>
            </p:nvSpPr>
            <p:spPr bwMode="auto">
              <a:xfrm>
                <a:off x="2410" y="3083"/>
                <a:ext cx="73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N.gonorrhoeae-LT592157.1-WHO P-ST8127----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3" name="Freeform 274"/>
              <p:cNvSpPr>
                <a:spLocks/>
              </p:cNvSpPr>
              <p:nvPr/>
            </p:nvSpPr>
            <p:spPr bwMode="auto">
              <a:xfrm>
                <a:off x="2409" y="3090"/>
                <a:ext cx="0" cy="11"/>
              </a:xfrm>
              <a:custGeom>
                <a:avLst/>
                <a:gdLst>
                  <a:gd name="T0" fmla="*/ 0 h 11"/>
                  <a:gd name="T1" fmla="*/ 11 h 11"/>
                  <a:gd name="T2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">
                    <a:moveTo>
                      <a:pt x="0" y="0"/>
                    </a:moveTo>
                    <a:lnTo>
                      <a:pt x="0" y="11"/>
                    </a:lnTo>
                    <a:lnTo>
                      <a:pt x="0" y="1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Rectangle 275"/>
              <p:cNvSpPr>
                <a:spLocks noChangeArrowheads="1"/>
              </p:cNvSpPr>
              <p:nvPr/>
            </p:nvSpPr>
            <p:spPr bwMode="auto">
              <a:xfrm>
                <a:off x="2415" y="3109"/>
                <a:ext cx="93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N.gonorrhoeae-CP020418.2-FDAARGOS 205-ST1928---USA-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5" name="Freeform 276"/>
              <p:cNvSpPr>
                <a:spLocks/>
              </p:cNvSpPr>
              <p:nvPr/>
            </p:nvSpPr>
            <p:spPr bwMode="auto">
              <a:xfrm>
                <a:off x="2414" y="3127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Rectangle 277"/>
              <p:cNvSpPr>
                <a:spLocks noChangeArrowheads="1"/>
              </p:cNvSpPr>
              <p:nvPr/>
            </p:nvSpPr>
            <p:spPr bwMode="auto">
              <a:xfrm>
                <a:off x="2420" y="3134"/>
                <a:ext cx="81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N.gonorrhoeae-CP034032.1-FQ01-ST8122---USA-2014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7" name="Freeform 278"/>
              <p:cNvSpPr>
                <a:spLocks/>
              </p:cNvSpPr>
              <p:nvPr/>
            </p:nvSpPr>
            <p:spPr bwMode="auto">
              <a:xfrm>
                <a:off x="2414" y="3141"/>
                <a:ext cx="5" cy="12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0" y="12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279"/>
              <p:cNvSpPr>
                <a:spLocks/>
              </p:cNvSpPr>
              <p:nvPr/>
            </p:nvSpPr>
            <p:spPr bwMode="auto">
              <a:xfrm>
                <a:off x="2409" y="3109"/>
                <a:ext cx="5" cy="31"/>
              </a:xfrm>
              <a:custGeom>
                <a:avLst/>
                <a:gdLst>
                  <a:gd name="T0" fmla="*/ 0 w 5"/>
                  <a:gd name="T1" fmla="*/ 0 h 31"/>
                  <a:gd name="T2" fmla="*/ 0 w 5"/>
                  <a:gd name="T3" fmla="*/ 31 h 31"/>
                  <a:gd name="T4" fmla="*/ 5 w 5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1">
                    <a:moveTo>
                      <a:pt x="0" y="0"/>
                    </a:moveTo>
                    <a:lnTo>
                      <a:pt x="0" y="31"/>
                    </a:lnTo>
                    <a:lnTo>
                      <a:pt x="5" y="3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280"/>
              <p:cNvSpPr>
                <a:spLocks noChangeShapeType="1"/>
              </p:cNvSpPr>
              <p:nvPr/>
            </p:nvSpPr>
            <p:spPr bwMode="auto">
              <a:xfrm>
                <a:off x="2409" y="3076"/>
                <a:ext cx="0" cy="3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281"/>
              <p:cNvSpPr>
                <a:spLocks/>
              </p:cNvSpPr>
              <p:nvPr/>
            </p:nvSpPr>
            <p:spPr bwMode="auto">
              <a:xfrm>
                <a:off x="2400" y="3108"/>
                <a:ext cx="9" cy="34"/>
              </a:xfrm>
              <a:custGeom>
                <a:avLst/>
                <a:gdLst>
                  <a:gd name="T0" fmla="*/ 0 w 9"/>
                  <a:gd name="T1" fmla="*/ 34 h 34"/>
                  <a:gd name="T2" fmla="*/ 0 w 9"/>
                  <a:gd name="T3" fmla="*/ 0 h 34"/>
                  <a:gd name="T4" fmla="*/ 9 w 9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4">
                    <a:moveTo>
                      <a:pt x="0" y="34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Rectangle 282"/>
              <p:cNvSpPr>
                <a:spLocks noChangeArrowheads="1"/>
              </p:cNvSpPr>
              <p:nvPr/>
            </p:nvSpPr>
            <p:spPr bwMode="auto">
              <a:xfrm>
                <a:off x="2401" y="3160"/>
                <a:ext cx="73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N.gonorrhoeae-LT592161.1-WHO Y-ST1901----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2" name="Freeform 283"/>
              <p:cNvSpPr>
                <a:spLocks/>
              </p:cNvSpPr>
              <p:nvPr/>
            </p:nvSpPr>
            <p:spPr bwMode="auto">
              <a:xfrm>
                <a:off x="2400" y="3144"/>
                <a:ext cx="0" cy="34"/>
              </a:xfrm>
              <a:custGeom>
                <a:avLst/>
                <a:gdLst>
                  <a:gd name="T0" fmla="*/ 0 h 34"/>
                  <a:gd name="T1" fmla="*/ 34 h 34"/>
                  <a:gd name="T2" fmla="*/ 34 h 3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4">
                    <a:moveTo>
                      <a:pt x="0" y="0"/>
                    </a:moveTo>
                    <a:lnTo>
                      <a:pt x="0" y="34"/>
                    </a:lnTo>
                    <a:lnTo>
                      <a:pt x="0" y="3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284"/>
              <p:cNvSpPr>
                <a:spLocks/>
              </p:cNvSpPr>
              <p:nvPr/>
            </p:nvSpPr>
            <p:spPr bwMode="auto">
              <a:xfrm>
                <a:off x="2385" y="3143"/>
                <a:ext cx="15" cy="29"/>
              </a:xfrm>
              <a:custGeom>
                <a:avLst/>
                <a:gdLst>
                  <a:gd name="T0" fmla="*/ 0 w 15"/>
                  <a:gd name="T1" fmla="*/ 29 h 29"/>
                  <a:gd name="T2" fmla="*/ 0 w 15"/>
                  <a:gd name="T3" fmla="*/ 0 h 29"/>
                  <a:gd name="T4" fmla="*/ 15 w 15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29">
                    <a:moveTo>
                      <a:pt x="0" y="29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Rectangle 285"/>
              <p:cNvSpPr>
                <a:spLocks noChangeArrowheads="1"/>
              </p:cNvSpPr>
              <p:nvPr/>
            </p:nvSpPr>
            <p:spPr bwMode="auto">
              <a:xfrm>
                <a:off x="2386" y="3186"/>
                <a:ext cx="90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N.gonorrhoeae-CP016015.1-32867-ST1901---Canada-2010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5" name="Freeform 286"/>
              <p:cNvSpPr>
                <a:spLocks/>
              </p:cNvSpPr>
              <p:nvPr/>
            </p:nvSpPr>
            <p:spPr bwMode="auto">
              <a:xfrm>
                <a:off x="2385" y="3174"/>
                <a:ext cx="0" cy="30"/>
              </a:xfrm>
              <a:custGeom>
                <a:avLst/>
                <a:gdLst>
                  <a:gd name="T0" fmla="*/ 0 h 30"/>
                  <a:gd name="T1" fmla="*/ 30 h 30"/>
                  <a:gd name="T2" fmla="*/ 30 h 3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0">
                    <a:moveTo>
                      <a:pt x="0" y="0"/>
                    </a:moveTo>
                    <a:lnTo>
                      <a:pt x="0" y="30"/>
                    </a:lnTo>
                    <a:lnTo>
                      <a:pt x="0" y="3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287"/>
              <p:cNvSpPr>
                <a:spLocks/>
              </p:cNvSpPr>
              <p:nvPr/>
            </p:nvSpPr>
            <p:spPr bwMode="auto">
              <a:xfrm>
                <a:off x="2376" y="3173"/>
                <a:ext cx="9" cy="59"/>
              </a:xfrm>
              <a:custGeom>
                <a:avLst/>
                <a:gdLst>
                  <a:gd name="T0" fmla="*/ 0 w 9"/>
                  <a:gd name="T1" fmla="*/ 59 h 59"/>
                  <a:gd name="T2" fmla="*/ 0 w 9"/>
                  <a:gd name="T3" fmla="*/ 0 h 59"/>
                  <a:gd name="T4" fmla="*/ 9 w 9"/>
                  <a:gd name="T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9">
                    <a:moveTo>
                      <a:pt x="0" y="59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Rectangle 288"/>
              <p:cNvSpPr>
                <a:spLocks noChangeArrowheads="1"/>
              </p:cNvSpPr>
              <p:nvPr/>
            </p:nvSpPr>
            <p:spPr bwMode="auto">
              <a:xfrm>
                <a:off x="2377" y="3211"/>
                <a:ext cx="70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N.gonorrhoeae-LT591898.1-WHO G-ST1903----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58" name="Freeform 289"/>
              <p:cNvSpPr>
                <a:spLocks/>
              </p:cNvSpPr>
              <p:nvPr/>
            </p:nvSpPr>
            <p:spPr bwMode="auto">
              <a:xfrm>
                <a:off x="2376" y="3229"/>
                <a:ext cx="0" cy="31"/>
              </a:xfrm>
              <a:custGeom>
                <a:avLst/>
                <a:gdLst>
                  <a:gd name="T0" fmla="*/ 31 h 31"/>
                  <a:gd name="T1" fmla="*/ 0 h 31"/>
                  <a:gd name="T2" fmla="*/ 0 h 3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1">
                    <a:moveTo>
                      <a:pt x="0" y="3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Rectangle 290"/>
              <p:cNvSpPr>
                <a:spLocks noChangeArrowheads="1"/>
              </p:cNvSpPr>
              <p:nvPr/>
            </p:nvSpPr>
            <p:spPr bwMode="auto">
              <a:xfrm>
                <a:off x="2382" y="3237"/>
                <a:ext cx="73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N.gonorrhoeae-LT592153.1-WHO Z-ST7363----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0" name="Freeform 291"/>
              <p:cNvSpPr>
                <a:spLocks/>
              </p:cNvSpPr>
              <p:nvPr/>
            </p:nvSpPr>
            <p:spPr bwMode="auto">
              <a:xfrm>
                <a:off x="2376" y="3255"/>
                <a:ext cx="5" cy="18"/>
              </a:xfrm>
              <a:custGeom>
                <a:avLst/>
                <a:gdLst>
                  <a:gd name="T0" fmla="*/ 0 w 5"/>
                  <a:gd name="T1" fmla="*/ 18 h 18"/>
                  <a:gd name="T2" fmla="*/ 0 w 5"/>
                  <a:gd name="T3" fmla="*/ 0 h 18"/>
                  <a:gd name="T4" fmla="*/ 5 w 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Rectangle 292"/>
              <p:cNvSpPr>
                <a:spLocks noChangeArrowheads="1"/>
              </p:cNvSpPr>
              <p:nvPr/>
            </p:nvSpPr>
            <p:spPr bwMode="auto">
              <a:xfrm>
                <a:off x="2384" y="3262"/>
                <a:ext cx="88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N.gonorrhoeae-AP018377.1-FC428-ST1903---Japan-2015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2" name="Freeform 293"/>
              <p:cNvSpPr>
                <a:spLocks/>
              </p:cNvSpPr>
              <p:nvPr/>
            </p:nvSpPr>
            <p:spPr bwMode="auto">
              <a:xfrm>
                <a:off x="2379" y="3281"/>
                <a:ext cx="4" cy="11"/>
              </a:xfrm>
              <a:custGeom>
                <a:avLst/>
                <a:gdLst>
                  <a:gd name="T0" fmla="*/ 0 w 4"/>
                  <a:gd name="T1" fmla="*/ 11 h 11"/>
                  <a:gd name="T2" fmla="*/ 0 w 4"/>
                  <a:gd name="T3" fmla="*/ 0 h 11"/>
                  <a:gd name="T4" fmla="*/ 4 w 4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1">
                    <a:moveTo>
                      <a:pt x="0" y="11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Rectangle 294"/>
              <p:cNvSpPr>
                <a:spLocks noChangeArrowheads="1"/>
              </p:cNvSpPr>
              <p:nvPr/>
            </p:nvSpPr>
            <p:spPr bwMode="auto">
              <a:xfrm>
                <a:off x="2382" y="3288"/>
                <a:ext cx="7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N.gonorrhoeae-LT591904.1-WHO M-ST7367----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4" name="Freeform 295"/>
              <p:cNvSpPr>
                <a:spLocks/>
              </p:cNvSpPr>
              <p:nvPr/>
            </p:nvSpPr>
            <p:spPr bwMode="auto">
              <a:xfrm>
                <a:off x="2379" y="3294"/>
                <a:ext cx="2" cy="12"/>
              </a:xfrm>
              <a:custGeom>
                <a:avLst/>
                <a:gdLst>
                  <a:gd name="T0" fmla="*/ 0 w 2"/>
                  <a:gd name="T1" fmla="*/ 0 h 12"/>
                  <a:gd name="T2" fmla="*/ 0 w 2"/>
                  <a:gd name="T3" fmla="*/ 12 h 12"/>
                  <a:gd name="T4" fmla="*/ 2 w 2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2">
                    <a:moveTo>
                      <a:pt x="0" y="0"/>
                    </a:moveTo>
                    <a:lnTo>
                      <a:pt x="0" y="12"/>
                    </a:lnTo>
                    <a:lnTo>
                      <a:pt x="2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296"/>
              <p:cNvSpPr>
                <a:spLocks/>
              </p:cNvSpPr>
              <p:nvPr/>
            </p:nvSpPr>
            <p:spPr bwMode="auto">
              <a:xfrm>
                <a:off x="2376" y="3275"/>
                <a:ext cx="3" cy="18"/>
              </a:xfrm>
              <a:custGeom>
                <a:avLst/>
                <a:gdLst>
                  <a:gd name="T0" fmla="*/ 0 w 3"/>
                  <a:gd name="T1" fmla="*/ 0 h 18"/>
                  <a:gd name="T2" fmla="*/ 0 w 3"/>
                  <a:gd name="T3" fmla="*/ 18 h 18"/>
                  <a:gd name="T4" fmla="*/ 3 w 3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8">
                    <a:moveTo>
                      <a:pt x="0" y="0"/>
                    </a:moveTo>
                    <a:lnTo>
                      <a:pt x="0" y="18"/>
                    </a:lnTo>
                    <a:lnTo>
                      <a:pt x="3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297"/>
              <p:cNvSpPr>
                <a:spLocks noChangeShapeType="1"/>
              </p:cNvSpPr>
              <p:nvPr/>
            </p:nvSpPr>
            <p:spPr bwMode="auto">
              <a:xfrm>
                <a:off x="2376" y="3234"/>
                <a:ext cx="0" cy="59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298"/>
              <p:cNvSpPr>
                <a:spLocks/>
              </p:cNvSpPr>
              <p:nvPr/>
            </p:nvSpPr>
            <p:spPr bwMode="auto">
              <a:xfrm>
                <a:off x="2371" y="3233"/>
                <a:ext cx="5" cy="61"/>
              </a:xfrm>
              <a:custGeom>
                <a:avLst/>
                <a:gdLst>
                  <a:gd name="T0" fmla="*/ 0 w 5"/>
                  <a:gd name="T1" fmla="*/ 61 h 61"/>
                  <a:gd name="T2" fmla="*/ 0 w 5"/>
                  <a:gd name="T3" fmla="*/ 0 h 61"/>
                  <a:gd name="T4" fmla="*/ 5 w 5"/>
                  <a:gd name="T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1">
                    <a:moveTo>
                      <a:pt x="0" y="61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Rectangle 299"/>
              <p:cNvSpPr>
                <a:spLocks noChangeArrowheads="1"/>
              </p:cNvSpPr>
              <p:nvPr/>
            </p:nvSpPr>
            <p:spPr bwMode="auto">
              <a:xfrm>
                <a:off x="2372" y="3314"/>
                <a:ext cx="73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N.gonorrhoeae-LT592146.1-WHO O-ST1902----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69" name="Freeform 300"/>
              <p:cNvSpPr>
                <a:spLocks/>
              </p:cNvSpPr>
              <p:nvPr/>
            </p:nvSpPr>
            <p:spPr bwMode="auto">
              <a:xfrm>
                <a:off x="2371" y="3332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Rectangle 301"/>
              <p:cNvSpPr>
                <a:spLocks noChangeArrowheads="1"/>
              </p:cNvSpPr>
              <p:nvPr/>
            </p:nvSpPr>
            <p:spPr bwMode="auto">
              <a:xfrm>
                <a:off x="2410" y="3339"/>
                <a:ext cx="56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N.gonorrhoeae-U08817.1-MS11-----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1" name="Freeform 302"/>
              <p:cNvSpPr>
                <a:spLocks/>
              </p:cNvSpPr>
              <p:nvPr/>
            </p:nvSpPr>
            <p:spPr bwMode="auto">
              <a:xfrm>
                <a:off x="2371" y="3346"/>
                <a:ext cx="38" cy="11"/>
              </a:xfrm>
              <a:custGeom>
                <a:avLst/>
                <a:gdLst>
                  <a:gd name="T0" fmla="*/ 0 w 38"/>
                  <a:gd name="T1" fmla="*/ 0 h 11"/>
                  <a:gd name="T2" fmla="*/ 0 w 38"/>
                  <a:gd name="T3" fmla="*/ 11 h 11"/>
                  <a:gd name="T4" fmla="*/ 38 w 38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1">
                    <a:moveTo>
                      <a:pt x="0" y="0"/>
                    </a:moveTo>
                    <a:lnTo>
                      <a:pt x="0" y="11"/>
                    </a:lnTo>
                    <a:lnTo>
                      <a:pt x="38" y="1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303"/>
              <p:cNvSpPr>
                <a:spLocks/>
              </p:cNvSpPr>
              <p:nvPr/>
            </p:nvSpPr>
            <p:spPr bwMode="auto">
              <a:xfrm>
                <a:off x="3169" y="3063"/>
                <a:ext cx="11" cy="307"/>
              </a:xfrm>
              <a:custGeom>
                <a:avLst/>
                <a:gdLst>
                  <a:gd name="T0" fmla="*/ 0 w 11"/>
                  <a:gd name="T1" fmla="*/ 0 h 307"/>
                  <a:gd name="T2" fmla="*/ 11 w 11"/>
                  <a:gd name="T3" fmla="*/ 0 h 307"/>
                  <a:gd name="T4" fmla="*/ 11 w 11"/>
                  <a:gd name="T5" fmla="*/ 307 h 307"/>
                  <a:gd name="T6" fmla="*/ 0 w 11"/>
                  <a:gd name="T7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7">
                    <a:moveTo>
                      <a:pt x="0" y="0"/>
                    </a:moveTo>
                    <a:lnTo>
                      <a:pt x="11" y="0"/>
                    </a:lnTo>
                    <a:lnTo>
                      <a:pt x="11" y="307"/>
                    </a:lnTo>
                    <a:lnTo>
                      <a:pt x="0" y="30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Rectangle 304"/>
              <p:cNvSpPr>
                <a:spLocks noChangeArrowheads="1"/>
              </p:cNvSpPr>
              <p:nvPr/>
            </p:nvSpPr>
            <p:spPr bwMode="auto">
              <a:xfrm>
                <a:off x="3191" y="3191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7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4" name="Line 305"/>
              <p:cNvSpPr>
                <a:spLocks noChangeShapeType="1"/>
              </p:cNvSpPr>
              <p:nvPr/>
            </p:nvSpPr>
            <p:spPr bwMode="auto">
              <a:xfrm>
                <a:off x="2371" y="3296"/>
                <a:ext cx="0" cy="6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306"/>
              <p:cNvSpPr>
                <a:spLocks noChangeShapeType="1"/>
              </p:cNvSpPr>
              <p:nvPr/>
            </p:nvSpPr>
            <p:spPr bwMode="auto">
              <a:xfrm>
                <a:off x="2018" y="3295"/>
                <a:ext cx="35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307"/>
              <p:cNvSpPr>
                <a:spLocks/>
              </p:cNvSpPr>
              <p:nvPr/>
            </p:nvSpPr>
            <p:spPr bwMode="auto">
              <a:xfrm>
                <a:off x="2818" y="3370"/>
                <a:ext cx="11" cy="26"/>
              </a:xfrm>
              <a:custGeom>
                <a:avLst/>
                <a:gdLst>
                  <a:gd name="T0" fmla="*/ 0 w 11"/>
                  <a:gd name="T1" fmla="*/ 0 h 26"/>
                  <a:gd name="T2" fmla="*/ 11 w 11"/>
                  <a:gd name="T3" fmla="*/ 0 h 26"/>
                  <a:gd name="T4" fmla="*/ 11 w 11"/>
                  <a:gd name="T5" fmla="*/ 26 h 26"/>
                  <a:gd name="T6" fmla="*/ 0 w 11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6">
                    <a:moveTo>
                      <a:pt x="0" y="0"/>
                    </a:moveTo>
                    <a:lnTo>
                      <a:pt x="11" y="0"/>
                    </a:lnTo>
                    <a:lnTo>
                      <a:pt x="11" y="26"/>
                    </a:lnTo>
                    <a:lnTo>
                      <a:pt x="0" y="2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Rectangle 308"/>
              <p:cNvSpPr>
                <a:spLocks noChangeArrowheads="1"/>
              </p:cNvSpPr>
              <p:nvPr/>
            </p:nvSpPr>
            <p:spPr bwMode="auto">
              <a:xfrm>
                <a:off x="2846" y="3348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</a:t>
                </a:r>
                <a:endPara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8" name="Rectangle 309"/>
              <p:cNvSpPr>
                <a:spLocks noChangeArrowheads="1"/>
              </p:cNvSpPr>
              <p:nvPr/>
            </p:nvSpPr>
            <p:spPr bwMode="auto">
              <a:xfrm>
                <a:off x="2132" y="3365"/>
                <a:ext cx="85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N.meningitidis-KF733158-B8-ST5863-UA-B-China-2007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79" name="Line 310"/>
              <p:cNvSpPr>
                <a:spLocks noChangeShapeType="1"/>
              </p:cNvSpPr>
              <p:nvPr/>
            </p:nvSpPr>
            <p:spPr bwMode="auto">
              <a:xfrm>
                <a:off x="2018" y="3383"/>
                <a:ext cx="11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311"/>
              <p:cNvSpPr>
                <a:spLocks noChangeShapeType="1"/>
              </p:cNvSpPr>
              <p:nvPr/>
            </p:nvSpPr>
            <p:spPr bwMode="auto">
              <a:xfrm>
                <a:off x="2017" y="3295"/>
                <a:ext cx="0" cy="43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312"/>
              <p:cNvSpPr>
                <a:spLocks noChangeShapeType="1"/>
              </p:cNvSpPr>
              <p:nvPr/>
            </p:nvSpPr>
            <p:spPr bwMode="auto">
              <a:xfrm>
                <a:off x="2017" y="3340"/>
                <a:ext cx="0" cy="43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313"/>
              <p:cNvSpPr>
                <a:spLocks/>
              </p:cNvSpPr>
              <p:nvPr/>
            </p:nvSpPr>
            <p:spPr bwMode="auto">
              <a:xfrm>
                <a:off x="1951" y="3339"/>
                <a:ext cx="66" cy="147"/>
              </a:xfrm>
              <a:custGeom>
                <a:avLst/>
                <a:gdLst>
                  <a:gd name="T0" fmla="*/ 0 w 66"/>
                  <a:gd name="T1" fmla="*/ 147 h 147"/>
                  <a:gd name="T2" fmla="*/ 0 w 66"/>
                  <a:gd name="T3" fmla="*/ 0 h 147"/>
                  <a:gd name="T4" fmla="*/ 66 w 66"/>
                  <a:gd name="T5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147">
                    <a:moveTo>
                      <a:pt x="0" y="147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Rectangle 314"/>
              <p:cNvSpPr>
                <a:spLocks noChangeArrowheads="1"/>
              </p:cNvSpPr>
              <p:nvPr/>
            </p:nvSpPr>
            <p:spPr bwMode="auto">
              <a:xfrm>
                <a:off x="1961" y="3390"/>
                <a:ext cx="96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N.meningitidis-CP002420.1-H44/76-ST32-CC32-B-Norway-1976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4" name="Freeform 315"/>
              <p:cNvSpPr>
                <a:spLocks/>
              </p:cNvSpPr>
              <p:nvPr/>
            </p:nvSpPr>
            <p:spPr bwMode="auto">
              <a:xfrm>
                <a:off x="1960" y="3409"/>
                <a:ext cx="0" cy="11"/>
              </a:xfrm>
              <a:custGeom>
                <a:avLst/>
                <a:gdLst>
                  <a:gd name="T0" fmla="*/ 11 h 11"/>
                  <a:gd name="T1" fmla="*/ 0 h 11"/>
                  <a:gd name="T2" fmla="*/ 0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Rectangle 316"/>
              <p:cNvSpPr>
                <a:spLocks noChangeArrowheads="1"/>
              </p:cNvSpPr>
              <p:nvPr/>
            </p:nvSpPr>
            <p:spPr bwMode="auto">
              <a:xfrm>
                <a:off x="1966" y="3416"/>
                <a:ext cx="62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N.meningitidis-EU780468.1-M16439-----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6" name="Freeform 317"/>
              <p:cNvSpPr>
                <a:spLocks/>
              </p:cNvSpPr>
              <p:nvPr/>
            </p:nvSpPr>
            <p:spPr bwMode="auto">
              <a:xfrm>
                <a:off x="1960" y="3422"/>
                <a:ext cx="5" cy="12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0" y="12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Rectangle 318"/>
              <p:cNvSpPr>
                <a:spLocks noChangeArrowheads="1"/>
              </p:cNvSpPr>
              <p:nvPr/>
            </p:nvSpPr>
            <p:spPr bwMode="auto">
              <a:xfrm>
                <a:off x="1961" y="3442"/>
                <a:ext cx="67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N.meningitidis-AE002098.2-MC58-ST74-CC32-B-UK-1983 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88" name="Freeform 319"/>
              <p:cNvSpPr>
                <a:spLocks/>
              </p:cNvSpPr>
              <p:nvPr/>
            </p:nvSpPr>
            <p:spPr bwMode="auto">
              <a:xfrm>
                <a:off x="1960" y="3435"/>
                <a:ext cx="0" cy="25"/>
              </a:xfrm>
              <a:custGeom>
                <a:avLst/>
                <a:gdLst>
                  <a:gd name="T0" fmla="*/ 0 h 25"/>
                  <a:gd name="T1" fmla="*/ 25 h 25"/>
                  <a:gd name="T2" fmla="*/ 25 h 2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5">
                    <a:moveTo>
                      <a:pt x="0" y="0"/>
                    </a:moveTo>
                    <a:lnTo>
                      <a:pt x="0" y="25"/>
                    </a:lnTo>
                    <a:lnTo>
                      <a:pt x="0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320"/>
              <p:cNvSpPr>
                <a:spLocks noChangeShapeType="1"/>
              </p:cNvSpPr>
              <p:nvPr/>
            </p:nvSpPr>
            <p:spPr bwMode="auto">
              <a:xfrm>
                <a:off x="1960" y="3409"/>
                <a:ext cx="0" cy="24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321"/>
              <p:cNvSpPr>
                <a:spLocks/>
              </p:cNvSpPr>
              <p:nvPr/>
            </p:nvSpPr>
            <p:spPr bwMode="auto">
              <a:xfrm>
                <a:off x="1955" y="3434"/>
                <a:ext cx="5" cy="25"/>
              </a:xfrm>
              <a:custGeom>
                <a:avLst/>
                <a:gdLst>
                  <a:gd name="T0" fmla="*/ 0 w 5"/>
                  <a:gd name="T1" fmla="*/ 25 h 25"/>
                  <a:gd name="T2" fmla="*/ 0 w 5"/>
                  <a:gd name="T3" fmla="*/ 0 h 25"/>
                  <a:gd name="T4" fmla="*/ 5 w 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5">
                    <a:moveTo>
                      <a:pt x="0" y="25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Rectangle 322"/>
              <p:cNvSpPr>
                <a:spLocks noChangeArrowheads="1"/>
              </p:cNvSpPr>
              <p:nvPr/>
            </p:nvSpPr>
            <p:spPr bwMode="auto">
              <a:xfrm>
                <a:off x="1956" y="3467"/>
                <a:ext cx="78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N.meningitidis-CP031330.1-M21955-ST32-CC32---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2" name="Freeform 323"/>
              <p:cNvSpPr>
                <a:spLocks/>
              </p:cNvSpPr>
              <p:nvPr/>
            </p:nvSpPr>
            <p:spPr bwMode="auto">
              <a:xfrm>
                <a:off x="1955" y="3461"/>
                <a:ext cx="0" cy="24"/>
              </a:xfrm>
              <a:custGeom>
                <a:avLst/>
                <a:gdLst>
                  <a:gd name="T0" fmla="*/ 0 h 24"/>
                  <a:gd name="T1" fmla="*/ 24 h 24"/>
                  <a:gd name="T2" fmla="*/ 24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0"/>
                    </a:moveTo>
                    <a:lnTo>
                      <a:pt x="0" y="24"/>
                    </a:lnTo>
                    <a:lnTo>
                      <a:pt x="0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Rectangle 324"/>
              <p:cNvSpPr>
                <a:spLocks noChangeArrowheads="1"/>
              </p:cNvSpPr>
              <p:nvPr/>
            </p:nvSpPr>
            <p:spPr bwMode="auto">
              <a:xfrm>
                <a:off x="1971" y="3493"/>
                <a:ext cx="91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N.meningitidis-KF733131-58-ST5663-CC174-W-China-1980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" name="Freeform 325"/>
              <p:cNvSpPr>
                <a:spLocks/>
              </p:cNvSpPr>
              <p:nvPr/>
            </p:nvSpPr>
            <p:spPr bwMode="auto">
              <a:xfrm>
                <a:off x="1955" y="3474"/>
                <a:ext cx="15" cy="37"/>
              </a:xfrm>
              <a:custGeom>
                <a:avLst/>
                <a:gdLst>
                  <a:gd name="T0" fmla="*/ 0 w 15"/>
                  <a:gd name="T1" fmla="*/ 0 h 37"/>
                  <a:gd name="T2" fmla="*/ 0 w 15"/>
                  <a:gd name="T3" fmla="*/ 37 h 37"/>
                  <a:gd name="T4" fmla="*/ 15 w 15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7">
                    <a:moveTo>
                      <a:pt x="0" y="0"/>
                    </a:moveTo>
                    <a:lnTo>
                      <a:pt x="0" y="37"/>
                    </a:lnTo>
                    <a:lnTo>
                      <a:pt x="15" y="3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326"/>
              <p:cNvSpPr>
                <a:spLocks noChangeShapeType="1"/>
              </p:cNvSpPr>
              <p:nvPr/>
            </p:nvSpPr>
            <p:spPr bwMode="auto">
              <a:xfrm>
                <a:off x="1955" y="3434"/>
                <a:ext cx="0" cy="3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327"/>
              <p:cNvSpPr>
                <a:spLocks/>
              </p:cNvSpPr>
              <p:nvPr/>
            </p:nvSpPr>
            <p:spPr bwMode="auto">
              <a:xfrm>
                <a:off x="1951" y="3473"/>
                <a:ext cx="4" cy="80"/>
              </a:xfrm>
              <a:custGeom>
                <a:avLst/>
                <a:gdLst>
                  <a:gd name="T0" fmla="*/ 0 w 4"/>
                  <a:gd name="T1" fmla="*/ 80 h 80"/>
                  <a:gd name="T2" fmla="*/ 0 w 4"/>
                  <a:gd name="T3" fmla="*/ 0 h 80"/>
                  <a:gd name="T4" fmla="*/ 4 w 4"/>
                  <a:gd name="T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0">
                    <a:moveTo>
                      <a:pt x="0" y="80"/>
                    </a:moveTo>
                    <a:lnTo>
                      <a:pt x="0" y="0"/>
                    </a:lnTo>
                    <a:lnTo>
                      <a:pt x="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Rectangle 328"/>
              <p:cNvSpPr>
                <a:spLocks noChangeArrowheads="1"/>
              </p:cNvSpPr>
              <p:nvPr/>
            </p:nvSpPr>
            <p:spPr bwMode="auto">
              <a:xfrm>
                <a:off x="1980" y="3518"/>
                <a:ext cx="81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N.meningitidis-CP031324.1-M23347-ST461-CC461---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8" name="Freeform 329"/>
              <p:cNvSpPr>
                <a:spLocks/>
              </p:cNvSpPr>
              <p:nvPr/>
            </p:nvSpPr>
            <p:spPr bwMode="auto">
              <a:xfrm>
                <a:off x="1970" y="3537"/>
                <a:ext cx="9" cy="11"/>
              </a:xfrm>
              <a:custGeom>
                <a:avLst/>
                <a:gdLst>
                  <a:gd name="T0" fmla="*/ 0 w 9"/>
                  <a:gd name="T1" fmla="*/ 11 h 11"/>
                  <a:gd name="T2" fmla="*/ 0 w 9"/>
                  <a:gd name="T3" fmla="*/ 0 h 11"/>
                  <a:gd name="T4" fmla="*/ 9 w 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1">
                    <a:moveTo>
                      <a:pt x="0" y="11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Rectangle 330"/>
              <p:cNvSpPr>
                <a:spLocks noChangeArrowheads="1"/>
              </p:cNvSpPr>
              <p:nvPr/>
            </p:nvSpPr>
            <p:spPr bwMode="auto">
              <a:xfrm>
                <a:off x="1971" y="3544"/>
                <a:ext cx="91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N.meningitidis-KF733097-23-ST6933-CC174-W-China-2006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0" name="Freeform 331"/>
              <p:cNvSpPr>
                <a:spLocks/>
              </p:cNvSpPr>
              <p:nvPr/>
            </p:nvSpPr>
            <p:spPr bwMode="auto">
              <a:xfrm>
                <a:off x="1970" y="3550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Rectangle 332"/>
              <p:cNvSpPr>
                <a:spLocks noChangeArrowheads="1"/>
              </p:cNvSpPr>
              <p:nvPr/>
            </p:nvSpPr>
            <p:spPr bwMode="auto">
              <a:xfrm>
                <a:off x="1976" y="3570"/>
                <a:ext cx="91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N.meningitidis-KF733099-25-ST6933-CC174-W-China-2007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2" name="Freeform 333"/>
              <p:cNvSpPr>
                <a:spLocks/>
              </p:cNvSpPr>
              <p:nvPr/>
            </p:nvSpPr>
            <p:spPr bwMode="auto">
              <a:xfrm>
                <a:off x="1970" y="3563"/>
                <a:ext cx="5" cy="25"/>
              </a:xfrm>
              <a:custGeom>
                <a:avLst/>
                <a:gdLst>
                  <a:gd name="T0" fmla="*/ 0 w 5"/>
                  <a:gd name="T1" fmla="*/ 0 h 25"/>
                  <a:gd name="T2" fmla="*/ 0 w 5"/>
                  <a:gd name="T3" fmla="*/ 25 h 25"/>
                  <a:gd name="T4" fmla="*/ 5 w 5"/>
                  <a:gd name="T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5">
                    <a:moveTo>
                      <a:pt x="0" y="0"/>
                    </a:moveTo>
                    <a:lnTo>
                      <a:pt x="0" y="25"/>
                    </a:lnTo>
                    <a:lnTo>
                      <a:pt x="5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334"/>
              <p:cNvSpPr>
                <a:spLocks noChangeShapeType="1"/>
              </p:cNvSpPr>
              <p:nvPr/>
            </p:nvSpPr>
            <p:spPr bwMode="auto">
              <a:xfrm>
                <a:off x="1970" y="3537"/>
                <a:ext cx="0" cy="24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335"/>
              <p:cNvSpPr>
                <a:spLocks/>
              </p:cNvSpPr>
              <p:nvPr/>
            </p:nvSpPr>
            <p:spPr bwMode="auto">
              <a:xfrm>
                <a:off x="1955" y="3562"/>
                <a:ext cx="15" cy="73"/>
              </a:xfrm>
              <a:custGeom>
                <a:avLst/>
                <a:gdLst>
                  <a:gd name="T0" fmla="*/ 0 w 15"/>
                  <a:gd name="T1" fmla="*/ 73 h 73"/>
                  <a:gd name="T2" fmla="*/ 0 w 15"/>
                  <a:gd name="T3" fmla="*/ 0 h 73"/>
                  <a:gd name="T4" fmla="*/ 15 w 15"/>
                  <a:gd name="T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3">
                    <a:moveTo>
                      <a:pt x="0" y="73"/>
                    </a:move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Rectangle 336"/>
              <p:cNvSpPr>
                <a:spLocks noChangeArrowheads="1"/>
              </p:cNvSpPr>
              <p:nvPr/>
            </p:nvSpPr>
            <p:spPr bwMode="auto">
              <a:xfrm>
                <a:off x="1971" y="3595"/>
                <a:ext cx="105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N.meningitidis-CP001561.1-alpha710-ST136-CC41/44-B-Germany-2000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6" name="Freeform 337"/>
              <p:cNvSpPr>
                <a:spLocks/>
              </p:cNvSpPr>
              <p:nvPr/>
            </p:nvSpPr>
            <p:spPr bwMode="auto">
              <a:xfrm>
                <a:off x="1960" y="3613"/>
                <a:ext cx="10" cy="95"/>
              </a:xfrm>
              <a:custGeom>
                <a:avLst/>
                <a:gdLst>
                  <a:gd name="T0" fmla="*/ 0 w 10"/>
                  <a:gd name="T1" fmla="*/ 95 h 95"/>
                  <a:gd name="T2" fmla="*/ 0 w 10"/>
                  <a:gd name="T3" fmla="*/ 0 h 95"/>
                  <a:gd name="T4" fmla="*/ 10 w 10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95">
                    <a:moveTo>
                      <a:pt x="0" y="95"/>
                    </a:moveTo>
                    <a:lnTo>
                      <a:pt x="0" y="0"/>
                    </a:lnTo>
                    <a:lnTo>
                      <a:pt x="1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Rectangle 338"/>
              <p:cNvSpPr>
                <a:spLocks noChangeArrowheads="1"/>
              </p:cNvSpPr>
              <p:nvPr/>
            </p:nvSpPr>
            <p:spPr bwMode="auto">
              <a:xfrm>
                <a:off x="1961" y="3621"/>
                <a:ext cx="93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N.meningitidis-CP015886.1-38277-ST845-UA-A-Canada-2014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08" name="Freeform 339"/>
              <p:cNvSpPr>
                <a:spLocks/>
              </p:cNvSpPr>
              <p:nvPr/>
            </p:nvSpPr>
            <p:spPr bwMode="auto">
              <a:xfrm>
                <a:off x="1960" y="3639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Rectangle 340"/>
              <p:cNvSpPr>
                <a:spLocks noChangeArrowheads="1"/>
              </p:cNvSpPr>
              <p:nvPr/>
            </p:nvSpPr>
            <p:spPr bwMode="auto">
              <a:xfrm>
                <a:off x="1966" y="3646"/>
                <a:ext cx="62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N.meningitidis-EU780467.1-M16405-----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0" name="Freeform 341"/>
              <p:cNvSpPr>
                <a:spLocks/>
              </p:cNvSpPr>
              <p:nvPr/>
            </p:nvSpPr>
            <p:spPr bwMode="auto">
              <a:xfrm>
                <a:off x="1960" y="3653"/>
                <a:ext cx="5" cy="12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0" y="12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Rectangle 342"/>
              <p:cNvSpPr>
                <a:spLocks noChangeArrowheads="1"/>
              </p:cNvSpPr>
              <p:nvPr/>
            </p:nvSpPr>
            <p:spPr bwMode="auto">
              <a:xfrm>
                <a:off x="1966" y="3672"/>
                <a:ext cx="93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N.meningitidis-KF733151-A6-ST2146-CC198-NG-China-2009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2" name="Freeform 343"/>
              <p:cNvSpPr>
                <a:spLocks/>
              </p:cNvSpPr>
              <p:nvPr/>
            </p:nvSpPr>
            <p:spPr bwMode="auto">
              <a:xfrm>
                <a:off x="1960" y="3666"/>
                <a:ext cx="5" cy="24"/>
              </a:xfrm>
              <a:custGeom>
                <a:avLst/>
                <a:gdLst>
                  <a:gd name="T0" fmla="*/ 0 w 5"/>
                  <a:gd name="T1" fmla="*/ 0 h 24"/>
                  <a:gd name="T2" fmla="*/ 0 w 5"/>
                  <a:gd name="T3" fmla="*/ 24 h 24"/>
                  <a:gd name="T4" fmla="*/ 5 w 5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0" y="0"/>
                    </a:moveTo>
                    <a:lnTo>
                      <a:pt x="0" y="24"/>
                    </a:lnTo>
                    <a:lnTo>
                      <a:pt x="5" y="2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Rectangle 344"/>
              <p:cNvSpPr>
                <a:spLocks noChangeArrowheads="1"/>
              </p:cNvSpPr>
              <p:nvPr/>
            </p:nvSpPr>
            <p:spPr bwMode="auto">
              <a:xfrm>
                <a:off x="1966" y="3698"/>
                <a:ext cx="96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N.meningitidis-CP007668.1-M0579-ST43-CC41/44-B-USA-1993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4" name="Freeform 345"/>
              <p:cNvSpPr>
                <a:spLocks/>
              </p:cNvSpPr>
              <p:nvPr/>
            </p:nvSpPr>
            <p:spPr bwMode="auto">
              <a:xfrm>
                <a:off x="1960" y="3678"/>
                <a:ext cx="5" cy="38"/>
              </a:xfrm>
              <a:custGeom>
                <a:avLst/>
                <a:gdLst>
                  <a:gd name="T0" fmla="*/ 0 w 5"/>
                  <a:gd name="T1" fmla="*/ 0 h 38"/>
                  <a:gd name="T2" fmla="*/ 0 w 5"/>
                  <a:gd name="T3" fmla="*/ 38 h 38"/>
                  <a:gd name="T4" fmla="*/ 5 w 5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8">
                    <a:moveTo>
                      <a:pt x="0" y="0"/>
                    </a:moveTo>
                    <a:lnTo>
                      <a:pt x="0" y="38"/>
                    </a:lnTo>
                    <a:lnTo>
                      <a:pt x="5" y="3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Rectangle 346"/>
              <p:cNvSpPr>
                <a:spLocks noChangeArrowheads="1"/>
              </p:cNvSpPr>
              <p:nvPr/>
            </p:nvSpPr>
            <p:spPr bwMode="auto">
              <a:xfrm>
                <a:off x="1971" y="3723"/>
                <a:ext cx="102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N.meningitidis-CP012392.1-DE10444-ST23-CC23-Y-Germany-2006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6" name="Freeform 347"/>
              <p:cNvSpPr>
                <a:spLocks/>
              </p:cNvSpPr>
              <p:nvPr/>
            </p:nvSpPr>
            <p:spPr bwMode="auto">
              <a:xfrm>
                <a:off x="1965" y="3741"/>
                <a:ext cx="5" cy="63"/>
              </a:xfrm>
              <a:custGeom>
                <a:avLst/>
                <a:gdLst>
                  <a:gd name="T0" fmla="*/ 0 w 5"/>
                  <a:gd name="T1" fmla="*/ 63 h 63"/>
                  <a:gd name="T2" fmla="*/ 0 w 5"/>
                  <a:gd name="T3" fmla="*/ 0 h 63"/>
                  <a:gd name="T4" fmla="*/ 5 w 5"/>
                  <a:gd name="T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3">
                    <a:moveTo>
                      <a:pt x="0" y="63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Rectangle 348"/>
              <p:cNvSpPr>
                <a:spLocks noChangeArrowheads="1"/>
              </p:cNvSpPr>
              <p:nvPr/>
            </p:nvSpPr>
            <p:spPr bwMode="auto">
              <a:xfrm>
                <a:off x="1976" y="3749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N.meningitidis-KF733089-12-ST3-CC1-A-China-1978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18" name="Freeform 349"/>
              <p:cNvSpPr>
                <a:spLocks/>
              </p:cNvSpPr>
              <p:nvPr/>
            </p:nvSpPr>
            <p:spPr bwMode="auto">
              <a:xfrm>
                <a:off x="1970" y="3767"/>
                <a:ext cx="5" cy="101"/>
              </a:xfrm>
              <a:custGeom>
                <a:avLst/>
                <a:gdLst>
                  <a:gd name="T0" fmla="*/ 0 w 5"/>
                  <a:gd name="T1" fmla="*/ 101 h 101"/>
                  <a:gd name="T2" fmla="*/ 0 w 5"/>
                  <a:gd name="T3" fmla="*/ 0 h 101"/>
                  <a:gd name="T4" fmla="*/ 5 w 5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01">
                    <a:moveTo>
                      <a:pt x="0" y="101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Rectangle 350"/>
              <p:cNvSpPr>
                <a:spLocks noChangeArrowheads="1"/>
              </p:cNvSpPr>
              <p:nvPr/>
            </p:nvSpPr>
            <p:spPr bwMode="auto">
              <a:xfrm>
                <a:off x="1971" y="3774"/>
                <a:ext cx="8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N.meningitidis-KF733091-16-ST5242-CC1-A-China-1979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0" name="Freeform 351"/>
              <p:cNvSpPr>
                <a:spLocks/>
              </p:cNvSpPr>
              <p:nvPr/>
            </p:nvSpPr>
            <p:spPr bwMode="auto">
              <a:xfrm>
                <a:off x="1970" y="3793"/>
                <a:ext cx="0" cy="88"/>
              </a:xfrm>
              <a:custGeom>
                <a:avLst/>
                <a:gdLst>
                  <a:gd name="T0" fmla="*/ 88 h 88"/>
                  <a:gd name="T1" fmla="*/ 0 h 88"/>
                  <a:gd name="T2" fmla="*/ 0 h 8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8">
                    <a:moveTo>
                      <a:pt x="0" y="8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Rectangle 352"/>
              <p:cNvSpPr>
                <a:spLocks noChangeArrowheads="1"/>
              </p:cNvSpPr>
              <p:nvPr/>
            </p:nvSpPr>
            <p:spPr bwMode="auto">
              <a:xfrm>
                <a:off x="1971" y="3800"/>
                <a:ext cx="8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N.meningitidis-KF733109-35-ST5555-CC1-A-China-2006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2" name="Freeform 353"/>
              <p:cNvSpPr>
                <a:spLocks/>
              </p:cNvSpPr>
              <p:nvPr/>
            </p:nvSpPr>
            <p:spPr bwMode="auto">
              <a:xfrm>
                <a:off x="1970" y="3818"/>
                <a:ext cx="0" cy="76"/>
              </a:xfrm>
              <a:custGeom>
                <a:avLst/>
                <a:gdLst>
                  <a:gd name="T0" fmla="*/ 76 h 76"/>
                  <a:gd name="T1" fmla="*/ 0 h 76"/>
                  <a:gd name="T2" fmla="*/ 0 h 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6">
                    <a:moveTo>
                      <a:pt x="0" y="7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Rectangle 354"/>
              <p:cNvSpPr>
                <a:spLocks noChangeArrowheads="1"/>
              </p:cNvSpPr>
              <p:nvPr/>
            </p:nvSpPr>
            <p:spPr bwMode="auto">
              <a:xfrm>
                <a:off x="1971" y="3826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N.meningitidis-KF733110-36-ST3-CC1-A-China-1982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4" name="Freeform 355"/>
              <p:cNvSpPr>
                <a:spLocks/>
              </p:cNvSpPr>
              <p:nvPr/>
            </p:nvSpPr>
            <p:spPr bwMode="auto">
              <a:xfrm>
                <a:off x="1970" y="3844"/>
                <a:ext cx="0" cy="63"/>
              </a:xfrm>
              <a:custGeom>
                <a:avLst/>
                <a:gdLst>
                  <a:gd name="T0" fmla="*/ 63 h 63"/>
                  <a:gd name="T1" fmla="*/ 0 h 63"/>
                  <a:gd name="T2" fmla="*/ 0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6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Rectangle 356"/>
              <p:cNvSpPr>
                <a:spLocks noChangeArrowheads="1"/>
              </p:cNvSpPr>
              <p:nvPr/>
            </p:nvSpPr>
            <p:spPr bwMode="auto">
              <a:xfrm>
                <a:off x="1971" y="3851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N.meningitidis-KF733118-44-ST3-CC1-A-China-1984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6" name="Freeform 357"/>
              <p:cNvSpPr>
                <a:spLocks/>
              </p:cNvSpPr>
              <p:nvPr/>
            </p:nvSpPr>
            <p:spPr bwMode="auto">
              <a:xfrm>
                <a:off x="1970" y="3869"/>
                <a:ext cx="0" cy="51"/>
              </a:xfrm>
              <a:custGeom>
                <a:avLst/>
                <a:gdLst>
                  <a:gd name="T0" fmla="*/ 51 h 51"/>
                  <a:gd name="T1" fmla="*/ 0 h 51"/>
                  <a:gd name="T2" fmla="*/ 0 h 5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1">
                    <a:moveTo>
                      <a:pt x="0" y="5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Rectangle 358"/>
              <p:cNvSpPr>
                <a:spLocks noChangeArrowheads="1"/>
              </p:cNvSpPr>
              <p:nvPr/>
            </p:nvSpPr>
            <p:spPr bwMode="auto">
              <a:xfrm>
                <a:off x="1971" y="3877"/>
                <a:ext cx="86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N.meningitidis-KF733127-53-ST5464-CC1-A-China-1984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28" name="Freeform 359"/>
              <p:cNvSpPr>
                <a:spLocks/>
              </p:cNvSpPr>
              <p:nvPr/>
            </p:nvSpPr>
            <p:spPr bwMode="auto">
              <a:xfrm>
                <a:off x="1970" y="3895"/>
                <a:ext cx="0" cy="37"/>
              </a:xfrm>
              <a:custGeom>
                <a:avLst/>
                <a:gdLst>
                  <a:gd name="T0" fmla="*/ 37 h 37"/>
                  <a:gd name="T1" fmla="*/ 0 h 37"/>
                  <a:gd name="T2" fmla="*/ 0 h 3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7">
                    <a:moveTo>
                      <a:pt x="0" y="37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Rectangle 360"/>
              <p:cNvSpPr>
                <a:spLocks noChangeArrowheads="1"/>
              </p:cNvSpPr>
              <p:nvPr/>
            </p:nvSpPr>
            <p:spPr bwMode="auto">
              <a:xfrm>
                <a:off x="1971" y="3902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N.meningitidis-KF733129-55-ST3-CC1-A-China-1980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0" name="Freeform 361"/>
              <p:cNvSpPr>
                <a:spLocks/>
              </p:cNvSpPr>
              <p:nvPr/>
            </p:nvSpPr>
            <p:spPr bwMode="auto">
              <a:xfrm>
                <a:off x="1970" y="3921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Rectangle 362"/>
              <p:cNvSpPr>
                <a:spLocks noChangeArrowheads="1"/>
              </p:cNvSpPr>
              <p:nvPr/>
            </p:nvSpPr>
            <p:spPr bwMode="auto">
              <a:xfrm>
                <a:off x="1976" y="3928"/>
                <a:ext cx="812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N.meningitidis-KF733106-32-ST3-CC1-A-China-1979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2" name="Freeform 363"/>
              <p:cNvSpPr>
                <a:spLocks/>
              </p:cNvSpPr>
              <p:nvPr/>
            </p:nvSpPr>
            <p:spPr bwMode="auto">
              <a:xfrm>
                <a:off x="1970" y="3946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0 h 12"/>
                  <a:gd name="T4" fmla="*/ 5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Rectangle 364"/>
              <p:cNvSpPr>
                <a:spLocks noChangeArrowheads="1"/>
              </p:cNvSpPr>
              <p:nvPr/>
            </p:nvSpPr>
            <p:spPr bwMode="auto">
              <a:xfrm>
                <a:off x="1971" y="3954"/>
                <a:ext cx="67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N.meningitidis-KF733139-68-ST4821-CC4821-B-China-2011 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34" name="Freeform 365"/>
              <p:cNvSpPr>
                <a:spLocks/>
              </p:cNvSpPr>
              <p:nvPr/>
            </p:nvSpPr>
            <p:spPr bwMode="auto">
              <a:xfrm>
                <a:off x="1970" y="3960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366"/>
              <p:cNvSpPr>
                <a:spLocks noChangeShapeType="1"/>
              </p:cNvSpPr>
              <p:nvPr/>
            </p:nvSpPr>
            <p:spPr bwMode="auto">
              <a:xfrm>
                <a:off x="1970" y="3870"/>
                <a:ext cx="0" cy="102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367"/>
              <p:cNvSpPr>
                <a:spLocks/>
              </p:cNvSpPr>
              <p:nvPr/>
            </p:nvSpPr>
            <p:spPr bwMode="auto">
              <a:xfrm>
                <a:off x="1965" y="3806"/>
                <a:ext cx="5" cy="63"/>
              </a:xfrm>
              <a:custGeom>
                <a:avLst/>
                <a:gdLst>
                  <a:gd name="T0" fmla="*/ 0 w 5"/>
                  <a:gd name="T1" fmla="*/ 0 h 63"/>
                  <a:gd name="T2" fmla="*/ 0 w 5"/>
                  <a:gd name="T3" fmla="*/ 63 h 63"/>
                  <a:gd name="T4" fmla="*/ 5 w 5"/>
                  <a:gd name="T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3">
                    <a:moveTo>
                      <a:pt x="0" y="0"/>
                    </a:moveTo>
                    <a:lnTo>
                      <a:pt x="0" y="63"/>
                    </a:lnTo>
                    <a:lnTo>
                      <a:pt x="5" y="6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368"/>
              <p:cNvSpPr>
                <a:spLocks/>
              </p:cNvSpPr>
              <p:nvPr/>
            </p:nvSpPr>
            <p:spPr bwMode="auto">
              <a:xfrm>
                <a:off x="1960" y="3723"/>
                <a:ext cx="5" cy="82"/>
              </a:xfrm>
              <a:custGeom>
                <a:avLst/>
                <a:gdLst>
                  <a:gd name="T0" fmla="*/ 0 w 5"/>
                  <a:gd name="T1" fmla="*/ 0 h 82"/>
                  <a:gd name="T2" fmla="*/ 0 w 5"/>
                  <a:gd name="T3" fmla="*/ 82 h 82"/>
                  <a:gd name="T4" fmla="*/ 5 w 5"/>
                  <a:gd name="T5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82">
                    <a:moveTo>
                      <a:pt x="0" y="0"/>
                    </a:moveTo>
                    <a:lnTo>
                      <a:pt x="0" y="82"/>
                    </a:lnTo>
                    <a:lnTo>
                      <a:pt x="5" y="8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369"/>
              <p:cNvSpPr>
                <a:spLocks noChangeShapeType="1"/>
              </p:cNvSpPr>
              <p:nvPr/>
            </p:nvSpPr>
            <p:spPr bwMode="auto">
              <a:xfrm>
                <a:off x="1960" y="3710"/>
                <a:ext cx="0" cy="95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370"/>
              <p:cNvSpPr>
                <a:spLocks/>
              </p:cNvSpPr>
              <p:nvPr/>
            </p:nvSpPr>
            <p:spPr bwMode="auto">
              <a:xfrm>
                <a:off x="1955" y="3637"/>
                <a:ext cx="5" cy="72"/>
              </a:xfrm>
              <a:custGeom>
                <a:avLst/>
                <a:gdLst>
                  <a:gd name="T0" fmla="*/ 0 w 5"/>
                  <a:gd name="T1" fmla="*/ 0 h 72"/>
                  <a:gd name="T2" fmla="*/ 0 w 5"/>
                  <a:gd name="T3" fmla="*/ 72 h 72"/>
                  <a:gd name="T4" fmla="*/ 5 w 5"/>
                  <a:gd name="T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2">
                    <a:moveTo>
                      <a:pt x="0" y="0"/>
                    </a:moveTo>
                    <a:lnTo>
                      <a:pt x="0" y="72"/>
                    </a:lnTo>
                    <a:lnTo>
                      <a:pt x="5" y="7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371"/>
              <p:cNvSpPr>
                <a:spLocks/>
              </p:cNvSpPr>
              <p:nvPr/>
            </p:nvSpPr>
            <p:spPr bwMode="auto">
              <a:xfrm>
                <a:off x="1951" y="3555"/>
                <a:ext cx="4" cy="81"/>
              </a:xfrm>
              <a:custGeom>
                <a:avLst/>
                <a:gdLst>
                  <a:gd name="T0" fmla="*/ 0 w 4"/>
                  <a:gd name="T1" fmla="*/ 0 h 81"/>
                  <a:gd name="T2" fmla="*/ 0 w 4"/>
                  <a:gd name="T3" fmla="*/ 81 h 81"/>
                  <a:gd name="T4" fmla="*/ 4 w 4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1">
                    <a:moveTo>
                      <a:pt x="0" y="0"/>
                    </a:moveTo>
                    <a:lnTo>
                      <a:pt x="0" y="81"/>
                    </a:lnTo>
                    <a:lnTo>
                      <a:pt x="4" y="8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372"/>
              <p:cNvSpPr>
                <a:spLocks/>
              </p:cNvSpPr>
              <p:nvPr/>
            </p:nvSpPr>
            <p:spPr bwMode="auto">
              <a:xfrm>
                <a:off x="2814" y="3396"/>
                <a:ext cx="11" cy="589"/>
              </a:xfrm>
              <a:custGeom>
                <a:avLst/>
                <a:gdLst>
                  <a:gd name="T0" fmla="*/ 0 w 11"/>
                  <a:gd name="T1" fmla="*/ 0 h 589"/>
                  <a:gd name="T2" fmla="*/ 11 w 11"/>
                  <a:gd name="T3" fmla="*/ 0 h 589"/>
                  <a:gd name="T4" fmla="*/ 11 w 11"/>
                  <a:gd name="T5" fmla="*/ 589 h 589"/>
                  <a:gd name="T6" fmla="*/ 0 w 11"/>
                  <a:gd name="T7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589">
                    <a:moveTo>
                      <a:pt x="0" y="0"/>
                    </a:moveTo>
                    <a:lnTo>
                      <a:pt x="11" y="0"/>
                    </a:lnTo>
                    <a:lnTo>
                      <a:pt x="11" y="589"/>
                    </a:lnTo>
                    <a:lnTo>
                      <a:pt x="0" y="58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Rectangle 373"/>
              <p:cNvSpPr>
                <a:spLocks noChangeArrowheads="1"/>
              </p:cNvSpPr>
              <p:nvPr/>
            </p:nvSpPr>
            <p:spPr bwMode="auto">
              <a:xfrm>
                <a:off x="2841" y="3660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3" name="Line 374"/>
              <p:cNvSpPr>
                <a:spLocks noChangeShapeType="1"/>
              </p:cNvSpPr>
              <p:nvPr/>
            </p:nvSpPr>
            <p:spPr bwMode="auto">
              <a:xfrm>
                <a:off x="1951" y="3488"/>
                <a:ext cx="0" cy="148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375"/>
              <p:cNvSpPr>
                <a:spLocks/>
              </p:cNvSpPr>
              <p:nvPr/>
            </p:nvSpPr>
            <p:spPr bwMode="auto">
              <a:xfrm>
                <a:off x="1946" y="3091"/>
                <a:ext cx="5" cy="396"/>
              </a:xfrm>
              <a:custGeom>
                <a:avLst/>
                <a:gdLst>
                  <a:gd name="T0" fmla="*/ 0 w 5"/>
                  <a:gd name="T1" fmla="*/ 0 h 396"/>
                  <a:gd name="T2" fmla="*/ 0 w 5"/>
                  <a:gd name="T3" fmla="*/ 396 h 396"/>
                  <a:gd name="T4" fmla="*/ 5 w 5"/>
                  <a:gd name="T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96">
                    <a:moveTo>
                      <a:pt x="0" y="0"/>
                    </a:moveTo>
                    <a:lnTo>
                      <a:pt x="0" y="396"/>
                    </a:lnTo>
                    <a:lnTo>
                      <a:pt x="5" y="39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376"/>
              <p:cNvSpPr>
                <a:spLocks noChangeShapeType="1"/>
              </p:cNvSpPr>
              <p:nvPr/>
            </p:nvSpPr>
            <p:spPr bwMode="auto">
              <a:xfrm>
                <a:off x="1946" y="2693"/>
                <a:ext cx="0" cy="396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377"/>
              <p:cNvSpPr>
                <a:spLocks/>
              </p:cNvSpPr>
              <p:nvPr/>
            </p:nvSpPr>
            <p:spPr bwMode="auto">
              <a:xfrm>
                <a:off x="1932" y="3090"/>
                <a:ext cx="14" cy="523"/>
              </a:xfrm>
              <a:custGeom>
                <a:avLst/>
                <a:gdLst>
                  <a:gd name="T0" fmla="*/ 0 w 14"/>
                  <a:gd name="T1" fmla="*/ 523 h 523"/>
                  <a:gd name="T2" fmla="*/ 0 w 14"/>
                  <a:gd name="T3" fmla="*/ 0 h 523"/>
                  <a:gd name="T4" fmla="*/ 14 w 14"/>
                  <a:gd name="T5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23">
                    <a:moveTo>
                      <a:pt x="0" y="523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Rectangle 378"/>
              <p:cNvSpPr>
                <a:spLocks noChangeArrowheads="1"/>
              </p:cNvSpPr>
              <p:nvPr/>
            </p:nvSpPr>
            <p:spPr bwMode="auto">
              <a:xfrm>
                <a:off x="2086" y="3979"/>
                <a:ext cx="60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N.meningitidis-KJ415212.1-27-R12-----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48" name="Freeform 379"/>
              <p:cNvSpPr>
                <a:spLocks/>
              </p:cNvSpPr>
              <p:nvPr/>
            </p:nvSpPr>
            <p:spPr bwMode="auto">
              <a:xfrm>
                <a:off x="2056" y="3997"/>
                <a:ext cx="29" cy="141"/>
              </a:xfrm>
              <a:custGeom>
                <a:avLst/>
                <a:gdLst>
                  <a:gd name="T0" fmla="*/ 0 w 29"/>
                  <a:gd name="T1" fmla="*/ 141 h 141"/>
                  <a:gd name="T2" fmla="*/ 0 w 29"/>
                  <a:gd name="T3" fmla="*/ 0 h 141"/>
                  <a:gd name="T4" fmla="*/ 29 w 29"/>
                  <a:gd name="T5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41">
                    <a:moveTo>
                      <a:pt x="0" y="141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Rectangle 380"/>
              <p:cNvSpPr>
                <a:spLocks noChangeArrowheads="1"/>
              </p:cNvSpPr>
              <p:nvPr/>
            </p:nvSpPr>
            <p:spPr bwMode="auto">
              <a:xfrm>
                <a:off x="2506" y="4005"/>
                <a:ext cx="84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N.meningitidis-KF733087-4-ST10446-UA-E-China-2007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0" name="Freeform 381"/>
              <p:cNvSpPr>
                <a:spLocks/>
              </p:cNvSpPr>
              <p:nvPr/>
            </p:nvSpPr>
            <p:spPr bwMode="auto">
              <a:xfrm>
                <a:off x="2385" y="4023"/>
                <a:ext cx="120" cy="12"/>
              </a:xfrm>
              <a:custGeom>
                <a:avLst/>
                <a:gdLst>
                  <a:gd name="T0" fmla="*/ 0 w 120"/>
                  <a:gd name="T1" fmla="*/ 12 h 12"/>
                  <a:gd name="T2" fmla="*/ 0 w 120"/>
                  <a:gd name="T3" fmla="*/ 0 h 12"/>
                  <a:gd name="T4" fmla="*/ 120 w 120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12">
                    <a:moveTo>
                      <a:pt x="0" y="12"/>
                    </a:move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Rectangle 382"/>
              <p:cNvSpPr>
                <a:spLocks noChangeArrowheads="1"/>
              </p:cNvSpPr>
              <p:nvPr/>
            </p:nvSpPr>
            <p:spPr bwMode="auto">
              <a:xfrm>
                <a:off x="2514" y="4030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N.meningitidis-MK930421-370601-ST3200-CC4821-C-China-2006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2" name="Freeform 383"/>
              <p:cNvSpPr>
                <a:spLocks/>
              </p:cNvSpPr>
              <p:nvPr/>
            </p:nvSpPr>
            <p:spPr bwMode="auto">
              <a:xfrm>
                <a:off x="2385" y="4037"/>
                <a:ext cx="128" cy="12"/>
              </a:xfrm>
              <a:custGeom>
                <a:avLst/>
                <a:gdLst>
                  <a:gd name="T0" fmla="*/ 0 w 128"/>
                  <a:gd name="T1" fmla="*/ 0 h 12"/>
                  <a:gd name="T2" fmla="*/ 0 w 128"/>
                  <a:gd name="T3" fmla="*/ 12 h 12"/>
                  <a:gd name="T4" fmla="*/ 128 w 12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" h="12">
                    <a:moveTo>
                      <a:pt x="0" y="0"/>
                    </a:moveTo>
                    <a:lnTo>
                      <a:pt x="0" y="12"/>
                    </a:lnTo>
                    <a:lnTo>
                      <a:pt x="128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384"/>
              <p:cNvSpPr>
                <a:spLocks/>
              </p:cNvSpPr>
              <p:nvPr/>
            </p:nvSpPr>
            <p:spPr bwMode="auto">
              <a:xfrm>
                <a:off x="2345" y="4036"/>
                <a:ext cx="40" cy="18"/>
              </a:xfrm>
              <a:custGeom>
                <a:avLst/>
                <a:gdLst>
                  <a:gd name="T0" fmla="*/ 0 w 40"/>
                  <a:gd name="T1" fmla="*/ 18 h 18"/>
                  <a:gd name="T2" fmla="*/ 0 w 40"/>
                  <a:gd name="T3" fmla="*/ 0 h 18"/>
                  <a:gd name="T4" fmla="*/ 40 w 40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18">
                    <a:moveTo>
                      <a:pt x="0" y="18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Rectangle 385"/>
              <p:cNvSpPr>
                <a:spLocks noChangeArrowheads="1"/>
              </p:cNvSpPr>
              <p:nvPr/>
            </p:nvSpPr>
            <p:spPr bwMode="auto">
              <a:xfrm>
                <a:off x="2436" y="4056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N.meningitidis-MK930444-651645-ST5664-CC4821-B-China-2016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5" name="Freeform 386"/>
              <p:cNvSpPr>
                <a:spLocks/>
              </p:cNvSpPr>
              <p:nvPr/>
            </p:nvSpPr>
            <p:spPr bwMode="auto">
              <a:xfrm>
                <a:off x="2345" y="4056"/>
                <a:ext cx="90" cy="18"/>
              </a:xfrm>
              <a:custGeom>
                <a:avLst/>
                <a:gdLst>
                  <a:gd name="T0" fmla="*/ 0 w 90"/>
                  <a:gd name="T1" fmla="*/ 0 h 18"/>
                  <a:gd name="T2" fmla="*/ 0 w 90"/>
                  <a:gd name="T3" fmla="*/ 18 h 18"/>
                  <a:gd name="T4" fmla="*/ 90 w 90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18">
                    <a:moveTo>
                      <a:pt x="0" y="0"/>
                    </a:moveTo>
                    <a:lnTo>
                      <a:pt x="0" y="18"/>
                    </a:lnTo>
                    <a:lnTo>
                      <a:pt x="90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387"/>
              <p:cNvSpPr>
                <a:spLocks/>
              </p:cNvSpPr>
              <p:nvPr/>
            </p:nvSpPr>
            <p:spPr bwMode="auto">
              <a:xfrm>
                <a:off x="2304" y="4055"/>
                <a:ext cx="41" cy="21"/>
              </a:xfrm>
              <a:custGeom>
                <a:avLst/>
                <a:gdLst>
                  <a:gd name="T0" fmla="*/ 0 w 41"/>
                  <a:gd name="T1" fmla="*/ 21 h 21"/>
                  <a:gd name="T2" fmla="*/ 0 w 41"/>
                  <a:gd name="T3" fmla="*/ 0 h 21"/>
                  <a:gd name="T4" fmla="*/ 41 w 41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1">
                    <a:moveTo>
                      <a:pt x="0" y="21"/>
                    </a:moveTo>
                    <a:lnTo>
                      <a:pt x="0" y="0"/>
                    </a:lnTo>
                    <a:lnTo>
                      <a:pt x="4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Rectangle 388"/>
              <p:cNvSpPr>
                <a:spLocks noChangeArrowheads="1"/>
              </p:cNvSpPr>
              <p:nvPr/>
            </p:nvSpPr>
            <p:spPr bwMode="auto">
              <a:xfrm>
                <a:off x="2451" y="4082"/>
                <a:ext cx="93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N.meningitidis-KF733170-E5-ST6933-CC174-NG-China-2007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8" name="Freeform 389"/>
              <p:cNvSpPr>
                <a:spLocks/>
              </p:cNvSpPr>
              <p:nvPr/>
            </p:nvSpPr>
            <p:spPr bwMode="auto">
              <a:xfrm>
                <a:off x="2304" y="4078"/>
                <a:ext cx="146" cy="22"/>
              </a:xfrm>
              <a:custGeom>
                <a:avLst/>
                <a:gdLst>
                  <a:gd name="T0" fmla="*/ 0 w 146"/>
                  <a:gd name="T1" fmla="*/ 0 h 22"/>
                  <a:gd name="T2" fmla="*/ 0 w 146"/>
                  <a:gd name="T3" fmla="*/ 22 h 22"/>
                  <a:gd name="T4" fmla="*/ 146 w 146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22">
                    <a:moveTo>
                      <a:pt x="0" y="0"/>
                    </a:moveTo>
                    <a:lnTo>
                      <a:pt x="0" y="22"/>
                    </a:lnTo>
                    <a:lnTo>
                      <a:pt x="146" y="2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390"/>
              <p:cNvSpPr>
                <a:spLocks/>
              </p:cNvSpPr>
              <p:nvPr/>
            </p:nvSpPr>
            <p:spPr bwMode="auto">
              <a:xfrm>
                <a:off x="2252" y="4077"/>
                <a:ext cx="52" cy="30"/>
              </a:xfrm>
              <a:custGeom>
                <a:avLst/>
                <a:gdLst>
                  <a:gd name="T0" fmla="*/ 0 w 52"/>
                  <a:gd name="T1" fmla="*/ 30 h 30"/>
                  <a:gd name="T2" fmla="*/ 0 w 52"/>
                  <a:gd name="T3" fmla="*/ 0 h 30"/>
                  <a:gd name="T4" fmla="*/ 52 w 52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30">
                    <a:moveTo>
                      <a:pt x="0" y="30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Rectangle 391"/>
              <p:cNvSpPr>
                <a:spLocks noChangeArrowheads="1"/>
              </p:cNvSpPr>
              <p:nvPr/>
            </p:nvSpPr>
            <p:spPr bwMode="auto">
              <a:xfrm>
                <a:off x="2341" y="4107"/>
                <a:ext cx="57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N.meningitidis-KJ415211.1-38-R11-----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1" name="Freeform 392"/>
              <p:cNvSpPr>
                <a:spLocks/>
              </p:cNvSpPr>
              <p:nvPr/>
            </p:nvSpPr>
            <p:spPr bwMode="auto">
              <a:xfrm>
                <a:off x="2340" y="4125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Rectangle 393"/>
              <p:cNvSpPr>
                <a:spLocks noChangeArrowheads="1"/>
              </p:cNvSpPr>
              <p:nvPr/>
            </p:nvSpPr>
            <p:spPr bwMode="auto">
              <a:xfrm>
                <a:off x="2365" y="4133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N.meningitidis-MK930413-321114-ST3200-CC4821-B-China-2011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3" name="Freeform 394"/>
              <p:cNvSpPr>
                <a:spLocks/>
              </p:cNvSpPr>
              <p:nvPr/>
            </p:nvSpPr>
            <p:spPr bwMode="auto">
              <a:xfrm>
                <a:off x="2340" y="4139"/>
                <a:ext cx="24" cy="12"/>
              </a:xfrm>
              <a:custGeom>
                <a:avLst/>
                <a:gdLst>
                  <a:gd name="T0" fmla="*/ 0 w 24"/>
                  <a:gd name="T1" fmla="*/ 0 h 12"/>
                  <a:gd name="T2" fmla="*/ 0 w 24"/>
                  <a:gd name="T3" fmla="*/ 12 h 12"/>
                  <a:gd name="T4" fmla="*/ 24 w 2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2">
                    <a:moveTo>
                      <a:pt x="0" y="0"/>
                    </a:moveTo>
                    <a:lnTo>
                      <a:pt x="0" y="12"/>
                    </a:lnTo>
                    <a:lnTo>
                      <a:pt x="24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395"/>
              <p:cNvSpPr>
                <a:spLocks/>
              </p:cNvSpPr>
              <p:nvPr/>
            </p:nvSpPr>
            <p:spPr bwMode="auto">
              <a:xfrm>
                <a:off x="2252" y="4109"/>
                <a:ext cx="88" cy="29"/>
              </a:xfrm>
              <a:custGeom>
                <a:avLst/>
                <a:gdLst>
                  <a:gd name="T0" fmla="*/ 0 w 88"/>
                  <a:gd name="T1" fmla="*/ 0 h 29"/>
                  <a:gd name="T2" fmla="*/ 0 w 88"/>
                  <a:gd name="T3" fmla="*/ 29 h 29"/>
                  <a:gd name="T4" fmla="*/ 88 w 88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29">
                    <a:moveTo>
                      <a:pt x="0" y="0"/>
                    </a:moveTo>
                    <a:lnTo>
                      <a:pt x="0" y="29"/>
                    </a:lnTo>
                    <a:lnTo>
                      <a:pt x="88" y="2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396"/>
              <p:cNvSpPr>
                <a:spLocks/>
              </p:cNvSpPr>
              <p:nvPr/>
            </p:nvSpPr>
            <p:spPr bwMode="auto">
              <a:xfrm>
                <a:off x="2226" y="4108"/>
                <a:ext cx="26" cy="33"/>
              </a:xfrm>
              <a:custGeom>
                <a:avLst/>
                <a:gdLst>
                  <a:gd name="T0" fmla="*/ 0 w 26"/>
                  <a:gd name="T1" fmla="*/ 33 h 33"/>
                  <a:gd name="T2" fmla="*/ 0 w 26"/>
                  <a:gd name="T3" fmla="*/ 0 h 33"/>
                  <a:gd name="T4" fmla="*/ 26 w 2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33">
                    <a:moveTo>
                      <a:pt x="0" y="33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Rectangle 397"/>
              <p:cNvSpPr>
                <a:spLocks noChangeArrowheads="1"/>
              </p:cNvSpPr>
              <p:nvPr/>
            </p:nvSpPr>
            <p:spPr bwMode="auto">
              <a:xfrm>
                <a:off x="2290" y="4158"/>
                <a:ext cx="83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N.meningitidis-KF733088-8-ST5586-UA-E-China-2007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7" name="Freeform 398"/>
              <p:cNvSpPr>
                <a:spLocks/>
              </p:cNvSpPr>
              <p:nvPr/>
            </p:nvSpPr>
            <p:spPr bwMode="auto">
              <a:xfrm>
                <a:off x="2226" y="4143"/>
                <a:ext cx="63" cy="34"/>
              </a:xfrm>
              <a:custGeom>
                <a:avLst/>
                <a:gdLst>
                  <a:gd name="T0" fmla="*/ 0 w 63"/>
                  <a:gd name="T1" fmla="*/ 0 h 34"/>
                  <a:gd name="T2" fmla="*/ 0 w 63"/>
                  <a:gd name="T3" fmla="*/ 34 h 34"/>
                  <a:gd name="T4" fmla="*/ 63 w 63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3" h="34">
                    <a:moveTo>
                      <a:pt x="0" y="0"/>
                    </a:moveTo>
                    <a:lnTo>
                      <a:pt x="0" y="34"/>
                    </a:lnTo>
                    <a:lnTo>
                      <a:pt x="63" y="3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399"/>
              <p:cNvSpPr>
                <a:spLocks/>
              </p:cNvSpPr>
              <p:nvPr/>
            </p:nvSpPr>
            <p:spPr bwMode="auto">
              <a:xfrm>
                <a:off x="2199" y="4142"/>
                <a:ext cx="27" cy="29"/>
              </a:xfrm>
              <a:custGeom>
                <a:avLst/>
                <a:gdLst>
                  <a:gd name="T0" fmla="*/ 0 w 27"/>
                  <a:gd name="T1" fmla="*/ 29 h 29"/>
                  <a:gd name="T2" fmla="*/ 0 w 27"/>
                  <a:gd name="T3" fmla="*/ 0 h 29"/>
                  <a:gd name="T4" fmla="*/ 27 w 27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29">
                    <a:moveTo>
                      <a:pt x="0" y="29"/>
                    </a:moveTo>
                    <a:lnTo>
                      <a:pt x="0" y="0"/>
                    </a:lnTo>
                    <a:lnTo>
                      <a:pt x="2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Rectangle 400"/>
              <p:cNvSpPr>
                <a:spLocks noChangeArrowheads="1"/>
              </p:cNvSpPr>
              <p:nvPr/>
            </p:nvSpPr>
            <p:spPr bwMode="auto">
              <a:xfrm>
                <a:off x="2231" y="4184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N.meningitidis-MK930428-421615-ST10235-CC4821-B-China-2016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0" name="Freeform 401"/>
              <p:cNvSpPr>
                <a:spLocks/>
              </p:cNvSpPr>
              <p:nvPr/>
            </p:nvSpPr>
            <p:spPr bwMode="auto">
              <a:xfrm>
                <a:off x="2199" y="4173"/>
                <a:ext cx="31" cy="29"/>
              </a:xfrm>
              <a:custGeom>
                <a:avLst/>
                <a:gdLst>
                  <a:gd name="T0" fmla="*/ 0 w 31"/>
                  <a:gd name="T1" fmla="*/ 0 h 29"/>
                  <a:gd name="T2" fmla="*/ 0 w 31"/>
                  <a:gd name="T3" fmla="*/ 29 h 29"/>
                  <a:gd name="T4" fmla="*/ 31 w 31"/>
                  <a:gd name="T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9">
                    <a:moveTo>
                      <a:pt x="0" y="0"/>
                    </a:moveTo>
                    <a:lnTo>
                      <a:pt x="0" y="29"/>
                    </a:lnTo>
                    <a:lnTo>
                      <a:pt x="31" y="2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402"/>
              <p:cNvSpPr>
                <a:spLocks/>
              </p:cNvSpPr>
              <p:nvPr/>
            </p:nvSpPr>
            <p:spPr bwMode="auto">
              <a:xfrm>
                <a:off x="2143" y="4172"/>
                <a:ext cx="56" cy="33"/>
              </a:xfrm>
              <a:custGeom>
                <a:avLst/>
                <a:gdLst>
                  <a:gd name="T0" fmla="*/ 0 w 56"/>
                  <a:gd name="T1" fmla="*/ 33 h 33"/>
                  <a:gd name="T2" fmla="*/ 0 w 56"/>
                  <a:gd name="T3" fmla="*/ 0 h 33"/>
                  <a:gd name="T4" fmla="*/ 56 w 5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33">
                    <a:moveTo>
                      <a:pt x="0" y="33"/>
                    </a:moveTo>
                    <a:lnTo>
                      <a:pt x="0" y="0"/>
                    </a:lnTo>
                    <a:lnTo>
                      <a:pt x="5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Rectangle 403"/>
              <p:cNvSpPr>
                <a:spLocks noChangeArrowheads="1"/>
              </p:cNvSpPr>
              <p:nvPr/>
            </p:nvSpPr>
            <p:spPr bwMode="auto">
              <a:xfrm>
                <a:off x="2243" y="4210"/>
                <a:ext cx="57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N.meningitidis-KJ415210.1-75-R10-----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3" name="Freeform 404"/>
              <p:cNvSpPr>
                <a:spLocks/>
              </p:cNvSpPr>
              <p:nvPr/>
            </p:nvSpPr>
            <p:spPr bwMode="auto">
              <a:xfrm>
                <a:off x="2174" y="4228"/>
                <a:ext cx="68" cy="12"/>
              </a:xfrm>
              <a:custGeom>
                <a:avLst/>
                <a:gdLst>
                  <a:gd name="T0" fmla="*/ 0 w 68"/>
                  <a:gd name="T1" fmla="*/ 12 h 12"/>
                  <a:gd name="T2" fmla="*/ 0 w 68"/>
                  <a:gd name="T3" fmla="*/ 0 h 12"/>
                  <a:gd name="T4" fmla="*/ 68 w 6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12">
                    <a:moveTo>
                      <a:pt x="0" y="12"/>
                    </a:moveTo>
                    <a:lnTo>
                      <a:pt x="0" y="0"/>
                    </a:lnTo>
                    <a:lnTo>
                      <a:pt x="68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Rectangle 405"/>
              <p:cNvSpPr>
                <a:spLocks noChangeArrowheads="1"/>
              </p:cNvSpPr>
              <p:nvPr/>
            </p:nvSpPr>
            <p:spPr bwMode="auto">
              <a:xfrm>
                <a:off x="2202" y="4235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N.meningitidis-MK930417-341216-ST8241-CC4821-B-China-2011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" name="Group 607"/>
            <p:cNvGrpSpPr>
              <a:grpSpLocks/>
            </p:cNvGrpSpPr>
            <p:nvPr/>
          </p:nvGrpSpPr>
          <p:grpSpPr bwMode="auto">
            <a:xfrm>
              <a:off x="234" y="3614"/>
              <a:ext cx="3835" cy="2226"/>
              <a:chOff x="234" y="3614"/>
              <a:chExt cx="3835" cy="2226"/>
            </a:xfrm>
          </p:grpSpPr>
          <p:sp>
            <p:nvSpPr>
              <p:cNvPr id="75" name="Freeform 407"/>
              <p:cNvSpPr>
                <a:spLocks/>
              </p:cNvSpPr>
              <p:nvPr/>
            </p:nvSpPr>
            <p:spPr bwMode="auto">
              <a:xfrm>
                <a:off x="2174" y="4242"/>
                <a:ext cx="27" cy="1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11 h 11"/>
                  <a:gd name="T4" fmla="*/ 27 w 27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11">
                    <a:moveTo>
                      <a:pt x="0" y="0"/>
                    </a:moveTo>
                    <a:lnTo>
                      <a:pt x="0" y="11"/>
                    </a:lnTo>
                    <a:lnTo>
                      <a:pt x="27" y="1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408"/>
              <p:cNvSpPr>
                <a:spLocks/>
              </p:cNvSpPr>
              <p:nvPr/>
            </p:nvSpPr>
            <p:spPr bwMode="auto">
              <a:xfrm>
                <a:off x="2143" y="4207"/>
                <a:ext cx="31" cy="34"/>
              </a:xfrm>
              <a:custGeom>
                <a:avLst/>
                <a:gdLst>
                  <a:gd name="T0" fmla="*/ 0 w 31"/>
                  <a:gd name="T1" fmla="*/ 0 h 34"/>
                  <a:gd name="T2" fmla="*/ 0 w 31"/>
                  <a:gd name="T3" fmla="*/ 34 h 34"/>
                  <a:gd name="T4" fmla="*/ 31 w 31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34">
                    <a:moveTo>
                      <a:pt x="0" y="0"/>
                    </a:moveTo>
                    <a:lnTo>
                      <a:pt x="0" y="34"/>
                    </a:lnTo>
                    <a:lnTo>
                      <a:pt x="31" y="3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09"/>
              <p:cNvSpPr>
                <a:spLocks/>
              </p:cNvSpPr>
              <p:nvPr/>
            </p:nvSpPr>
            <p:spPr bwMode="auto">
              <a:xfrm>
                <a:off x="2103" y="4206"/>
                <a:ext cx="40" cy="74"/>
              </a:xfrm>
              <a:custGeom>
                <a:avLst/>
                <a:gdLst>
                  <a:gd name="T0" fmla="*/ 0 w 40"/>
                  <a:gd name="T1" fmla="*/ 74 h 74"/>
                  <a:gd name="T2" fmla="*/ 0 w 40"/>
                  <a:gd name="T3" fmla="*/ 0 h 74"/>
                  <a:gd name="T4" fmla="*/ 40 w 40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74">
                    <a:moveTo>
                      <a:pt x="0" y="74"/>
                    </a:moveTo>
                    <a:lnTo>
                      <a:pt x="0" y="0"/>
                    </a:lnTo>
                    <a:lnTo>
                      <a:pt x="4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410"/>
              <p:cNvSpPr>
                <a:spLocks noChangeArrowheads="1"/>
              </p:cNvSpPr>
              <p:nvPr/>
            </p:nvSpPr>
            <p:spPr bwMode="auto">
              <a:xfrm>
                <a:off x="2616" y="4261"/>
                <a:ext cx="81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N.meningitidis-KF733104-30-ST7-CC5-A-China-2005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Freeform 411"/>
              <p:cNvSpPr>
                <a:spLocks/>
              </p:cNvSpPr>
              <p:nvPr/>
            </p:nvSpPr>
            <p:spPr bwMode="auto">
              <a:xfrm>
                <a:off x="2478" y="4279"/>
                <a:ext cx="137" cy="75"/>
              </a:xfrm>
              <a:custGeom>
                <a:avLst/>
                <a:gdLst>
                  <a:gd name="T0" fmla="*/ 0 w 137"/>
                  <a:gd name="T1" fmla="*/ 75 h 75"/>
                  <a:gd name="T2" fmla="*/ 0 w 137"/>
                  <a:gd name="T3" fmla="*/ 0 h 75"/>
                  <a:gd name="T4" fmla="*/ 137 w 137"/>
                  <a:gd name="T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7" h="75">
                    <a:moveTo>
                      <a:pt x="0" y="75"/>
                    </a:moveTo>
                    <a:lnTo>
                      <a:pt x="0" y="0"/>
                    </a:lnTo>
                    <a:lnTo>
                      <a:pt x="13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412"/>
              <p:cNvSpPr>
                <a:spLocks noChangeArrowheads="1"/>
              </p:cNvSpPr>
              <p:nvPr/>
            </p:nvSpPr>
            <p:spPr bwMode="auto">
              <a:xfrm>
                <a:off x="3135" y="4286"/>
                <a:ext cx="58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N.cinerea-LS483369.1-NCTC10294-----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Freeform 413"/>
              <p:cNvSpPr>
                <a:spLocks/>
              </p:cNvSpPr>
              <p:nvPr/>
            </p:nvSpPr>
            <p:spPr bwMode="auto">
              <a:xfrm>
                <a:off x="2835" y="4305"/>
                <a:ext cx="299" cy="11"/>
              </a:xfrm>
              <a:custGeom>
                <a:avLst/>
                <a:gdLst>
                  <a:gd name="T0" fmla="*/ 0 w 299"/>
                  <a:gd name="T1" fmla="*/ 11 h 11"/>
                  <a:gd name="T2" fmla="*/ 0 w 299"/>
                  <a:gd name="T3" fmla="*/ 0 h 11"/>
                  <a:gd name="T4" fmla="*/ 299 w 29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9" h="11">
                    <a:moveTo>
                      <a:pt x="0" y="11"/>
                    </a:moveTo>
                    <a:lnTo>
                      <a:pt x="0" y="0"/>
                    </a:lnTo>
                    <a:lnTo>
                      <a:pt x="29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414"/>
              <p:cNvSpPr>
                <a:spLocks noChangeArrowheads="1"/>
              </p:cNvSpPr>
              <p:nvPr/>
            </p:nvSpPr>
            <p:spPr bwMode="auto">
              <a:xfrm>
                <a:off x="2941" y="4312"/>
                <a:ext cx="91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N.meningitidis-KF733132-59-ST7962-CC77-NG-China-2009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Freeform 415"/>
              <p:cNvSpPr>
                <a:spLocks/>
              </p:cNvSpPr>
              <p:nvPr/>
            </p:nvSpPr>
            <p:spPr bwMode="auto">
              <a:xfrm>
                <a:off x="2835" y="4318"/>
                <a:ext cx="105" cy="12"/>
              </a:xfrm>
              <a:custGeom>
                <a:avLst/>
                <a:gdLst>
                  <a:gd name="T0" fmla="*/ 0 w 105"/>
                  <a:gd name="T1" fmla="*/ 0 h 12"/>
                  <a:gd name="T2" fmla="*/ 0 w 105"/>
                  <a:gd name="T3" fmla="*/ 12 h 12"/>
                  <a:gd name="T4" fmla="*/ 105 w 10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12">
                    <a:moveTo>
                      <a:pt x="0" y="0"/>
                    </a:moveTo>
                    <a:lnTo>
                      <a:pt x="0" y="12"/>
                    </a:lnTo>
                    <a:lnTo>
                      <a:pt x="10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16"/>
              <p:cNvSpPr>
                <a:spLocks/>
              </p:cNvSpPr>
              <p:nvPr/>
            </p:nvSpPr>
            <p:spPr bwMode="auto">
              <a:xfrm>
                <a:off x="2743" y="4317"/>
                <a:ext cx="92" cy="19"/>
              </a:xfrm>
              <a:custGeom>
                <a:avLst/>
                <a:gdLst>
                  <a:gd name="T0" fmla="*/ 0 w 92"/>
                  <a:gd name="T1" fmla="*/ 19 h 19"/>
                  <a:gd name="T2" fmla="*/ 0 w 92"/>
                  <a:gd name="T3" fmla="*/ 0 h 19"/>
                  <a:gd name="T4" fmla="*/ 92 w 92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19">
                    <a:moveTo>
                      <a:pt x="0" y="19"/>
                    </a:moveTo>
                    <a:lnTo>
                      <a:pt x="0" y="0"/>
                    </a:lnTo>
                    <a:lnTo>
                      <a:pt x="9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417"/>
              <p:cNvSpPr>
                <a:spLocks noChangeArrowheads="1"/>
              </p:cNvSpPr>
              <p:nvPr/>
            </p:nvSpPr>
            <p:spPr bwMode="auto">
              <a:xfrm>
                <a:off x="2855" y="4338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N.meningitidis-MK930416-340803-ST5798-CC4821-B-China-2007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" name="Freeform 418"/>
              <p:cNvSpPr>
                <a:spLocks/>
              </p:cNvSpPr>
              <p:nvPr/>
            </p:nvSpPr>
            <p:spPr bwMode="auto">
              <a:xfrm>
                <a:off x="2743" y="4338"/>
                <a:ext cx="111" cy="18"/>
              </a:xfrm>
              <a:custGeom>
                <a:avLst/>
                <a:gdLst>
                  <a:gd name="T0" fmla="*/ 0 w 111"/>
                  <a:gd name="T1" fmla="*/ 0 h 18"/>
                  <a:gd name="T2" fmla="*/ 0 w 111"/>
                  <a:gd name="T3" fmla="*/ 18 h 18"/>
                  <a:gd name="T4" fmla="*/ 111 w 111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" h="18">
                    <a:moveTo>
                      <a:pt x="0" y="0"/>
                    </a:moveTo>
                    <a:lnTo>
                      <a:pt x="0" y="18"/>
                    </a:lnTo>
                    <a:lnTo>
                      <a:pt x="111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19"/>
              <p:cNvSpPr>
                <a:spLocks/>
              </p:cNvSpPr>
              <p:nvPr/>
            </p:nvSpPr>
            <p:spPr bwMode="auto">
              <a:xfrm>
                <a:off x="2626" y="4337"/>
                <a:ext cx="117" cy="27"/>
              </a:xfrm>
              <a:custGeom>
                <a:avLst/>
                <a:gdLst>
                  <a:gd name="T0" fmla="*/ 0 w 117"/>
                  <a:gd name="T1" fmla="*/ 27 h 27"/>
                  <a:gd name="T2" fmla="*/ 0 w 117"/>
                  <a:gd name="T3" fmla="*/ 0 h 27"/>
                  <a:gd name="T4" fmla="*/ 117 w 11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7" h="27">
                    <a:moveTo>
                      <a:pt x="0" y="27"/>
                    </a:moveTo>
                    <a:lnTo>
                      <a:pt x="0" y="0"/>
                    </a:lnTo>
                    <a:lnTo>
                      <a:pt x="11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420"/>
              <p:cNvSpPr>
                <a:spLocks noChangeArrowheads="1"/>
              </p:cNvSpPr>
              <p:nvPr/>
            </p:nvSpPr>
            <p:spPr bwMode="auto">
              <a:xfrm>
                <a:off x="2951" y="4363"/>
                <a:ext cx="67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N.meningitidis-KF733148-A1-ST9454-CC4821-B-China-2011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" name="Freeform 421"/>
              <p:cNvSpPr>
                <a:spLocks/>
              </p:cNvSpPr>
              <p:nvPr/>
            </p:nvSpPr>
            <p:spPr bwMode="auto">
              <a:xfrm>
                <a:off x="2950" y="4381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Rectangle 422"/>
              <p:cNvSpPr>
                <a:spLocks noChangeArrowheads="1"/>
              </p:cNvSpPr>
              <p:nvPr/>
            </p:nvSpPr>
            <p:spPr bwMode="auto">
              <a:xfrm>
                <a:off x="2951" y="4389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N.meningitidis-MK930405-311113-ST9454-CC4821-B-China-2011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Freeform 423"/>
              <p:cNvSpPr>
                <a:spLocks/>
              </p:cNvSpPr>
              <p:nvPr/>
            </p:nvSpPr>
            <p:spPr bwMode="auto">
              <a:xfrm>
                <a:off x="2950" y="4395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24"/>
              <p:cNvSpPr>
                <a:spLocks/>
              </p:cNvSpPr>
              <p:nvPr/>
            </p:nvSpPr>
            <p:spPr bwMode="auto">
              <a:xfrm>
                <a:off x="2626" y="4366"/>
                <a:ext cx="324" cy="28"/>
              </a:xfrm>
              <a:custGeom>
                <a:avLst/>
                <a:gdLst>
                  <a:gd name="T0" fmla="*/ 0 w 324"/>
                  <a:gd name="T1" fmla="*/ 0 h 28"/>
                  <a:gd name="T2" fmla="*/ 0 w 324"/>
                  <a:gd name="T3" fmla="*/ 28 h 28"/>
                  <a:gd name="T4" fmla="*/ 324 w 324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" h="28">
                    <a:moveTo>
                      <a:pt x="0" y="0"/>
                    </a:moveTo>
                    <a:lnTo>
                      <a:pt x="0" y="28"/>
                    </a:lnTo>
                    <a:lnTo>
                      <a:pt x="324" y="2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25"/>
              <p:cNvSpPr>
                <a:spLocks/>
              </p:cNvSpPr>
              <p:nvPr/>
            </p:nvSpPr>
            <p:spPr bwMode="auto">
              <a:xfrm>
                <a:off x="2547" y="4365"/>
                <a:ext cx="79" cy="65"/>
              </a:xfrm>
              <a:custGeom>
                <a:avLst/>
                <a:gdLst>
                  <a:gd name="T0" fmla="*/ 0 w 79"/>
                  <a:gd name="T1" fmla="*/ 65 h 65"/>
                  <a:gd name="T2" fmla="*/ 0 w 79"/>
                  <a:gd name="T3" fmla="*/ 0 h 65"/>
                  <a:gd name="T4" fmla="*/ 79 w 79"/>
                  <a:gd name="T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65">
                    <a:moveTo>
                      <a:pt x="0" y="65"/>
                    </a:moveTo>
                    <a:lnTo>
                      <a:pt x="0" y="0"/>
                    </a:lnTo>
                    <a:lnTo>
                      <a:pt x="7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426"/>
              <p:cNvSpPr>
                <a:spLocks noChangeArrowheads="1"/>
              </p:cNvSpPr>
              <p:nvPr/>
            </p:nvSpPr>
            <p:spPr bwMode="auto">
              <a:xfrm>
                <a:off x="2614" y="4414"/>
                <a:ext cx="5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N.meningitidis-KJ415214.1-5-R14-----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" name="Freeform 427"/>
              <p:cNvSpPr>
                <a:spLocks/>
              </p:cNvSpPr>
              <p:nvPr/>
            </p:nvSpPr>
            <p:spPr bwMode="auto">
              <a:xfrm>
                <a:off x="2613" y="4433"/>
                <a:ext cx="0" cy="63"/>
              </a:xfrm>
              <a:custGeom>
                <a:avLst/>
                <a:gdLst>
                  <a:gd name="T0" fmla="*/ 63 h 63"/>
                  <a:gd name="T1" fmla="*/ 0 h 63"/>
                  <a:gd name="T2" fmla="*/ 0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6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Rectangle 428"/>
              <p:cNvSpPr>
                <a:spLocks noChangeArrowheads="1"/>
              </p:cNvSpPr>
              <p:nvPr/>
            </p:nvSpPr>
            <p:spPr bwMode="auto">
              <a:xfrm>
                <a:off x="2624" y="4440"/>
                <a:ext cx="91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N.meningitidis-CP012694.1-331401-ST7-CC5-X-China-2014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7" name="Freeform 429"/>
              <p:cNvSpPr>
                <a:spLocks/>
              </p:cNvSpPr>
              <p:nvPr/>
            </p:nvSpPr>
            <p:spPr bwMode="auto">
              <a:xfrm>
                <a:off x="2618" y="4458"/>
                <a:ext cx="5" cy="102"/>
              </a:xfrm>
              <a:custGeom>
                <a:avLst/>
                <a:gdLst>
                  <a:gd name="T0" fmla="*/ 0 w 5"/>
                  <a:gd name="T1" fmla="*/ 102 h 102"/>
                  <a:gd name="T2" fmla="*/ 0 w 5"/>
                  <a:gd name="T3" fmla="*/ 0 h 102"/>
                  <a:gd name="T4" fmla="*/ 5 w 5"/>
                  <a:gd name="T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02">
                    <a:moveTo>
                      <a:pt x="0" y="10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430"/>
              <p:cNvSpPr>
                <a:spLocks noChangeArrowheads="1"/>
              </p:cNvSpPr>
              <p:nvPr/>
            </p:nvSpPr>
            <p:spPr bwMode="auto">
              <a:xfrm>
                <a:off x="2619" y="4466"/>
                <a:ext cx="86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N.meningitidis-KF733090-14-ST5082-CC5-A-China-2005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Freeform 431"/>
              <p:cNvSpPr>
                <a:spLocks/>
              </p:cNvSpPr>
              <p:nvPr/>
            </p:nvSpPr>
            <p:spPr bwMode="auto">
              <a:xfrm>
                <a:off x="2618" y="4484"/>
                <a:ext cx="0" cy="88"/>
              </a:xfrm>
              <a:custGeom>
                <a:avLst/>
                <a:gdLst>
                  <a:gd name="T0" fmla="*/ 88 h 88"/>
                  <a:gd name="T1" fmla="*/ 0 h 88"/>
                  <a:gd name="T2" fmla="*/ 0 h 8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8">
                    <a:moveTo>
                      <a:pt x="0" y="8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432"/>
              <p:cNvSpPr>
                <a:spLocks noChangeArrowheads="1"/>
              </p:cNvSpPr>
              <p:nvPr/>
            </p:nvSpPr>
            <p:spPr bwMode="auto">
              <a:xfrm>
                <a:off x="2619" y="4491"/>
                <a:ext cx="81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N.meningitidis-KF733092-17-ST7-CC5-A-China-2006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1" name="Freeform 433"/>
              <p:cNvSpPr>
                <a:spLocks/>
              </p:cNvSpPr>
              <p:nvPr/>
            </p:nvSpPr>
            <p:spPr bwMode="auto">
              <a:xfrm>
                <a:off x="2618" y="4509"/>
                <a:ext cx="0" cy="76"/>
              </a:xfrm>
              <a:custGeom>
                <a:avLst/>
                <a:gdLst>
                  <a:gd name="T0" fmla="*/ 76 h 76"/>
                  <a:gd name="T1" fmla="*/ 0 h 76"/>
                  <a:gd name="T2" fmla="*/ 0 h 7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6">
                    <a:moveTo>
                      <a:pt x="0" y="76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434"/>
              <p:cNvSpPr>
                <a:spLocks noChangeArrowheads="1"/>
              </p:cNvSpPr>
              <p:nvPr/>
            </p:nvSpPr>
            <p:spPr bwMode="auto">
              <a:xfrm>
                <a:off x="2619" y="4517"/>
                <a:ext cx="81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N.meningitidis-KF733105-31-ST7-CC5-A-China-2005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Freeform 435"/>
              <p:cNvSpPr>
                <a:spLocks/>
              </p:cNvSpPr>
              <p:nvPr/>
            </p:nvSpPr>
            <p:spPr bwMode="auto">
              <a:xfrm>
                <a:off x="2618" y="4535"/>
                <a:ext cx="0" cy="63"/>
              </a:xfrm>
              <a:custGeom>
                <a:avLst/>
                <a:gdLst>
                  <a:gd name="T0" fmla="*/ 63 h 63"/>
                  <a:gd name="T1" fmla="*/ 0 h 63"/>
                  <a:gd name="T2" fmla="*/ 0 h 6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3">
                    <a:moveTo>
                      <a:pt x="0" y="63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Rectangle 436"/>
              <p:cNvSpPr>
                <a:spLocks noChangeArrowheads="1"/>
              </p:cNvSpPr>
              <p:nvPr/>
            </p:nvSpPr>
            <p:spPr bwMode="auto">
              <a:xfrm>
                <a:off x="2619" y="4542"/>
                <a:ext cx="81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N.meningitidis-KF733154-B1-ST7-CC5-A-China-2010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" name="Freeform 437"/>
              <p:cNvSpPr>
                <a:spLocks/>
              </p:cNvSpPr>
              <p:nvPr/>
            </p:nvSpPr>
            <p:spPr bwMode="auto">
              <a:xfrm>
                <a:off x="2618" y="4561"/>
                <a:ext cx="0" cy="50"/>
              </a:xfrm>
              <a:custGeom>
                <a:avLst/>
                <a:gdLst>
                  <a:gd name="T0" fmla="*/ 50 h 50"/>
                  <a:gd name="T1" fmla="*/ 0 h 50"/>
                  <a:gd name="T2" fmla="*/ 0 h 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0">
                    <a:moveTo>
                      <a:pt x="0" y="5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Rectangle 438"/>
              <p:cNvSpPr>
                <a:spLocks noChangeArrowheads="1"/>
              </p:cNvSpPr>
              <p:nvPr/>
            </p:nvSpPr>
            <p:spPr bwMode="auto">
              <a:xfrm>
                <a:off x="2619" y="4568"/>
                <a:ext cx="81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N.meningitidis-KF733156-B4-ST7-CC5-A-China-2008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" name="Freeform 439"/>
              <p:cNvSpPr>
                <a:spLocks/>
              </p:cNvSpPr>
              <p:nvPr/>
            </p:nvSpPr>
            <p:spPr bwMode="auto">
              <a:xfrm>
                <a:off x="2618" y="4586"/>
                <a:ext cx="0" cy="38"/>
              </a:xfrm>
              <a:custGeom>
                <a:avLst/>
                <a:gdLst>
                  <a:gd name="T0" fmla="*/ 38 h 38"/>
                  <a:gd name="T1" fmla="*/ 0 h 38"/>
                  <a:gd name="T2" fmla="*/ 0 h 3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8">
                    <a:moveTo>
                      <a:pt x="0" y="38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Rectangle 440"/>
              <p:cNvSpPr>
                <a:spLocks noChangeArrowheads="1"/>
              </p:cNvSpPr>
              <p:nvPr/>
            </p:nvSpPr>
            <p:spPr bwMode="auto">
              <a:xfrm>
                <a:off x="2619" y="4594"/>
                <a:ext cx="81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N.meningitidis-KF733175-F2-ST7-CC5-A-China-2007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" name="Freeform 441"/>
              <p:cNvSpPr>
                <a:spLocks/>
              </p:cNvSpPr>
              <p:nvPr/>
            </p:nvSpPr>
            <p:spPr bwMode="auto">
              <a:xfrm>
                <a:off x="2618" y="4612"/>
                <a:ext cx="0" cy="24"/>
              </a:xfrm>
              <a:custGeom>
                <a:avLst/>
                <a:gdLst>
                  <a:gd name="T0" fmla="*/ 24 h 24"/>
                  <a:gd name="T1" fmla="*/ 0 h 24"/>
                  <a:gd name="T2" fmla="*/ 0 h 2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4">
                    <a:moveTo>
                      <a:pt x="0" y="24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Rectangle 442"/>
              <p:cNvSpPr>
                <a:spLocks noChangeArrowheads="1"/>
              </p:cNvSpPr>
              <p:nvPr/>
            </p:nvSpPr>
            <p:spPr bwMode="auto">
              <a:xfrm>
                <a:off x="2624" y="4619"/>
                <a:ext cx="868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N.meningitidis-KF733103-29-ST5084-CC5-A-China-2005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" name="Freeform 443"/>
              <p:cNvSpPr>
                <a:spLocks/>
              </p:cNvSpPr>
              <p:nvPr/>
            </p:nvSpPr>
            <p:spPr bwMode="auto">
              <a:xfrm>
                <a:off x="2618" y="4637"/>
                <a:ext cx="5" cy="12"/>
              </a:xfrm>
              <a:custGeom>
                <a:avLst/>
                <a:gdLst>
                  <a:gd name="T0" fmla="*/ 0 w 5"/>
                  <a:gd name="T1" fmla="*/ 12 h 12"/>
                  <a:gd name="T2" fmla="*/ 0 w 5"/>
                  <a:gd name="T3" fmla="*/ 0 h 12"/>
                  <a:gd name="T4" fmla="*/ 5 w 5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12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Rectangle 444"/>
              <p:cNvSpPr>
                <a:spLocks noChangeArrowheads="1"/>
              </p:cNvSpPr>
              <p:nvPr/>
            </p:nvSpPr>
            <p:spPr bwMode="auto">
              <a:xfrm>
                <a:off x="2624" y="4645"/>
                <a:ext cx="81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N.meningitidis-KF733107-33-ST7-CC5-A-China-2006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" name="Freeform 445"/>
              <p:cNvSpPr>
                <a:spLocks/>
              </p:cNvSpPr>
              <p:nvPr/>
            </p:nvSpPr>
            <p:spPr bwMode="auto">
              <a:xfrm>
                <a:off x="2618" y="4651"/>
                <a:ext cx="5" cy="12"/>
              </a:xfrm>
              <a:custGeom>
                <a:avLst/>
                <a:gdLst>
                  <a:gd name="T0" fmla="*/ 0 w 5"/>
                  <a:gd name="T1" fmla="*/ 0 h 12"/>
                  <a:gd name="T2" fmla="*/ 0 w 5"/>
                  <a:gd name="T3" fmla="*/ 12 h 12"/>
                  <a:gd name="T4" fmla="*/ 5 w 5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2">
                    <a:moveTo>
                      <a:pt x="0" y="0"/>
                    </a:moveTo>
                    <a:lnTo>
                      <a:pt x="0" y="12"/>
                    </a:lnTo>
                    <a:lnTo>
                      <a:pt x="5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446"/>
              <p:cNvSpPr>
                <a:spLocks noChangeShapeType="1"/>
              </p:cNvSpPr>
              <p:nvPr/>
            </p:nvSpPr>
            <p:spPr bwMode="auto">
              <a:xfrm>
                <a:off x="2618" y="4562"/>
                <a:ext cx="0" cy="10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47"/>
              <p:cNvSpPr>
                <a:spLocks/>
              </p:cNvSpPr>
              <p:nvPr/>
            </p:nvSpPr>
            <p:spPr bwMode="auto">
              <a:xfrm>
                <a:off x="2613" y="4498"/>
                <a:ext cx="5" cy="63"/>
              </a:xfrm>
              <a:custGeom>
                <a:avLst/>
                <a:gdLst>
                  <a:gd name="T0" fmla="*/ 0 w 5"/>
                  <a:gd name="T1" fmla="*/ 0 h 63"/>
                  <a:gd name="T2" fmla="*/ 0 w 5"/>
                  <a:gd name="T3" fmla="*/ 63 h 63"/>
                  <a:gd name="T4" fmla="*/ 5 w 5"/>
                  <a:gd name="T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3">
                    <a:moveTo>
                      <a:pt x="0" y="0"/>
                    </a:moveTo>
                    <a:lnTo>
                      <a:pt x="0" y="63"/>
                    </a:lnTo>
                    <a:lnTo>
                      <a:pt x="5" y="6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48"/>
              <p:cNvSpPr>
                <a:spLocks/>
              </p:cNvSpPr>
              <p:nvPr/>
            </p:nvSpPr>
            <p:spPr bwMode="auto">
              <a:xfrm>
                <a:off x="2547" y="4432"/>
                <a:ext cx="66" cy="65"/>
              </a:xfrm>
              <a:custGeom>
                <a:avLst/>
                <a:gdLst>
                  <a:gd name="T0" fmla="*/ 0 w 66"/>
                  <a:gd name="T1" fmla="*/ 0 h 65"/>
                  <a:gd name="T2" fmla="*/ 0 w 66"/>
                  <a:gd name="T3" fmla="*/ 65 h 65"/>
                  <a:gd name="T4" fmla="*/ 66 w 66"/>
                  <a:gd name="T5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65">
                    <a:moveTo>
                      <a:pt x="0" y="0"/>
                    </a:moveTo>
                    <a:lnTo>
                      <a:pt x="0" y="65"/>
                    </a:lnTo>
                    <a:lnTo>
                      <a:pt x="66" y="6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49"/>
              <p:cNvSpPr>
                <a:spLocks/>
              </p:cNvSpPr>
              <p:nvPr/>
            </p:nvSpPr>
            <p:spPr bwMode="auto">
              <a:xfrm>
                <a:off x="2478" y="4356"/>
                <a:ext cx="69" cy="75"/>
              </a:xfrm>
              <a:custGeom>
                <a:avLst/>
                <a:gdLst>
                  <a:gd name="T0" fmla="*/ 0 w 69"/>
                  <a:gd name="T1" fmla="*/ 0 h 75"/>
                  <a:gd name="T2" fmla="*/ 0 w 69"/>
                  <a:gd name="T3" fmla="*/ 75 h 75"/>
                  <a:gd name="T4" fmla="*/ 69 w 69"/>
                  <a:gd name="T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9" h="75">
                    <a:moveTo>
                      <a:pt x="0" y="0"/>
                    </a:moveTo>
                    <a:lnTo>
                      <a:pt x="0" y="75"/>
                    </a:lnTo>
                    <a:lnTo>
                      <a:pt x="69" y="7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50"/>
              <p:cNvSpPr>
                <a:spLocks/>
              </p:cNvSpPr>
              <p:nvPr/>
            </p:nvSpPr>
            <p:spPr bwMode="auto">
              <a:xfrm>
                <a:off x="2103" y="4281"/>
                <a:ext cx="375" cy="74"/>
              </a:xfrm>
              <a:custGeom>
                <a:avLst/>
                <a:gdLst>
                  <a:gd name="T0" fmla="*/ 0 w 375"/>
                  <a:gd name="T1" fmla="*/ 0 h 74"/>
                  <a:gd name="T2" fmla="*/ 0 w 375"/>
                  <a:gd name="T3" fmla="*/ 74 h 74"/>
                  <a:gd name="T4" fmla="*/ 375 w 375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5" h="74">
                    <a:moveTo>
                      <a:pt x="0" y="0"/>
                    </a:moveTo>
                    <a:lnTo>
                      <a:pt x="0" y="74"/>
                    </a:lnTo>
                    <a:lnTo>
                      <a:pt x="375" y="7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51"/>
              <p:cNvSpPr>
                <a:spLocks/>
              </p:cNvSpPr>
              <p:nvPr/>
            </p:nvSpPr>
            <p:spPr bwMode="auto">
              <a:xfrm>
                <a:off x="2056" y="4140"/>
                <a:ext cx="47" cy="141"/>
              </a:xfrm>
              <a:custGeom>
                <a:avLst/>
                <a:gdLst>
                  <a:gd name="T0" fmla="*/ 0 w 47"/>
                  <a:gd name="T1" fmla="*/ 0 h 141"/>
                  <a:gd name="T2" fmla="*/ 0 w 47"/>
                  <a:gd name="T3" fmla="*/ 141 h 141"/>
                  <a:gd name="T4" fmla="*/ 47 w 47"/>
                  <a:gd name="T5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141">
                    <a:moveTo>
                      <a:pt x="0" y="0"/>
                    </a:moveTo>
                    <a:lnTo>
                      <a:pt x="0" y="141"/>
                    </a:lnTo>
                    <a:lnTo>
                      <a:pt x="47" y="14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52"/>
              <p:cNvSpPr>
                <a:spLocks/>
              </p:cNvSpPr>
              <p:nvPr/>
            </p:nvSpPr>
            <p:spPr bwMode="auto">
              <a:xfrm>
                <a:off x="3784" y="3985"/>
                <a:ext cx="11" cy="691"/>
              </a:xfrm>
              <a:custGeom>
                <a:avLst/>
                <a:gdLst>
                  <a:gd name="T0" fmla="*/ 0 w 11"/>
                  <a:gd name="T1" fmla="*/ 0 h 691"/>
                  <a:gd name="T2" fmla="*/ 11 w 11"/>
                  <a:gd name="T3" fmla="*/ 0 h 691"/>
                  <a:gd name="T4" fmla="*/ 11 w 11"/>
                  <a:gd name="T5" fmla="*/ 691 h 691"/>
                  <a:gd name="T6" fmla="*/ 0 w 11"/>
                  <a:gd name="T7" fmla="*/ 691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691">
                    <a:moveTo>
                      <a:pt x="0" y="0"/>
                    </a:moveTo>
                    <a:lnTo>
                      <a:pt x="11" y="0"/>
                    </a:lnTo>
                    <a:lnTo>
                      <a:pt x="11" y="691"/>
                    </a:lnTo>
                    <a:lnTo>
                      <a:pt x="0" y="69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Rectangle 453"/>
              <p:cNvSpPr>
                <a:spLocks noChangeArrowheads="1"/>
              </p:cNvSpPr>
              <p:nvPr/>
            </p:nvSpPr>
            <p:spPr bwMode="auto">
              <a:xfrm>
                <a:off x="3809" y="4299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6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22" name="Line 454"/>
              <p:cNvSpPr>
                <a:spLocks noChangeShapeType="1"/>
              </p:cNvSpPr>
              <p:nvPr/>
            </p:nvSpPr>
            <p:spPr bwMode="auto">
              <a:xfrm>
                <a:off x="1933" y="4139"/>
                <a:ext cx="12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455"/>
              <p:cNvSpPr>
                <a:spLocks noChangeShapeType="1"/>
              </p:cNvSpPr>
              <p:nvPr/>
            </p:nvSpPr>
            <p:spPr bwMode="auto">
              <a:xfrm>
                <a:off x="1932" y="3615"/>
                <a:ext cx="0" cy="524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56"/>
              <p:cNvSpPr>
                <a:spLocks/>
              </p:cNvSpPr>
              <p:nvPr/>
            </p:nvSpPr>
            <p:spPr bwMode="auto">
              <a:xfrm>
                <a:off x="1884" y="3614"/>
                <a:ext cx="48" cy="612"/>
              </a:xfrm>
              <a:custGeom>
                <a:avLst/>
                <a:gdLst>
                  <a:gd name="T0" fmla="*/ 0 w 48"/>
                  <a:gd name="T1" fmla="*/ 612 h 612"/>
                  <a:gd name="T2" fmla="*/ 0 w 48"/>
                  <a:gd name="T3" fmla="*/ 0 h 612"/>
                  <a:gd name="T4" fmla="*/ 48 w 48"/>
                  <a:gd name="T5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612">
                    <a:moveTo>
                      <a:pt x="0" y="612"/>
                    </a:move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57"/>
              <p:cNvSpPr>
                <a:spLocks/>
              </p:cNvSpPr>
              <p:nvPr/>
            </p:nvSpPr>
            <p:spPr bwMode="auto">
              <a:xfrm>
                <a:off x="2662" y="4676"/>
                <a:ext cx="11" cy="25"/>
              </a:xfrm>
              <a:custGeom>
                <a:avLst/>
                <a:gdLst>
                  <a:gd name="T0" fmla="*/ 0 w 11"/>
                  <a:gd name="T1" fmla="*/ 0 h 25"/>
                  <a:gd name="T2" fmla="*/ 11 w 11"/>
                  <a:gd name="T3" fmla="*/ 0 h 25"/>
                  <a:gd name="T4" fmla="*/ 11 w 11"/>
                  <a:gd name="T5" fmla="*/ 25 h 25"/>
                  <a:gd name="T6" fmla="*/ 0 w 1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5">
                    <a:moveTo>
                      <a:pt x="0" y="0"/>
                    </a:moveTo>
                    <a:lnTo>
                      <a:pt x="11" y="0"/>
                    </a:lnTo>
                    <a:lnTo>
                      <a:pt x="11" y="25"/>
                    </a:lnTo>
                    <a:lnTo>
                      <a:pt x="0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458"/>
              <p:cNvSpPr>
                <a:spLocks noChangeArrowheads="1"/>
              </p:cNvSpPr>
              <p:nvPr/>
            </p:nvSpPr>
            <p:spPr bwMode="auto">
              <a:xfrm>
                <a:off x="2680" y="4659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8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27" name="Rectangle 459"/>
              <p:cNvSpPr>
                <a:spLocks noChangeArrowheads="1"/>
              </p:cNvSpPr>
              <p:nvPr/>
            </p:nvSpPr>
            <p:spPr bwMode="auto">
              <a:xfrm>
                <a:off x="1938" y="4670"/>
                <a:ext cx="90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N.meningitidis-KF733174-F1-ST4367-CC175-Y-China-2007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8" name="Line 460"/>
              <p:cNvSpPr>
                <a:spLocks noChangeShapeType="1"/>
              </p:cNvSpPr>
              <p:nvPr/>
            </p:nvSpPr>
            <p:spPr bwMode="auto">
              <a:xfrm>
                <a:off x="1917" y="4689"/>
                <a:ext cx="2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Rectangle 461"/>
              <p:cNvSpPr>
                <a:spLocks noChangeArrowheads="1"/>
              </p:cNvSpPr>
              <p:nvPr/>
            </p:nvSpPr>
            <p:spPr bwMode="auto">
              <a:xfrm>
                <a:off x="2812" y="4696"/>
                <a:ext cx="84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N.meningitidis-KF733137-64-ST8815-UA-B-China-2007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0" name="Freeform 462"/>
              <p:cNvSpPr>
                <a:spLocks/>
              </p:cNvSpPr>
              <p:nvPr/>
            </p:nvSpPr>
            <p:spPr bwMode="auto">
              <a:xfrm>
                <a:off x="2769" y="4714"/>
                <a:ext cx="42" cy="12"/>
              </a:xfrm>
              <a:custGeom>
                <a:avLst/>
                <a:gdLst>
                  <a:gd name="T0" fmla="*/ 0 w 42"/>
                  <a:gd name="T1" fmla="*/ 12 h 12"/>
                  <a:gd name="T2" fmla="*/ 0 w 42"/>
                  <a:gd name="T3" fmla="*/ 0 h 12"/>
                  <a:gd name="T4" fmla="*/ 42 w 42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0" y="0"/>
                    </a:lnTo>
                    <a:lnTo>
                      <a:pt x="4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Rectangle 463"/>
              <p:cNvSpPr>
                <a:spLocks noChangeArrowheads="1"/>
              </p:cNvSpPr>
              <p:nvPr/>
            </p:nvSpPr>
            <p:spPr bwMode="auto">
              <a:xfrm>
                <a:off x="2770" y="4722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N.meningitidis-MK930420-360624-ST5473-CC4821-C-China-2005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2" name="Freeform 464"/>
              <p:cNvSpPr>
                <a:spLocks/>
              </p:cNvSpPr>
              <p:nvPr/>
            </p:nvSpPr>
            <p:spPr bwMode="auto">
              <a:xfrm>
                <a:off x="2769" y="4728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65"/>
              <p:cNvSpPr>
                <a:spLocks/>
              </p:cNvSpPr>
              <p:nvPr/>
            </p:nvSpPr>
            <p:spPr bwMode="auto">
              <a:xfrm>
                <a:off x="2554" y="4727"/>
                <a:ext cx="215" cy="18"/>
              </a:xfrm>
              <a:custGeom>
                <a:avLst/>
                <a:gdLst>
                  <a:gd name="T0" fmla="*/ 0 w 215"/>
                  <a:gd name="T1" fmla="*/ 18 h 18"/>
                  <a:gd name="T2" fmla="*/ 0 w 215"/>
                  <a:gd name="T3" fmla="*/ 0 h 18"/>
                  <a:gd name="T4" fmla="*/ 215 w 21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5" h="18">
                    <a:moveTo>
                      <a:pt x="0" y="18"/>
                    </a:moveTo>
                    <a:lnTo>
                      <a:pt x="0" y="0"/>
                    </a:lnTo>
                    <a:lnTo>
                      <a:pt x="21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466"/>
              <p:cNvSpPr>
                <a:spLocks noChangeArrowheads="1"/>
              </p:cNvSpPr>
              <p:nvPr/>
            </p:nvSpPr>
            <p:spPr bwMode="auto">
              <a:xfrm>
                <a:off x="2564" y="4747"/>
                <a:ext cx="88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N.meningitidis-KF733136-63-ST6930-CC32-B-China-2006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" name="Freeform 467"/>
              <p:cNvSpPr>
                <a:spLocks/>
              </p:cNvSpPr>
              <p:nvPr/>
            </p:nvSpPr>
            <p:spPr bwMode="auto">
              <a:xfrm>
                <a:off x="2554" y="4747"/>
                <a:ext cx="9" cy="18"/>
              </a:xfrm>
              <a:custGeom>
                <a:avLst/>
                <a:gdLst>
                  <a:gd name="T0" fmla="*/ 0 w 9"/>
                  <a:gd name="T1" fmla="*/ 0 h 18"/>
                  <a:gd name="T2" fmla="*/ 0 w 9"/>
                  <a:gd name="T3" fmla="*/ 18 h 18"/>
                  <a:gd name="T4" fmla="*/ 9 w 9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18"/>
                    </a:lnTo>
                    <a:lnTo>
                      <a:pt x="9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68"/>
              <p:cNvSpPr>
                <a:spLocks/>
              </p:cNvSpPr>
              <p:nvPr/>
            </p:nvSpPr>
            <p:spPr bwMode="auto">
              <a:xfrm>
                <a:off x="2497" y="4746"/>
                <a:ext cx="57" cy="31"/>
              </a:xfrm>
              <a:custGeom>
                <a:avLst/>
                <a:gdLst>
                  <a:gd name="T0" fmla="*/ 0 w 57"/>
                  <a:gd name="T1" fmla="*/ 31 h 31"/>
                  <a:gd name="T2" fmla="*/ 0 w 57"/>
                  <a:gd name="T3" fmla="*/ 0 h 31"/>
                  <a:gd name="T4" fmla="*/ 57 w 57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31">
                    <a:moveTo>
                      <a:pt x="0" y="31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Rectangle 469"/>
              <p:cNvSpPr>
                <a:spLocks noChangeArrowheads="1"/>
              </p:cNvSpPr>
              <p:nvPr/>
            </p:nvSpPr>
            <p:spPr bwMode="auto">
              <a:xfrm>
                <a:off x="2729" y="4773"/>
                <a:ext cx="936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N.meningitidis-KF733164-D2-ST2146-CC198-NG-China-2008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" name="Freeform 470"/>
              <p:cNvSpPr>
                <a:spLocks/>
              </p:cNvSpPr>
              <p:nvPr/>
            </p:nvSpPr>
            <p:spPr bwMode="auto">
              <a:xfrm>
                <a:off x="2563" y="4791"/>
                <a:ext cx="165" cy="18"/>
              </a:xfrm>
              <a:custGeom>
                <a:avLst/>
                <a:gdLst>
                  <a:gd name="T0" fmla="*/ 0 w 165"/>
                  <a:gd name="T1" fmla="*/ 18 h 18"/>
                  <a:gd name="T2" fmla="*/ 0 w 165"/>
                  <a:gd name="T3" fmla="*/ 0 h 18"/>
                  <a:gd name="T4" fmla="*/ 165 w 16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5" h="18">
                    <a:moveTo>
                      <a:pt x="0" y="18"/>
                    </a:moveTo>
                    <a:lnTo>
                      <a:pt x="0" y="0"/>
                    </a:lnTo>
                    <a:lnTo>
                      <a:pt x="16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Rectangle 471"/>
              <p:cNvSpPr>
                <a:spLocks noChangeArrowheads="1"/>
              </p:cNvSpPr>
              <p:nvPr/>
            </p:nvSpPr>
            <p:spPr bwMode="auto">
              <a:xfrm>
                <a:off x="2691" y="4798"/>
                <a:ext cx="68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N.meningitidis-KF733163-D1-ST3436-CC4821-W-China-2008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" name="Freeform 472"/>
              <p:cNvSpPr>
                <a:spLocks/>
              </p:cNvSpPr>
              <p:nvPr/>
            </p:nvSpPr>
            <p:spPr bwMode="auto">
              <a:xfrm>
                <a:off x="2690" y="4817"/>
                <a:ext cx="0" cy="11"/>
              </a:xfrm>
              <a:custGeom>
                <a:avLst/>
                <a:gdLst>
                  <a:gd name="T0" fmla="*/ 11 h 11"/>
                  <a:gd name="T1" fmla="*/ 0 h 11"/>
                  <a:gd name="T2" fmla="*/ 0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">
                    <a:moveTo>
                      <a:pt x="0" y="11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Rectangle 473"/>
              <p:cNvSpPr>
                <a:spLocks noChangeArrowheads="1"/>
              </p:cNvSpPr>
              <p:nvPr/>
            </p:nvSpPr>
            <p:spPr bwMode="auto">
              <a:xfrm>
                <a:off x="2691" y="4824"/>
                <a:ext cx="68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N.meningitidis-KF733165-D3-ST8491-CC4821-W-China-2009 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2" name="Freeform 474"/>
              <p:cNvSpPr>
                <a:spLocks/>
              </p:cNvSpPr>
              <p:nvPr/>
            </p:nvSpPr>
            <p:spPr bwMode="auto">
              <a:xfrm>
                <a:off x="2690" y="4830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475"/>
              <p:cNvSpPr>
                <a:spLocks/>
              </p:cNvSpPr>
              <p:nvPr/>
            </p:nvSpPr>
            <p:spPr bwMode="auto">
              <a:xfrm>
                <a:off x="2563" y="4811"/>
                <a:ext cx="127" cy="18"/>
              </a:xfrm>
              <a:custGeom>
                <a:avLst/>
                <a:gdLst>
                  <a:gd name="T0" fmla="*/ 0 w 127"/>
                  <a:gd name="T1" fmla="*/ 0 h 18"/>
                  <a:gd name="T2" fmla="*/ 0 w 127"/>
                  <a:gd name="T3" fmla="*/ 18 h 18"/>
                  <a:gd name="T4" fmla="*/ 127 w 127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18">
                    <a:moveTo>
                      <a:pt x="0" y="0"/>
                    </a:moveTo>
                    <a:lnTo>
                      <a:pt x="0" y="18"/>
                    </a:lnTo>
                    <a:lnTo>
                      <a:pt x="127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76"/>
              <p:cNvSpPr>
                <a:spLocks/>
              </p:cNvSpPr>
              <p:nvPr/>
            </p:nvSpPr>
            <p:spPr bwMode="auto">
              <a:xfrm>
                <a:off x="2497" y="4779"/>
                <a:ext cx="66" cy="31"/>
              </a:xfrm>
              <a:custGeom>
                <a:avLst/>
                <a:gdLst>
                  <a:gd name="T0" fmla="*/ 0 w 66"/>
                  <a:gd name="T1" fmla="*/ 0 h 31"/>
                  <a:gd name="T2" fmla="*/ 0 w 66"/>
                  <a:gd name="T3" fmla="*/ 31 h 31"/>
                  <a:gd name="T4" fmla="*/ 66 w 66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31">
                    <a:moveTo>
                      <a:pt x="0" y="0"/>
                    </a:moveTo>
                    <a:lnTo>
                      <a:pt x="0" y="31"/>
                    </a:lnTo>
                    <a:lnTo>
                      <a:pt x="66" y="3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77"/>
              <p:cNvSpPr>
                <a:spLocks/>
              </p:cNvSpPr>
              <p:nvPr/>
            </p:nvSpPr>
            <p:spPr bwMode="auto">
              <a:xfrm>
                <a:off x="2425" y="4778"/>
                <a:ext cx="72" cy="44"/>
              </a:xfrm>
              <a:custGeom>
                <a:avLst/>
                <a:gdLst>
                  <a:gd name="T0" fmla="*/ 0 w 72"/>
                  <a:gd name="T1" fmla="*/ 44 h 44"/>
                  <a:gd name="T2" fmla="*/ 0 w 72"/>
                  <a:gd name="T3" fmla="*/ 0 h 44"/>
                  <a:gd name="T4" fmla="*/ 72 w 72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44">
                    <a:moveTo>
                      <a:pt x="0" y="44"/>
                    </a:moveTo>
                    <a:lnTo>
                      <a:pt x="0" y="0"/>
                    </a:lnTo>
                    <a:lnTo>
                      <a:pt x="7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Rectangle 478"/>
              <p:cNvSpPr>
                <a:spLocks noChangeArrowheads="1"/>
              </p:cNvSpPr>
              <p:nvPr/>
            </p:nvSpPr>
            <p:spPr bwMode="auto">
              <a:xfrm>
                <a:off x="2565" y="4850"/>
                <a:ext cx="5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N.meningitidis-KJ415204.1-20-R3-----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7" name="Freeform 479"/>
              <p:cNvSpPr>
                <a:spLocks/>
              </p:cNvSpPr>
              <p:nvPr/>
            </p:nvSpPr>
            <p:spPr bwMode="auto">
              <a:xfrm>
                <a:off x="2425" y="4824"/>
                <a:ext cx="139" cy="44"/>
              </a:xfrm>
              <a:custGeom>
                <a:avLst/>
                <a:gdLst>
                  <a:gd name="T0" fmla="*/ 0 w 139"/>
                  <a:gd name="T1" fmla="*/ 0 h 44"/>
                  <a:gd name="T2" fmla="*/ 0 w 139"/>
                  <a:gd name="T3" fmla="*/ 44 h 44"/>
                  <a:gd name="T4" fmla="*/ 139 w 139"/>
                  <a:gd name="T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9" h="44">
                    <a:moveTo>
                      <a:pt x="0" y="0"/>
                    </a:moveTo>
                    <a:lnTo>
                      <a:pt x="0" y="44"/>
                    </a:lnTo>
                    <a:lnTo>
                      <a:pt x="139" y="4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80"/>
              <p:cNvSpPr>
                <a:spLocks/>
              </p:cNvSpPr>
              <p:nvPr/>
            </p:nvSpPr>
            <p:spPr bwMode="auto">
              <a:xfrm>
                <a:off x="2335" y="4823"/>
                <a:ext cx="90" cy="34"/>
              </a:xfrm>
              <a:custGeom>
                <a:avLst/>
                <a:gdLst>
                  <a:gd name="T0" fmla="*/ 0 w 90"/>
                  <a:gd name="T1" fmla="*/ 34 h 34"/>
                  <a:gd name="T2" fmla="*/ 0 w 90"/>
                  <a:gd name="T3" fmla="*/ 0 h 34"/>
                  <a:gd name="T4" fmla="*/ 90 w 90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" h="34">
                    <a:moveTo>
                      <a:pt x="0" y="34"/>
                    </a:moveTo>
                    <a:lnTo>
                      <a:pt x="0" y="0"/>
                    </a:lnTo>
                    <a:lnTo>
                      <a:pt x="9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481"/>
              <p:cNvSpPr>
                <a:spLocks noChangeArrowheads="1"/>
              </p:cNvSpPr>
              <p:nvPr/>
            </p:nvSpPr>
            <p:spPr bwMode="auto">
              <a:xfrm>
                <a:off x="2341" y="4875"/>
                <a:ext cx="5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N.meningitidis-KJ415209.1-9-R9-----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0" name="Freeform 482"/>
              <p:cNvSpPr>
                <a:spLocks/>
              </p:cNvSpPr>
              <p:nvPr/>
            </p:nvSpPr>
            <p:spPr bwMode="auto">
              <a:xfrm>
                <a:off x="2335" y="4859"/>
                <a:ext cx="5" cy="34"/>
              </a:xfrm>
              <a:custGeom>
                <a:avLst/>
                <a:gdLst>
                  <a:gd name="T0" fmla="*/ 0 w 5"/>
                  <a:gd name="T1" fmla="*/ 0 h 34"/>
                  <a:gd name="T2" fmla="*/ 0 w 5"/>
                  <a:gd name="T3" fmla="*/ 34 h 34"/>
                  <a:gd name="T4" fmla="*/ 5 w 5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4">
                    <a:moveTo>
                      <a:pt x="0" y="0"/>
                    </a:moveTo>
                    <a:lnTo>
                      <a:pt x="0" y="34"/>
                    </a:lnTo>
                    <a:lnTo>
                      <a:pt x="5" y="3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483"/>
              <p:cNvSpPr>
                <a:spLocks/>
              </p:cNvSpPr>
              <p:nvPr/>
            </p:nvSpPr>
            <p:spPr bwMode="auto">
              <a:xfrm>
                <a:off x="2229" y="4858"/>
                <a:ext cx="106" cy="30"/>
              </a:xfrm>
              <a:custGeom>
                <a:avLst/>
                <a:gdLst>
                  <a:gd name="T0" fmla="*/ 0 w 106"/>
                  <a:gd name="T1" fmla="*/ 30 h 30"/>
                  <a:gd name="T2" fmla="*/ 0 w 106"/>
                  <a:gd name="T3" fmla="*/ 0 h 30"/>
                  <a:gd name="T4" fmla="*/ 106 w 106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30">
                    <a:moveTo>
                      <a:pt x="0" y="30"/>
                    </a:moveTo>
                    <a:lnTo>
                      <a:pt x="0" y="0"/>
                    </a:lnTo>
                    <a:lnTo>
                      <a:pt x="10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484"/>
              <p:cNvSpPr>
                <a:spLocks noChangeArrowheads="1"/>
              </p:cNvSpPr>
              <p:nvPr/>
            </p:nvSpPr>
            <p:spPr bwMode="auto">
              <a:xfrm>
                <a:off x="2276" y="4901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N.meningitidis-MK930427-421401-ST12316-CC4821-B-China-2014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3" name="Freeform 485"/>
              <p:cNvSpPr>
                <a:spLocks/>
              </p:cNvSpPr>
              <p:nvPr/>
            </p:nvSpPr>
            <p:spPr bwMode="auto">
              <a:xfrm>
                <a:off x="2229" y="4889"/>
                <a:ext cx="46" cy="30"/>
              </a:xfrm>
              <a:custGeom>
                <a:avLst/>
                <a:gdLst>
                  <a:gd name="T0" fmla="*/ 0 w 46"/>
                  <a:gd name="T1" fmla="*/ 0 h 30"/>
                  <a:gd name="T2" fmla="*/ 0 w 46"/>
                  <a:gd name="T3" fmla="*/ 30 h 30"/>
                  <a:gd name="T4" fmla="*/ 46 w 46"/>
                  <a:gd name="T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0">
                    <a:moveTo>
                      <a:pt x="0" y="0"/>
                    </a:moveTo>
                    <a:lnTo>
                      <a:pt x="0" y="30"/>
                    </a:lnTo>
                    <a:lnTo>
                      <a:pt x="46" y="3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86"/>
              <p:cNvSpPr>
                <a:spLocks/>
              </p:cNvSpPr>
              <p:nvPr/>
            </p:nvSpPr>
            <p:spPr bwMode="auto">
              <a:xfrm>
                <a:off x="2085" y="4888"/>
                <a:ext cx="144" cy="28"/>
              </a:xfrm>
              <a:custGeom>
                <a:avLst/>
                <a:gdLst>
                  <a:gd name="T0" fmla="*/ 0 w 144"/>
                  <a:gd name="T1" fmla="*/ 28 h 28"/>
                  <a:gd name="T2" fmla="*/ 0 w 144"/>
                  <a:gd name="T3" fmla="*/ 0 h 28"/>
                  <a:gd name="T4" fmla="*/ 144 w 144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28">
                    <a:moveTo>
                      <a:pt x="0" y="28"/>
                    </a:moveTo>
                    <a:lnTo>
                      <a:pt x="0" y="0"/>
                    </a:lnTo>
                    <a:lnTo>
                      <a:pt x="14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Rectangle 487"/>
              <p:cNvSpPr>
                <a:spLocks noChangeArrowheads="1"/>
              </p:cNvSpPr>
              <p:nvPr/>
            </p:nvSpPr>
            <p:spPr bwMode="auto">
              <a:xfrm>
                <a:off x="2315" y="4926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N.meningitidis-MK930429-431002-ST8920-CC4821-B-China-2009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" name="Freeform 488"/>
              <p:cNvSpPr>
                <a:spLocks/>
              </p:cNvSpPr>
              <p:nvPr/>
            </p:nvSpPr>
            <p:spPr bwMode="auto">
              <a:xfrm>
                <a:off x="2085" y="4918"/>
                <a:ext cx="229" cy="27"/>
              </a:xfrm>
              <a:custGeom>
                <a:avLst/>
                <a:gdLst>
                  <a:gd name="T0" fmla="*/ 0 w 229"/>
                  <a:gd name="T1" fmla="*/ 0 h 27"/>
                  <a:gd name="T2" fmla="*/ 0 w 229"/>
                  <a:gd name="T3" fmla="*/ 27 h 27"/>
                  <a:gd name="T4" fmla="*/ 229 w 229"/>
                  <a:gd name="T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" h="27">
                    <a:moveTo>
                      <a:pt x="0" y="0"/>
                    </a:moveTo>
                    <a:lnTo>
                      <a:pt x="0" y="27"/>
                    </a:lnTo>
                    <a:lnTo>
                      <a:pt x="229" y="2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89"/>
              <p:cNvSpPr>
                <a:spLocks/>
              </p:cNvSpPr>
              <p:nvPr/>
            </p:nvSpPr>
            <p:spPr bwMode="auto">
              <a:xfrm>
                <a:off x="2060" y="4917"/>
                <a:ext cx="25" cy="74"/>
              </a:xfrm>
              <a:custGeom>
                <a:avLst/>
                <a:gdLst>
                  <a:gd name="T0" fmla="*/ 0 w 25"/>
                  <a:gd name="T1" fmla="*/ 74 h 74"/>
                  <a:gd name="T2" fmla="*/ 0 w 25"/>
                  <a:gd name="T3" fmla="*/ 0 h 74"/>
                  <a:gd name="T4" fmla="*/ 25 w 25"/>
                  <a:gd name="T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74">
                    <a:moveTo>
                      <a:pt x="0" y="74"/>
                    </a:moveTo>
                    <a:lnTo>
                      <a:pt x="0" y="0"/>
                    </a:lnTo>
                    <a:lnTo>
                      <a:pt x="2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Rectangle 490"/>
              <p:cNvSpPr>
                <a:spLocks noChangeArrowheads="1"/>
              </p:cNvSpPr>
              <p:nvPr/>
            </p:nvSpPr>
            <p:spPr bwMode="auto">
              <a:xfrm>
                <a:off x="2249" y="4952"/>
                <a:ext cx="5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N.meningitidis-EU780465.1-M17068-----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9" name="Freeform 491"/>
              <p:cNvSpPr>
                <a:spLocks/>
              </p:cNvSpPr>
              <p:nvPr/>
            </p:nvSpPr>
            <p:spPr bwMode="auto">
              <a:xfrm>
                <a:off x="2248" y="4970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Rectangle 492"/>
              <p:cNvSpPr>
                <a:spLocks noChangeArrowheads="1"/>
              </p:cNvSpPr>
              <p:nvPr/>
            </p:nvSpPr>
            <p:spPr bwMode="auto">
              <a:xfrm>
                <a:off x="2249" y="4978"/>
                <a:ext cx="5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N.meningitidis-EU780472.1-M16939-----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1" name="Freeform 493"/>
              <p:cNvSpPr>
                <a:spLocks/>
              </p:cNvSpPr>
              <p:nvPr/>
            </p:nvSpPr>
            <p:spPr bwMode="auto">
              <a:xfrm>
                <a:off x="2248" y="4984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494"/>
              <p:cNvSpPr>
                <a:spLocks/>
              </p:cNvSpPr>
              <p:nvPr/>
            </p:nvSpPr>
            <p:spPr bwMode="auto">
              <a:xfrm>
                <a:off x="2243" y="4983"/>
                <a:ext cx="5" cy="18"/>
              </a:xfrm>
              <a:custGeom>
                <a:avLst/>
                <a:gdLst>
                  <a:gd name="T0" fmla="*/ 0 w 5"/>
                  <a:gd name="T1" fmla="*/ 18 h 18"/>
                  <a:gd name="T2" fmla="*/ 0 w 5"/>
                  <a:gd name="T3" fmla="*/ 0 h 18"/>
                  <a:gd name="T4" fmla="*/ 5 w 5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lnTo>
                      <a:pt x="0" y="0"/>
                    </a:lnTo>
                    <a:lnTo>
                      <a:pt x="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Rectangle 495"/>
              <p:cNvSpPr>
                <a:spLocks noChangeArrowheads="1"/>
              </p:cNvSpPr>
              <p:nvPr/>
            </p:nvSpPr>
            <p:spPr bwMode="auto">
              <a:xfrm>
                <a:off x="2244" y="5003"/>
                <a:ext cx="70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N.meningitidis-EU780466.1-M16207-ST162-CC162-B-USA-2007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4" name="Freeform 496"/>
              <p:cNvSpPr>
                <a:spLocks/>
              </p:cNvSpPr>
              <p:nvPr/>
            </p:nvSpPr>
            <p:spPr bwMode="auto">
              <a:xfrm>
                <a:off x="2243" y="5003"/>
                <a:ext cx="0" cy="18"/>
              </a:xfrm>
              <a:custGeom>
                <a:avLst/>
                <a:gdLst>
                  <a:gd name="T0" fmla="*/ 0 h 18"/>
                  <a:gd name="T1" fmla="*/ 18 h 18"/>
                  <a:gd name="T2" fmla="*/ 18 h 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497"/>
              <p:cNvSpPr>
                <a:spLocks/>
              </p:cNvSpPr>
              <p:nvPr/>
            </p:nvSpPr>
            <p:spPr bwMode="auto">
              <a:xfrm>
                <a:off x="2095" y="5002"/>
                <a:ext cx="148" cy="21"/>
              </a:xfrm>
              <a:custGeom>
                <a:avLst/>
                <a:gdLst>
                  <a:gd name="T0" fmla="*/ 0 w 148"/>
                  <a:gd name="T1" fmla="*/ 21 h 21"/>
                  <a:gd name="T2" fmla="*/ 0 w 148"/>
                  <a:gd name="T3" fmla="*/ 0 h 21"/>
                  <a:gd name="T4" fmla="*/ 148 w 148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21">
                    <a:moveTo>
                      <a:pt x="0" y="21"/>
                    </a:moveTo>
                    <a:lnTo>
                      <a:pt x="0" y="0"/>
                    </a:lnTo>
                    <a:lnTo>
                      <a:pt x="148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Rectangle 498"/>
              <p:cNvSpPr>
                <a:spLocks noChangeArrowheads="1"/>
              </p:cNvSpPr>
              <p:nvPr/>
            </p:nvSpPr>
            <p:spPr bwMode="auto">
              <a:xfrm>
                <a:off x="2144" y="5029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N.meningitidis-MK930409-320701-ST4821-CC4821-C-China-2007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" name="Freeform 499"/>
              <p:cNvSpPr>
                <a:spLocks/>
              </p:cNvSpPr>
              <p:nvPr/>
            </p:nvSpPr>
            <p:spPr bwMode="auto">
              <a:xfrm>
                <a:off x="2095" y="5025"/>
                <a:ext cx="48" cy="22"/>
              </a:xfrm>
              <a:custGeom>
                <a:avLst/>
                <a:gdLst>
                  <a:gd name="T0" fmla="*/ 0 w 48"/>
                  <a:gd name="T1" fmla="*/ 0 h 22"/>
                  <a:gd name="T2" fmla="*/ 0 w 48"/>
                  <a:gd name="T3" fmla="*/ 22 h 22"/>
                  <a:gd name="T4" fmla="*/ 48 w 48"/>
                  <a:gd name="T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22">
                    <a:moveTo>
                      <a:pt x="0" y="0"/>
                    </a:moveTo>
                    <a:lnTo>
                      <a:pt x="0" y="22"/>
                    </a:lnTo>
                    <a:lnTo>
                      <a:pt x="48" y="2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00"/>
              <p:cNvSpPr>
                <a:spLocks/>
              </p:cNvSpPr>
              <p:nvPr/>
            </p:nvSpPr>
            <p:spPr bwMode="auto">
              <a:xfrm>
                <a:off x="2069" y="5024"/>
                <a:ext cx="26" cy="42"/>
              </a:xfrm>
              <a:custGeom>
                <a:avLst/>
                <a:gdLst>
                  <a:gd name="T0" fmla="*/ 0 w 26"/>
                  <a:gd name="T1" fmla="*/ 42 h 42"/>
                  <a:gd name="T2" fmla="*/ 0 w 26"/>
                  <a:gd name="T3" fmla="*/ 0 h 42"/>
                  <a:gd name="T4" fmla="*/ 26 w 26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42">
                    <a:moveTo>
                      <a:pt x="0" y="42"/>
                    </a:moveTo>
                    <a:lnTo>
                      <a:pt x="0" y="0"/>
                    </a:lnTo>
                    <a:lnTo>
                      <a:pt x="2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Rectangle 501"/>
              <p:cNvSpPr>
                <a:spLocks noChangeArrowheads="1"/>
              </p:cNvSpPr>
              <p:nvPr/>
            </p:nvSpPr>
            <p:spPr bwMode="auto">
              <a:xfrm>
                <a:off x="2243" y="5054"/>
                <a:ext cx="5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N.meningitidis-KJ415207.1-51-R7-----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0" name="Freeform 502"/>
              <p:cNvSpPr>
                <a:spLocks/>
              </p:cNvSpPr>
              <p:nvPr/>
            </p:nvSpPr>
            <p:spPr bwMode="auto">
              <a:xfrm>
                <a:off x="2151" y="5073"/>
                <a:ext cx="91" cy="36"/>
              </a:xfrm>
              <a:custGeom>
                <a:avLst/>
                <a:gdLst>
                  <a:gd name="T0" fmla="*/ 0 w 91"/>
                  <a:gd name="T1" fmla="*/ 36 h 36"/>
                  <a:gd name="T2" fmla="*/ 0 w 91"/>
                  <a:gd name="T3" fmla="*/ 0 h 36"/>
                  <a:gd name="T4" fmla="*/ 91 w 91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1" h="36">
                    <a:moveTo>
                      <a:pt x="0" y="36"/>
                    </a:moveTo>
                    <a:lnTo>
                      <a:pt x="0" y="0"/>
                    </a:lnTo>
                    <a:lnTo>
                      <a:pt x="9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Rectangle 503"/>
              <p:cNvSpPr>
                <a:spLocks noChangeArrowheads="1"/>
              </p:cNvSpPr>
              <p:nvPr/>
            </p:nvSpPr>
            <p:spPr bwMode="auto">
              <a:xfrm>
                <a:off x="2281" y="5080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N.meningitidis-MK930387-130811-ST5473-CC4821-C-China-2008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" name="Freeform 504"/>
              <p:cNvSpPr>
                <a:spLocks/>
              </p:cNvSpPr>
              <p:nvPr/>
            </p:nvSpPr>
            <p:spPr bwMode="auto">
              <a:xfrm>
                <a:off x="2280" y="5098"/>
                <a:ext cx="0" cy="12"/>
              </a:xfrm>
              <a:custGeom>
                <a:avLst/>
                <a:gdLst>
                  <a:gd name="T0" fmla="*/ 12 h 12"/>
                  <a:gd name="T1" fmla="*/ 0 h 12"/>
                  <a:gd name="T2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12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Rectangle 505"/>
              <p:cNvSpPr>
                <a:spLocks noChangeArrowheads="1"/>
              </p:cNvSpPr>
              <p:nvPr/>
            </p:nvSpPr>
            <p:spPr bwMode="auto">
              <a:xfrm>
                <a:off x="2281" y="5106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N.meningitidis-MK930388-130814-ST5473-CC4821-C-China-2008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Freeform 506"/>
              <p:cNvSpPr>
                <a:spLocks/>
              </p:cNvSpPr>
              <p:nvPr/>
            </p:nvSpPr>
            <p:spPr bwMode="auto">
              <a:xfrm>
                <a:off x="2280" y="5112"/>
                <a:ext cx="0" cy="12"/>
              </a:xfrm>
              <a:custGeom>
                <a:avLst/>
                <a:gdLst>
                  <a:gd name="T0" fmla="*/ 0 h 12"/>
                  <a:gd name="T1" fmla="*/ 12 h 12"/>
                  <a:gd name="T2" fmla="*/ 12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07"/>
              <p:cNvSpPr>
                <a:spLocks/>
              </p:cNvSpPr>
              <p:nvPr/>
            </p:nvSpPr>
            <p:spPr bwMode="auto">
              <a:xfrm>
                <a:off x="2256" y="5111"/>
                <a:ext cx="24" cy="36"/>
              </a:xfrm>
              <a:custGeom>
                <a:avLst/>
                <a:gdLst>
                  <a:gd name="T0" fmla="*/ 0 w 24"/>
                  <a:gd name="T1" fmla="*/ 36 h 36"/>
                  <a:gd name="T2" fmla="*/ 0 w 24"/>
                  <a:gd name="T3" fmla="*/ 0 h 36"/>
                  <a:gd name="T4" fmla="*/ 24 w 24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6">
                    <a:moveTo>
                      <a:pt x="0" y="36"/>
                    </a:moveTo>
                    <a:lnTo>
                      <a:pt x="0" y="0"/>
                    </a:lnTo>
                    <a:lnTo>
                      <a:pt x="2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Rectangle 508"/>
              <p:cNvSpPr>
                <a:spLocks noChangeArrowheads="1"/>
              </p:cNvSpPr>
              <p:nvPr/>
            </p:nvSpPr>
            <p:spPr bwMode="auto">
              <a:xfrm>
                <a:off x="2418" y="5131"/>
                <a:ext cx="5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N.meningitidis-KJ415205.1-43-R5-----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7" name="Freeform 509"/>
              <p:cNvSpPr>
                <a:spLocks/>
              </p:cNvSpPr>
              <p:nvPr/>
            </p:nvSpPr>
            <p:spPr bwMode="auto">
              <a:xfrm>
                <a:off x="2417" y="5149"/>
                <a:ext cx="0" cy="35"/>
              </a:xfrm>
              <a:custGeom>
                <a:avLst/>
                <a:gdLst>
                  <a:gd name="T0" fmla="*/ 35 h 35"/>
                  <a:gd name="T1" fmla="*/ 0 h 35"/>
                  <a:gd name="T2" fmla="*/ 0 h 3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5">
                    <a:moveTo>
                      <a:pt x="0" y="35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Rectangle 510"/>
              <p:cNvSpPr>
                <a:spLocks noChangeArrowheads="1"/>
              </p:cNvSpPr>
              <p:nvPr/>
            </p:nvSpPr>
            <p:spPr bwMode="auto">
              <a:xfrm>
                <a:off x="2662" y="5157"/>
                <a:ext cx="55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N.meningitidis-KJ415206.1-54-R6-----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9" name="Freeform 511"/>
              <p:cNvSpPr>
                <a:spLocks/>
              </p:cNvSpPr>
              <p:nvPr/>
            </p:nvSpPr>
            <p:spPr bwMode="auto">
              <a:xfrm>
                <a:off x="2640" y="5175"/>
                <a:ext cx="22" cy="44"/>
              </a:xfrm>
              <a:custGeom>
                <a:avLst/>
                <a:gdLst>
                  <a:gd name="T0" fmla="*/ 0 w 22"/>
                  <a:gd name="T1" fmla="*/ 44 h 44"/>
                  <a:gd name="T2" fmla="*/ 0 w 22"/>
                  <a:gd name="T3" fmla="*/ 0 h 44"/>
                  <a:gd name="T4" fmla="*/ 22 w 22"/>
                  <a:gd name="T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44">
                    <a:moveTo>
                      <a:pt x="0" y="44"/>
                    </a:moveTo>
                    <a:lnTo>
                      <a:pt x="0" y="0"/>
                    </a:lnTo>
                    <a:lnTo>
                      <a:pt x="2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Rectangle 512"/>
              <p:cNvSpPr>
                <a:spLocks noChangeArrowheads="1"/>
              </p:cNvSpPr>
              <p:nvPr/>
            </p:nvSpPr>
            <p:spPr bwMode="auto">
              <a:xfrm>
                <a:off x="3131" y="5182"/>
                <a:ext cx="82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N.lactamica-CP019894.1-Y92-ST3493-CC613--UK-1992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1" name="Freeform 513"/>
              <p:cNvSpPr>
                <a:spLocks/>
              </p:cNvSpPr>
              <p:nvPr/>
            </p:nvSpPr>
            <p:spPr bwMode="auto">
              <a:xfrm>
                <a:off x="3118" y="5201"/>
                <a:ext cx="12" cy="11"/>
              </a:xfrm>
              <a:custGeom>
                <a:avLst/>
                <a:gdLst>
                  <a:gd name="T0" fmla="*/ 0 w 12"/>
                  <a:gd name="T1" fmla="*/ 11 h 11"/>
                  <a:gd name="T2" fmla="*/ 0 w 12"/>
                  <a:gd name="T3" fmla="*/ 0 h 11"/>
                  <a:gd name="T4" fmla="*/ 12 w 12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1">
                    <a:moveTo>
                      <a:pt x="0" y="11"/>
                    </a:moveTo>
                    <a:lnTo>
                      <a:pt x="0" y="0"/>
                    </a:lnTo>
                    <a:lnTo>
                      <a:pt x="1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Rectangle 514"/>
              <p:cNvSpPr>
                <a:spLocks noChangeArrowheads="1"/>
              </p:cNvSpPr>
              <p:nvPr/>
            </p:nvSpPr>
            <p:spPr bwMode="auto">
              <a:xfrm>
                <a:off x="3140" y="5208"/>
                <a:ext cx="40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N.lactamica-FN995097.1-020-06-----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Freeform 515"/>
              <p:cNvSpPr>
                <a:spLocks/>
              </p:cNvSpPr>
              <p:nvPr/>
            </p:nvSpPr>
            <p:spPr bwMode="auto">
              <a:xfrm>
                <a:off x="3118" y="5214"/>
                <a:ext cx="21" cy="12"/>
              </a:xfrm>
              <a:custGeom>
                <a:avLst/>
                <a:gdLst>
                  <a:gd name="T0" fmla="*/ 0 w 21"/>
                  <a:gd name="T1" fmla="*/ 0 h 12"/>
                  <a:gd name="T2" fmla="*/ 0 w 21"/>
                  <a:gd name="T3" fmla="*/ 12 h 12"/>
                  <a:gd name="T4" fmla="*/ 21 w 21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2">
                    <a:moveTo>
                      <a:pt x="0" y="0"/>
                    </a:moveTo>
                    <a:lnTo>
                      <a:pt x="0" y="12"/>
                    </a:lnTo>
                    <a:lnTo>
                      <a:pt x="21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16"/>
              <p:cNvSpPr>
                <a:spLocks/>
              </p:cNvSpPr>
              <p:nvPr/>
            </p:nvSpPr>
            <p:spPr bwMode="auto">
              <a:xfrm>
                <a:off x="3025" y="5213"/>
                <a:ext cx="93" cy="19"/>
              </a:xfrm>
              <a:custGeom>
                <a:avLst/>
                <a:gdLst>
                  <a:gd name="T0" fmla="*/ 0 w 93"/>
                  <a:gd name="T1" fmla="*/ 19 h 19"/>
                  <a:gd name="T2" fmla="*/ 0 w 93"/>
                  <a:gd name="T3" fmla="*/ 0 h 19"/>
                  <a:gd name="T4" fmla="*/ 93 w 93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" h="19">
                    <a:moveTo>
                      <a:pt x="0" y="19"/>
                    </a:moveTo>
                    <a:lnTo>
                      <a:pt x="0" y="0"/>
                    </a:lnTo>
                    <a:lnTo>
                      <a:pt x="93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Rectangle 517"/>
              <p:cNvSpPr>
                <a:spLocks noChangeArrowheads="1"/>
              </p:cNvSpPr>
              <p:nvPr/>
            </p:nvSpPr>
            <p:spPr bwMode="auto">
              <a:xfrm>
                <a:off x="3132" y="5234"/>
                <a:ext cx="59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N.lactamica-EU780476.1-M17104----- 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6" name="Freeform 518"/>
              <p:cNvSpPr>
                <a:spLocks/>
              </p:cNvSpPr>
              <p:nvPr/>
            </p:nvSpPr>
            <p:spPr bwMode="auto">
              <a:xfrm>
                <a:off x="3025" y="5234"/>
                <a:ext cx="106" cy="18"/>
              </a:xfrm>
              <a:custGeom>
                <a:avLst/>
                <a:gdLst>
                  <a:gd name="T0" fmla="*/ 0 w 106"/>
                  <a:gd name="T1" fmla="*/ 0 h 18"/>
                  <a:gd name="T2" fmla="*/ 0 w 106"/>
                  <a:gd name="T3" fmla="*/ 18 h 18"/>
                  <a:gd name="T4" fmla="*/ 106 w 106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6" h="18">
                    <a:moveTo>
                      <a:pt x="0" y="0"/>
                    </a:moveTo>
                    <a:lnTo>
                      <a:pt x="0" y="18"/>
                    </a:lnTo>
                    <a:lnTo>
                      <a:pt x="106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19"/>
              <p:cNvSpPr>
                <a:spLocks/>
              </p:cNvSpPr>
              <p:nvPr/>
            </p:nvSpPr>
            <p:spPr bwMode="auto">
              <a:xfrm>
                <a:off x="2896" y="5233"/>
                <a:ext cx="129" cy="32"/>
              </a:xfrm>
              <a:custGeom>
                <a:avLst/>
                <a:gdLst>
                  <a:gd name="T0" fmla="*/ 0 w 129"/>
                  <a:gd name="T1" fmla="*/ 32 h 32"/>
                  <a:gd name="T2" fmla="*/ 0 w 129"/>
                  <a:gd name="T3" fmla="*/ 0 h 32"/>
                  <a:gd name="T4" fmla="*/ 129 w 12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9" h="32">
                    <a:moveTo>
                      <a:pt x="0" y="32"/>
                    </a:moveTo>
                    <a:lnTo>
                      <a:pt x="0" y="0"/>
                    </a:lnTo>
                    <a:lnTo>
                      <a:pt x="12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Rectangle 520"/>
              <p:cNvSpPr>
                <a:spLocks noChangeArrowheads="1"/>
              </p:cNvSpPr>
              <p:nvPr/>
            </p:nvSpPr>
            <p:spPr bwMode="auto">
              <a:xfrm>
                <a:off x="2969" y="5259"/>
                <a:ext cx="7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N.meningitidis-MK930398-140901-ST8241-CC4821-B-China-2009 R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89" name="Freeform 521"/>
              <p:cNvSpPr>
                <a:spLocks/>
              </p:cNvSpPr>
              <p:nvPr/>
            </p:nvSpPr>
            <p:spPr bwMode="auto">
              <a:xfrm>
                <a:off x="2911" y="5277"/>
                <a:ext cx="57" cy="22"/>
              </a:xfrm>
              <a:custGeom>
                <a:avLst/>
                <a:gdLst>
                  <a:gd name="T0" fmla="*/ 0 w 57"/>
                  <a:gd name="T1" fmla="*/ 22 h 22"/>
                  <a:gd name="T2" fmla="*/ 0 w 57"/>
                  <a:gd name="T3" fmla="*/ 0 h 22"/>
                  <a:gd name="T4" fmla="*/ 57 w 57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22">
                    <a:moveTo>
                      <a:pt x="0" y="22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Rectangle 522"/>
              <p:cNvSpPr>
                <a:spLocks noChangeArrowheads="1"/>
              </p:cNvSpPr>
              <p:nvPr/>
            </p:nvSpPr>
            <p:spPr bwMode="auto">
              <a:xfrm>
                <a:off x="3139" y="5285"/>
                <a:ext cx="853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N.meningitidis-KF733161-C4-ST5662-UA-B-China-2010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1" name="Freeform 523"/>
              <p:cNvSpPr>
                <a:spLocks/>
              </p:cNvSpPr>
              <p:nvPr/>
            </p:nvSpPr>
            <p:spPr bwMode="auto">
              <a:xfrm>
                <a:off x="3020" y="5303"/>
                <a:ext cx="118" cy="18"/>
              </a:xfrm>
              <a:custGeom>
                <a:avLst/>
                <a:gdLst>
                  <a:gd name="T0" fmla="*/ 0 w 118"/>
                  <a:gd name="T1" fmla="*/ 18 h 18"/>
                  <a:gd name="T2" fmla="*/ 0 w 118"/>
                  <a:gd name="T3" fmla="*/ 0 h 18"/>
                  <a:gd name="T4" fmla="*/ 118 w 11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8" h="18">
                    <a:moveTo>
                      <a:pt x="0" y="18"/>
                    </a:moveTo>
                    <a:lnTo>
                      <a:pt x="0" y="0"/>
                    </a:lnTo>
                    <a:lnTo>
                      <a:pt x="118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Rectangle 524"/>
              <p:cNvSpPr>
                <a:spLocks noChangeArrowheads="1"/>
              </p:cNvSpPr>
              <p:nvPr/>
            </p:nvSpPr>
            <p:spPr bwMode="auto">
              <a:xfrm>
                <a:off x="3127" y="5310"/>
                <a:ext cx="56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N.lactamica-CP031253.1-M17106-----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" name="Freeform 525"/>
              <p:cNvSpPr>
                <a:spLocks/>
              </p:cNvSpPr>
              <p:nvPr/>
            </p:nvSpPr>
            <p:spPr bwMode="auto">
              <a:xfrm>
                <a:off x="3068" y="5329"/>
                <a:ext cx="58" cy="11"/>
              </a:xfrm>
              <a:custGeom>
                <a:avLst/>
                <a:gdLst>
                  <a:gd name="T0" fmla="*/ 0 w 58"/>
                  <a:gd name="T1" fmla="*/ 11 h 11"/>
                  <a:gd name="T2" fmla="*/ 0 w 58"/>
                  <a:gd name="T3" fmla="*/ 0 h 11"/>
                  <a:gd name="T4" fmla="*/ 58 w 58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11">
                    <a:moveTo>
                      <a:pt x="0" y="11"/>
                    </a:moveTo>
                    <a:lnTo>
                      <a:pt x="0" y="0"/>
                    </a:lnTo>
                    <a:lnTo>
                      <a:pt x="58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Rectangle 526"/>
              <p:cNvSpPr>
                <a:spLocks noChangeArrowheads="1"/>
              </p:cNvSpPr>
              <p:nvPr/>
            </p:nvSpPr>
            <p:spPr bwMode="auto">
              <a:xfrm>
                <a:off x="3195" y="5336"/>
                <a:ext cx="41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N.lactamica-EU780473.1-M17102-----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" name="Freeform 527"/>
              <p:cNvSpPr>
                <a:spLocks/>
              </p:cNvSpPr>
              <p:nvPr/>
            </p:nvSpPr>
            <p:spPr bwMode="auto">
              <a:xfrm>
                <a:off x="3068" y="5342"/>
                <a:ext cx="127" cy="12"/>
              </a:xfrm>
              <a:custGeom>
                <a:avLst/>
                <a:gdLst>
                  <a:gd name="T0" fmla="*/ 0 w 127"/>
                  <a:gd name="T1" fmla="*/ 0 h 12"/>
                  <a:gd name="T2" fmla="*/ 0 w 127"/>
                  <a:gd name="T3" fmla="*/ 12 h 12"/>
                  <a:gd name="T4" fmla="*/ 127 w 127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" h="12">
                    <a:moveTo>
                      <a:pt x="0" y="0"/>
                    </a:moveTo>
                    <a:lnTo>
                      <a:pt x="0" y="12"/>
                    </a:lnTo>
                    <a:lnTo>
                      <a:pt x="127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28"/>
              <p:cNvSpPr>
                <a:spLocks/>
              </p:cNvSpPr>
              <p:nvPr/>
            </p:nvSpPr>
            <p:spPr bwMode="auto">
              <a:xfrm>
                <a:off x="3020" y="5323"/>
                <a:ext cx="48" cy="18"/>
              </a:xfrm>
              <a:custGeom>
                <a:avLst/>
                <a:gdLst>
                  <a:gd name="T0" fmla="*/ 0 w 48"/>
                  <a:gd name="T1" fmla="*/ 0 h 18"/>
                  <a:gd name="T2" fmla="*/ 0 w 48"/>
                  <a:gd name="T3" fmla="*/ 18 h 18"/>
                  <a:gd name="T4" fmla="*/ 48 w 48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18">
                    <a:moveTo>
                      <a:pt x="0" y="0"/>
                    </a:moveTo>
                    <a:lnTo>
                      <a:pt x="0" y="18"/>
                    </a:lnTo>
                    <a:lnTo>
                      <a:pt x="48" y="1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29"/>
              <p:cNvSpPr>
                <a:spLocks/>
              </p:cNvSpPr>
              <p:nvPr/>
            </p:nvSpPr>
            <p:spPr bwMode="auto">
              <a:xfrm>
                <a:off x="2911" y="5301"/>
                <a:ext cx="109" cy="21"/>
              </a:xfrm>
              <a:custGeom>
                <a:avLst/>
                <a:gdLst>
                  <a:gd name="T0" fmla="*/ 0 w 109"/>
                  <a:gd name="T1" fmla="*/ 0 h 21"/>
                  <a:gd name="T2" fmla="*/ 0 w 109"/>
                  <a:gd name="T3" fmla="*/ 21 h 21"/>
                  <a:gd name="T4" fmla="*/ 109 w 109"/>
                  <a:gd name="T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9" h="21">
                    <a:moveTo>
                      <a:pt x="0" y="0"/>
                    </a:moveTo>
                    <a:lnTo>
                      <a:pt x="0" y="21"/>
                    </a:lnTo>
                    <a:lnTo>
                      <a:pt x="109" y="2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30"/>
              <p:cNvSpPr>
                <a:spLocks/>
              </p:cNvSpPr>
              <p:nvPr/>
            </p:nvSpPr>
            <p:spPr bwMode="auto">
              <a:xfrm>
                <a:off x="2896" y="5267"/>
                <a:ext cx="15" cy="33"/>
              </a:xfrm>
              <a:custGeom>
                <a:avLst/>
                <a:gdLst>
                  <a:gd name="T0" fmla="*/ 0 w 15"/>
                  <a:gd name="T1" fmla="*/ 0 h 33"/>
                  <a:gd name="T2" fmla="*/ 0 w 15"/>
                  <a:gd name="T3" fmla="*/ 33 h 33"/>
                  <a:gd name="T4" fmla="*/ 15 w 15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33">
                    <a:moveTo>
                      <a:pt x="0" y="0"/>
                    </a:moveTo>
                    <a:lnTo>
                      <a:pt x="0" y="33"/>
                    </a:lnTo>
                    <a:lnTo>
                      <a:pt x="15" y="3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31"/>
              <p:cNvSpPr>
                <a:spLocks/>
              </p:cNvSpPr>
              <p:nvPr/>
            </p:nvSpPr>
            <p:spPr bwMode="auto">
              <a:xfrm>
                <a:off x="2640" y="5221"/>
                <a:ext cx="256" cy="45"/>
              </a:xfrm>
              <a:custGeom>
                <a:avLst/>
                <a:gdLst>
                  <a:gd name="T0" fmla="*/ 0 w 256"/>
                  <a:gd name="T1" fmla="*/ 0 h 45"/>
                  <a:gd name="T2" fmla="*/ 0 w 256"/>
                  <a:gd name="T3" fmla="*/ 45 h 45"/>
                  <a:gd name="T4" fmla="*/ 256 w 256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" h="45">
                    <a:moveTo>
                      <a:pt x="0" y="0"/>
                    </a:moveTo>
                    <a:lnTo>
                      <a:pt x="0" y="45"/>
                    </a:lnTo>
                    <a:lnTo>
                      <a:pt x="256" y="4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32"/>
              <p:cNvSpPr>
                <a:spLocks/>
              </p:cNvSpPr>
              <p:nvPr/>
            </p:nvSpPr>
            <p:spPr bwMode="auto">
              <a:xfrm>
                <a:off x="2417" y="5186"/>
                <a:ext cx="223" cy="34"/>
              </a:xfrm>
              <a:custGeom>
                <a:avLst/>
                <a:gdLst>
                  <a:gd name="T0" fmla="*/ 0 w 223"/>
                  <a:gd name="T1" fmla="*/ 0 h 34"/>
                  <a:gd name="T2" fmla="*/ 0 w 223"/>
                  <a:gd name="T3" fmla="*/ 34 h 34"/>
                  <a:gd name="T4" fmla="*/ 223 w 223"/>
                  <a:gd name="T5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" h="34">
                    <a:moveTo>
                      <a:pt x="0" y="0"/>
                    </a:moveTo>
                    <a:lnTo>
                      <a:pt x="0" y="34"/>
                    </a:lnTo>
                    <a:lnTo>
                      <a:pt x="223" y="3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33"/>
              <p:cNvSpPr>
                <a:spLocks/>
              </p:cNvSpPr>
              <p:nvPr/>
            </p:nvSpPr>
            <p:spPr bwMode="auto">
              <a:xfrm>
                <a:off x="2256" y="5149"/>
                <a:ext cx="161" cy="36"/>
              </a:xfrm>
              <a:custGeom>
                <a:avLst/>
                <a:gdLst>
                  <a:gd name="T0" fmla="*/ 0 w 161"/>
                  <a:gd name="T1" fmla="*/ 0 h 36"/>
                  <a:gd name="T2" fmla="*/ 0 w 161"/>
                  <a:gd name="T3" fmla="*/ 36 h 36"/>
                  <a:gd name="T4" fmla="*/ 161 w 161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1" h="36">
                    <a:moveTo>
                      <a:pt x="0" y="0"/>
                    </a:moveTo>
                    <a:lnTo>
                      <a:pt x="0" y="36"/>
                    </a:lnTo>
                    <a:lnTo>
                      <a:pt x="161" y="3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34"/>
              <p:cNvSpPr>
                <a:spLocks/>
              </p:cNvSpPr>
              <p:nvPr/>
            </p:nvSpPr>
            <p:spPr bwMode="auto">
              <a:xfrm>
                <a:off x="2151" y="5111"/>
                <a:ext cx="105" cy="37"/>
              </a:xfrm>
              <a:custGeom>
                <a:avLst/>
                <a:gdLst>
                  <a:gd name="T0" fmla="*/ 0 w 105"/>
                  <a:gd name="T1" fmla="*/ 0 h 37"/>
                  <a:gd name="T2" fmla="*/ 0 w 105"/>
                  <a:gd name="T3" fmla="*/ 37 h 37"/>
                  <a:gd name="T4" fmla="*/ 105 w 105"/>
                  <a:gd name="T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5" h="37">
                    <a:moveTo>
                      <a:pt x="0" y="0"/>
                    </a:moveTo>
                    <a:lnTo>
                      <a:pt x="0" y="37"/>
                    </a:lnTo>
                    <a:lnTo>
                      <a:pt x="105" y="37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35"/>
              <p:cNvSpPr>
                <a:spLocks/>
              </p:cNvSpPr>
              <p:nvPr/>
            </p:nvSpPr>
            <p:spPr bwMode="auto">
              <a:xfrm>
                <a:off x="2069" y="5068"/>
                <a:ext cx="82" cy="42"/>
              </a:xfrm>
              <a:custGeom>
                <a:avLst/>
                <a:gdLst>
                  <a:gd name="T0" fmla="*/ 0 w 82"/>
                  <a:gd name="T1" fmla="*/ 0 h 42"/>
                  <a:gd name="T2" fmla="*/ 0 w 82"/>
                  <a:gd name="T3" fmla="*/ 42 h 42"/>
                  <a:gd name="T4" fmla="*/ 82 w 82"/>
                  <a:gd name="T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42">
                    <a:moveTo>
                      <a:pt x="0" y="0"/>
                    </a:moveTo>
                    <a:lnTo>
                      <a:pt x="0" y="42"/>
                    </a:lnTo>
                    <a:lnTo>
                      <a:pt x="82" y="4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36"/>
              <p:cNvSpPr>
                <a:spLocks/>
              </p:cNvSpPr>
              <p:nvPr/>
            </p:nvSpPr>
            <p:spPr bwMode="auto">
              <a:xfrm>
                <a:off x="2060" y="4993"/>
                <a:ext cx="9" cy="74"/>
              </a:xfrm>
              <a:custGeom>
                <a:avLst/>
                <a:gdLst>
                  <a:gd name="T0" fmla="*/ 0 w 9"/>
                  <a:gd name="T1" fmla="*/ 0 h 74"/>
                  <a:gd name="T2" fmla="*/ 0 w 9"/>
                  <a:gd name="T3" fmla="*/ 74 h 74"/>
                  <a:gd name="T4" fmla="*/ 9 w 9"/>
                  <a:gd name="T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4">
                    <a:moveTo>
                      <a:pt x="0" y="0"/>
                    </a:moveTo>
                    <a:lnTo>
                      <a:pt x="0" y="74"/>
                    </a:lnTo>
                    <a:lnTo>
                      <a:pt x="9" y="74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37"/>
              <p:cNvSpPr>
                <a:spLocks/>
              </p:cNvSpPr>
              <p:nvPr/>
            </p:nvSpPr>
            <p:spPr bwMode="auto">
              <a:xfrm>
                <a:off x="3825" y="4701"/>
                <a:ext cx="10" cy="666"/>
              </a:xfrm>
              <a:custGeom>
                <a:avLst/>
                <a:gdLst>
                  <a:gd name="T0" fmla="*/ 0 w 10"/>
                  <a:gd name="T1" fmla="*/ 0 h 666"/>
                  <a:gd name="T2" fmla="*/ 10 w 10"/>
                  <a:gd name="T3" fmla="*/ 0 h 666"/>
                  <a:gd name="T4" fmla="*/ 10 w 10"/>
                  <a:gd name="T5" fmla="*/ 666 h 666"/>
                  <a:gd name="T6" fmla="*/ 0 w 10"/>
                  <a:gd name="T7" fmla="*/ 666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66">
                    <a:moveTo>
                      <a:pt x="0" y="0"/>
                    </a:moveTo>
                    <a:lnTo>
                      <a:pt x="10" y="0"/>
                    </a:lnTo>
                    <a:lnTo>
                      <a:pt x="10" y="666"/>
                    </a:lnTo>
                    <a:lnTo>
                      <a:pt x="0" y="66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Rectangle 538"/>
              <p:cNvSpPr>
                <a:spLocks noChangeArrowheads="1"/>
              </p:cNvSpPr>
              <p:nvPr/>
            </p:nvSpPr>
            <p:spPr bwMode="auto">
              <a:xfrm>
                <a:off x="3853" y="4993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5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07" name="Line 539"/>
              <p:cNvSpPr>
                <a:spLocks noChangeShapeType="1"/>
              </p:cNvSpPr>
              <p:nvPr/>
            </p:nvSpPr>
            <p:spPr bwMode="auto">
              <a:xfrm>
                <a:off x="1917" y="4992"/>
                <a:ext cx="14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540"/>
              <p:cNvSpPr>
                <a:spLocks noChangeShapeType="1"/>
              </p:cNvSpPr>
              <p:nvPr/>
            </p:nvSpPr>
            <p:spPr bwMode="auto">
              <a:xfrm>
                <a:off x="1916" y="4689"/>
                <a:ext cx="0" cy="15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541"/>
              <p:cNvSpPr>
                <a:spLocks noChangeShapeType="1"/>
              </p:cNvSpPr>
              <p:nvPr/>
            </p:nvSpPr>
            <p:spPr bwMode="auto">
              <a:xfrm>
                <a:off x="1916" y="4841"/>
                <a:ext cx="0" cy="151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42"/>
              <p:cNvSpPr>
                <a:spLocks/>
              </p:cNvSpPr>
              <p:nvPr/>
            </p:nvSpPr>
            <p:spPr bwMode="auto">
              <a:xfrm>
                <a:off x="1884" y="4228"/>
                <a:ext cx="32" cy="612"/>
              </a:xfrm>
              <a:custGeom>
                <a:avLst/>
                <a:gdLst>
                  <a:gd name="T0" fmla="*/ 0 w 32"/>
                  <a:gd name="T1" fmla="*/ 0 h 612"/>
                  <a:gd name="T2" fmla="*/ 0 w 32"/>
                  <a:gd name="T3" fmla="*/ 612 h 612"/>
                  <a:gd name="T4" fmla="*/ 32 w 32"/>
                  <a:gd name="T5" fmla="*/ 612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612">
                    <a:moveTo>
                      <a:pt x="0" y="0"/>
                    </a:moveTo>
                    <a:lnTo>
                      <a:pt x="0" y="612"/>
                    </a:lnTo>
                    <a:lnTo>
                      <a:pt x="32" y="6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43"/>
              <p:cNvSpPr>
                <a:spLocks/>
              </p:cNvSpPr>
              <p:nvPr/>
            </p:nvSpPr>
            <p:spPr bwMode="auto">
              <a:xfrm>
                <a:off x="1585" y="4227"/>
                <a:ext cx="299" cy="575"/>
              </a:xfrm>
              <a:custGeom>
                <a:avLst/>
                <a:gdLst>
                  <a:gd name="T0" fmla="*/ 0 w 299"/>
                  <a:gd name="T1" fmla="*/ 575 h 575"/>
                  <a:gd name="T2" fmla="*/ 0 w 299"/>
                  <a:gd name="T3" fmla="*/ 0 h 575"/>
                  <a:gd name="T4" fmla="*/ 299 w 299"/>
                  <a:gd name="T5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9" h="575">
                    <a:moveTo>
                      <a:pt x="0" y="575"/>
                    </a:moveTo>
                    <a:lnTo>
                      <a:pt x="0" y="0"/>
                    </a:lnTo>
                    <a:lnTo>
                      <a:pt x="29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44"/>
              <p:cNvSpPr>
                <a:spLocks/>
              </p:cNvSpPr>
              <p:nvPr/>
            </p:nvSpPr>
            <p:spPr bwMode="auto">
              <a:xfrm>
                <a:off x="2223" y="5362"/>
                <a:ext cx="11" cy="26"/>
              </a:xfrm>
              <a:custGeom>
                <a:avLst/>
                <a:gdLst>
                  <a:gd name="T0" fmla="*/ 0 w 11"/>
                  <a:gd name="T1" fmla="*/ 0 h 26"/>
                  <a:gd name="T2" fmla="*/ 11 w 11"/>
                  <a:gd name="T3" fmla="*/ 0 h 26"/>
                  <a:gd name="T4" fmla="*/ 11 w 11"/>
                  <a:gd name="T5" fmla="*/ 26 h 26"/>
                  <a:gd name="T6" fmla="*/ 0 w 11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6">
                    <a:moveTo>
                      <a:pt x="0" y="0"/>
                    </a:moveTo>
                    <a:lnTo>
                      <a:pt x="11" y="0"/>
                    </a:lnTo>
                    <a:lnTo>
                      <a:pt x="11" y="26"/>
                    </a:lnTo>
                    <a:lnTo>
                      <a:pt x="0" y="2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545"/>
              <p:cNvSpPr>
                <a:spLocks noChangeArrowheads="1"/>
              </p:cNvSpPr>
              <p:nvPr/>
            </p:nvSpPr>
            <p:spPr bwMode="auto">
              <a:xfrm>
                <a:off x="2252" y="5336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4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14" name="Rectangle 546"/>
              <p:cNvSpPr>
                <a:spLocks noChangeArrowheads="1"/>
              </p:cNvSpPr>
              <p:nvPr/>
            </p:nvSpPr>
            <p:spPr bwMode="auto">
              <a:xfrm>
                <a:off x="1595" y="5362"/>
                <a:ext cx="84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N.meningitidis-KF733135-62-ST5751-UA-B-China-2006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15" name="Line 547"/>
              <p:cNvSpPr>
                <a:spLocks noChangeShapeType="1"/>
              </p:cNvSpPr>
              <p:nvPr/>
            </p:nvSpPr>
            <p:spPr bwMode="auto">
              <a:xfrm>
                <a:off x="1586" y="5380"/>
                <a:ext cx="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548"/>
              <p:cNvSpPr>
                <a:spLocks noChangeShapeType="1"/>
              </p:cNvSpPr>
              <p:nvPr/>
            </p:nvSpPr>
            <p:spPr bwMode="auto">
              <a:xfrm>
                <a:off x="1585" y="4804"/>
                <a:ext cx="0" cy="576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49"/>
              <p:cNvSpPr>
                <a:spLocks/>
              </p:cNvSpPr>
              <p:nvPr/>
            </p:nvSpPr>
            <p:spPr bwMode="auto">
              <a:xfrm>
                <a:off x="1410" y="4803"/>
                <a:ext cx="175" cy="300"/>
              </a:xfrm>
              <a:custGeom>
                <a:avLst/>
                <a:gdLst>
                  <a:gd name="T0" fmla="*/ 0 w 175"/>
                  <a:gd name="T1" fmla="*/ 300 h 300"/>
                  <a:gd name="T2" fmla="*/ 0 w 175"/>
                  <a:gd name="T3" fmla="*/ 0 h 300"/>
                  <a:gd name="T4" fmla="*/ 175 w 175"/>
                  <a:gd name="T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5" h="300">
                    <a:moveTo>
                      <a:pt x="0" y="300"/>
                    </a:moveTo>
                    <a:lnTo>
                      <a:pt x="0" y="0"/>
                    </a:lnTo>
                    <a:lnTo>
                      <a:pt x="175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50"/>
              <p:cNvSpPr>
                <a:spLocks/>
              </p:cNvSpPr>
              <p:nvPr/>
            </p:nvSpPr>
            <p:spPr bwMode="auto">
              <a:xfrm>
                <a:off x="2383" y="5388"/>
                <a:ext cx="11" cy="25"/>
              </a:xfrm>
              <a:custGeom>
                <a:avLst/>
                <a:gdLst>
                  <a:gd name="T0" fmla="*/ 0 w 11"/>
                  <a:gd name="T1" fmla="*/ 0 h 25"/>
                  <a:gd name="T2" fmla="*/ 11 w 11"/>
                  <a:gd name="T3" fmla="*/ 0 h 25"/>
                  <a:gd name="T4" fmla="*/ 11 w 11"/>
                  <a:gd name="T5" fmla="*/ 25 h 25"/>
                  <a:gd name="T6" fmla="*/ 0 w 1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5">
                    <a:moveTo>
                      <a:pt x="0" y="0"/>
                    </a:moveTo>
                    <a:lnTo>
                      <a:pt x="11" y="0"/>
                    </a:lnTo>
                    <a:lnTo>
                      <a:pt x="11" y="25"/>
                    </a:lnTo>
                    <a:lnTo>
                      <a:pt x="0" y="25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Rectangle 551"/>
              <p:cNvSpPr>
                <a:spLocks noChangeArrowheads="1"/>
              </p:cNvSpPr>
              <p:nvPr/>
            </p:nvSpPr>
            <p:spPr bwMode="auto">
              <a:xfrm>
                <a:off x="2414" y="5362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3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0" name="Rectangle 552"/>
              <p:cNvSpPr>
                <a:spLocks noChangeArrowheads="1"/>
              </p:cNvSpPr>
              <p:nvPr/>
            </p:nvSpPr>
            <p:spPr bwMode="auto">
              <a:xfrm>
                <a:off x="1651" y="5387"/>
                <a:ext cx="74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N.meningitidis-MK930402-231003-ST12300-CC4821-B-China-2009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1" name="Line 553"/>
              <p:cNvSpPr>
                <a:spLocks noChangeShapeType="1"/>
              </p:cNvSpPr>
              <p:nvPr/>
            </p:nvSpPr>
            <p:spPr bwMode="auto">
              <a:xfrm>
                <a:off x="1411" y="5405"/>
                <a:ext cx="239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554"/>
              <p:cNvSpPr>
                <a:spLocks noChangeShapeType="1"/>
              </p:cNvSpPr>
              <p:nvPr/>
            </p:nvSpPr>
            <p:spPr bwMode="auto">
              <a:xfrm>
                <a:off x="1410" y="5105"/>
                <a:ext cx="0" cy="30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55"/>
              <p:cNvSpPr>
                <a:spLocks/>
              </p:cNvSpPr>
              <p:nvPr/>
            </p:nvSpPr>
            <p:spPr bwMode="auto">
              <a:xfrm>
                <a:off x="1224" y="5104"/>
                <a:ext cx="186" cy="163"/>
              </a:xfrm>
              <a:custGeom>
                <a:avLst/>
                <a:gdLst>
                  <a:gd name="T0" fmla="*/ 0 w 186"/>
                  <a:gd name="T1" fmla="*/ 163 h 163"/>
                  <a:gd name="T2" fmla="*/ 0 w 186"/>
                  <a:gd name="T3" fmla="*/ 0 h 163"/>
                  <a:gd name="T4" fmla="*/ 186 w 186"/>
                  <a:gd name="T5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6" h="163">
                    <a:moveTo>
                      <a:pt x="0" y="163"/>
                    </a:moveTo>
                    <a:lnTo>
                      <a:pt x="0" y="0"/>
                    </a:lnTo>
                    <a:lnTo>
                      <a:pt x="18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56"/>
              <p:cNvSpPr>
                <a:spLocks/>
              </p:cNvSpPr>
              <p:nvPr/>
            </p:nvSpPr>
            <p:spPr bwMode="auto">
              <a:xfrm>
                <a:off x="2008" y="5421"/>
                <a:ext cx="10" cy="45"/>
              </a:xfrm>
              <a:custGeom>
                <a:avLst/>
                <a:gdLst>
                  <a:gd name="T0" fmla="*/ 0 w 10"/>
                  <a:gd name="T1" fmla="*/ 0 h 26"/>
                  <a:gd name="T2" fmla="*/ 10 w 10"/>
                  <a:gd name="T3" fmla="*/ 0 h 26"/>
                  <a:gd name="T4" fmla="*/ 10 w 10"/>
                  <a:gd name="T5" fmla="*/ 26 h 26"/>
                  <a:gd name="T6" fmla="*/ 0 w 10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6">
                    <a:moveTo>
                      <a:pt x="0" y="0"/>
                    </a:moveTo>
                    <a:lnTo>
                      <a:pt x="10" y="0"/>
                    </a:lnTo>
                    <a:lnTo>
                      <a:pt x="10" y="26"/>
                    </a:lnTo>
                    <a:lnTo>
                      <a:pt x="0" y="26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Rectangle 557"/>
              <p:cNvSpPr>
                <a:spLocks noChangeArrowheads="1"/>
              </p:cNvSpPr>
              <p:nvPr/>
            </p:nvSpPr>
            <p:spPr bwMode="auto">
              <a:xfrm>
                <a:off x="2030" y="5411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2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26" name="Rectangle 558"/>
              <p:cNvSpPr>
                <a:spLocks noChangeArrowheads="1"/>
              </p:cNvSpPr>
              <p:nvPr/>
            </p:nvSpPr>
            <p:spPr bwMode="auto">
              <a:xfrm>
                <a:off x="1275" y="5413"/>
                <a:ext cx="74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N.meningitidis-MK930446-GX34173-ST9477-CC4821-B-China-2011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27" name="Line 559"/>
              <p:cNvSpPr>
                <a:spLocks noChangeShapeType="1"/>
              </p:cNvSpPr>
              <p:nvPr/>
            </p:nvSpPr>
            <p:spPr bwMode="auto">
              <a:xfrm>
                <a:off x="1225" y="5431"/>
                <a:ext cx="49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560"/>
              <p:cNvSpPr>
                <a:spLocks noChangeShapeType="1"/>
              </p:cNvSpPr>
              <p:nvPr/>
            </p:nvSpPr>
            <p:spPr bwMode="auto">
              <a:xfrm>
                <a:off x="1224" y="5269"/>
                <a:ext cx="0" cy="162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61"/>
              <p:cNvSpPr>
                <a:spLocks/>
              </p:cNvSpPr>
              <p:nvPr/>
            </p:nvSpPr>
            <p:spPr bwMode="auto">
              <a:xfrm>
                <a:off x="1120" y="5268"/>
                <a:ext cx="104" cy="93"/>
              </a:xfrm>
              <a:custGeom>
                <a:avLst/>
                <a:gdLst>
                  <a:gd name="T0" fmla="*/ 0 w 104"/>
                  <a:gd name="T1" fmla="*/ 93 h 93"/>
                  <a:gd name="T2" fmla="*/ 0 w 104"/>
                  <a:gd name="T3" fmla="*/ 0 h 93"/>
                  <a:gd name="T4" fmla="*/ 104 w 104"/>
                  <a:gd name="T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93">
                    <a:moveTo>
                      <a:pt x="0" y="93"/>
                    </a:moveTo>
                    <a:lnTo>
                      <a:pt x="0" y="0"/>
                    </a:lnTo>
                    <a:lnTo>
                      <a:pt x="10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Rectangle 564"/>
              <p:cNvSpPr>
                <a:spLocks noChangeArrowheads="1"/>
              </p:cNvSpPr>
              <p:nvPr/>
            </p:nvSpPr>
            <p:spPr bwMode="auto">
              <a:xfrm>
                <a:off x="1191" y="5438"/>
                <a:ext cx="85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N.meningitidis-KF733178-G1-ST5636-UA-B-China-2007 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3" name="Line 565"/>
              <p:cNvSpPr>
                <a:spLocks noChangeShapeType="1"/>
              </p:cNvSpPr>
              <p:nvPr/>
            </p:nvSpPr>
            <p:spPr bwMode="auto">
              <a:xfrm>
                <a:off x="1121" y="5457"/>
                <a:ext cx="69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566"/>
              <p:cNvSpPr>
                <a:spLocks noChangeShapeType="1"/>
              </p:cNvSpPr>
              <p:nvPr/>
            </p:nvSpPr>
            <p:spPr bwMode="auto">
              <a:xfrm>
                <a:off x="1120" y="5363"/>
                <a:ext cx="0" cy="94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67"/>
              <p:cNvSpPr>
                <a:spLocks/>
              </p:cNvSpPr>
              <p:nvPr/>
            </p:nvSpPr>
            <p:spPr bwMode="auto">
              <a:xfrm>
                <a:off x="700" y="5362"/>
                <a:ext cx="420" cy="66"/>
              </a:xfrm>
              <a:custGeom>
                <a:avLst/>
                <a:gdLst>
                  <a:gd name="T0" fmla="*/ 0 w 420"/>
                  <a:gd name="T1" fmla="*/ 66 h 66"/>
                  <a:gd name="T2" fmla="*/ 0 w 420"/>
                  <a:gd name="T3" fmla="*/ 0 h 66"/>
                  <a:gd name="T4" fmla="*/ 420 w 420"/>
                  <a:gd name="T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66">
                    <a:moveTo>
                      <a:pt x="0" y="66"/>
                    </a:moveTo>
                    <a:lnTo>
                      <a:pt x="0" y="0"/>
                    </a:lnTo>
                    <a:lnTo>
                      <a:pt x="42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Rectangle 568"/>
              <p:cNvSpPr>
                <a:spLocks noChangeArrowheads="1"/>
              </p:cNvSpPr>
              <p:nvPr/>
            </p:nvSpPr>
            <p:spPr bwMode="auto">
              <a:xfrm>
                <a:off x="1295" y="5464"/>
                <a:ext cx="7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sng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 N.meningitidis-MK930374-100514-ST4832-CC4821-C-China-2005 I</a:t>
                </a:r>
                <a:endParaRPr kumimoji="0" lang="en-US" altLang="en-US" sz="1800" b="0" i="0" u="sng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7" name="Freeform 569"/>
              <p:cNvSpPr>
                <a:spLocks/>
              </p:cNvSpPr>
              <p:nvPr/>
            </p:nvSpPr>
            <p:spPr bwMode="auto">
              <a:xfrm>
                <a:off x="1044" y="5482"/>
                <a:ext cx="250" cy="12"/>
              </a:xfrm>
              <a:custGeom>
                <a:avLst/>
                <a:gdLst>
                  <a:gd name="T0" fmla="*/ 0 w 250"/>
                  <a:gd name="T1" fmla="*/ 12 h 12"/>
                  <a:gd name="T2" fmla="*/ 0 w 250"/>
                  <a:gd name="T3" fmla="*/ 0 h 12"/>
                  <a:gd name="T4" fmla="*/ 250 w 250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" h="12">
                    <a:moveTo>
                      <a:pt x="0" y="12"/>
                    </a:moveTo>
                    <a:lnTo>
                      <a:pt x="0" y="0"/>
                    </a:lnTo>
                    <a:lnTo>
                      <a:pt x="25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Rectangle 570"/>
              <p:cNvSpPr>
                <a:spLocks noChangeArrowheads="1"/>
              </p:cNvSpPr>
              <p:nvPr/>
            </p:nvSpPr>
            <p:spPr bwMode="auto">
              <a:xfrm>
                <a:off x="1606" y="5490"/>
                <a:ext cx="54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N.subflava-CP031251.1-M18660-----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9" name="Freeform 571"/>
              <p:cNvSpPr>
                <a:spLocks/>
              </p:cNvSpPr>
              <p:nvPr/>
            </p:nvSpPr>
            <p:spPr bwMode="auto">
              <a:xfrm>
                <a:off x="1044" y="5496"/>
                <a:ext cx="561" cy="12"/>
              </a:xfrm>
              <a:custGeom>
                <a:avLst/>
                <a:gdLst>
                  <a:gd name="T0" fmla="*/ 0 w 561"/>
                  <a:gd name="T1" fmla="*/ 0 h 12"/>
                  <a:gd name="T2" fmla="*/ 0 w 561"/>
                  <a:gd name="T3" fmla="*/ 12 h 12"/>
                  <a:gd name="T4" fmla="*/ 561 w 561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1" h="12">
                    <a:moveTo>
                      <a:pt x="0" y="0"/>
                    </a:moveTo>
                    <a:lnTo>
                      <a:pt x="0" y="12"/>
                    </a:lnTo>
                    <a:lnTo>
                      <a:pt x="561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72"/>
              <p:cNvSpPr>
                <a:spLocks/>
              </p:cNvSpPr>
              <p:nvPr/>
            </p:nvSpPr>
            <p:spPr bwMode="auto">
              <a:xfrm>
                <a:off x="2038" y="5470"/>
                <a:ext cx="10" cy="52"/>
              </a:xfrm>
              <a:custGeom>
                <a:avLst/>
                <a:gdLst>
                  <a:gd name="T0" fmla="*/ 0 w 10"/>
                  <a:gd name="T1" fmla="*/ 0 h 52"/>
                  <a:gd name="T2" fmla="*/ 10 w 10"/>
                  <a:gd name="T3" fmla="*/ 0 h 52"/>
                  <a:gd name="T4" fmla="*/ 10 w 10"/>
                  <a:gd name="T5" fmla="*/ 52 h 52"/>
                  <a:gd name="T6" fmla="*/ 0 w 10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2">
                    <a:moveTo>
                      <a:pt x="0" y="0"/>
                    </a:moveTo>
                    <a:lnTo>
                      <a:pt x="10" y="0"/>
                    </a:lnTo>
                    <a:lnTo>
                      <a:pt x="10" y="52"/>
                    </a:lnTo>
                    <a:lnTo>
                      <a:pt x="0" y="5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Rectangle 573"/>
              <p:cNvSpPr>
                <a:spLocks noChangeArrowheads="1"/>
              </p:cNvSpPr>
              <p:nvPr/>
            </p:nvSpPr>
            <p:spPr bwMode="auto">
              <a:xfrm>
                <a:off x="2060" y="5460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ahoma" panose="020B0604030504040204" pitchFamily="34" charset="0"/>
                  </a:rPr>
                  <a:t>1</a:t>
                </a:r>
                <a:endPara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242" name="Line 574"/>
              <p:cNvSpPr>
                <a:spLocks noChangeShapeType="1"/>
              </p:cNvSpPr>
              <p:nvPr/>
            </p:nvSpPr>
            <p:spPr bwMode="auto">
              <a:xfrm>
                <a:off x="701" y="5495"/>
                <a:ext cx="34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575"/>
              <p:cNvSpPr>
                <a:spLocks noChangeShapeType="1"/>
              </p:cNvSpPr>
              <p:nvPr/>
            </p:nvSpPr>
            <p:spPr bwMode="auto">
              <a:xfrm>
                <a:off x="700" y="5430"/>
                <a:ext cx="0" cy="65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76"/>
              <p:cNvSpPr>
                <a:spLocks/>
              </p:cNvSpPr>
              <p:nvPr/>
            </p:nvSpPr>
            <p:spPr bwMode="auto">
              <a:xfrm>
                <a:off x="234" y="5429"/>
                <a:ext cx="466" cy="123"/>
              </a:xfrm>
              <a:custGeom>
                <a:avLst/>
                <a:gdLst>
                  <a:gd name="T0" fmla="*/ 0 w 466"/>
                  <a:gd name="T1" fmla="*/ 123 h 123"/>
                  <a:gd name="T2" fmla="*/ 0 w 466"/>
                  <a:gd name="T3" fmla="*/ 0 h 123"/>
                  <a:gd name="T4" fmla="*/ 466 w 466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6" h="123">
                    <a:moveTo>
                      <a:pt x="0" y="123"/>
                    </a:moveTo>
                    <a:lnTo>
                      <a:pt x="0" y="0"/>
                    </a:lnTo>
                    <a:lnTo>
                      <a:pt x="46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Rectangle 577"/>
              <p:cNvSpPr>
                <a:spLocks noChangeArrowheads="1"/>
              </p:cNvSpPr>
              <p:nvPr/>
            </p:nvSpPr>
            <p:spPr bwMode="auto">
              <a:xfrm>
                <a:off x="1376" y="5515"/>
                <a:ext cx="107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N.elongata subspecies glycolytica-CP007726.1-ATCC 29315----USA-1970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6" name="Freeform 578"/>
              <p:cNvSpPr>
                <a:spLocks/>
              </p:cNvSpPr>
              <p:nvPr/>
            </p:nvSpPr>
            <p:spPr bwMode="auto">
              <a:xfrm>
                <a:off x="1129" y="5533"/>
                <a:ext cx="246" cy="12"/>
              </a:xfrm>
              <a:custGeom>
                <a:avLst/>
                <a:gdLst>
                  <a:gd name="T0" fmla="*/ 0 w 246"/>
                  <a:gd name="T1" fmla="*/ 12 h 12"/>
                  <a:gd name="T2" fmla="*/ 0 w 246"/>
                  <a:gd name="T3" fmla="*/ 0 h 12"/>
                  <a:gd name="T4" fmla="*/ 246 w 246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6" h="12">
                    <a:moveTo>
                      <a:pt x="0" y="12"/>
                    </a:moveTo>
                    <a:lnTo>
                      <a:pt x="0" y="0"/>
                    </a:lnTo>
                    <a:lnTo>
                      <a:pt x="246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Rectangle 579"/>
              <p:cNvSpPr>
                <a:spLocks noChangeArrowheads="1"/>
              </p:cNvSpPr>
              <p:nvPr/>
            </p:nvSpPr>
            <p:spPr bwMode="auto">
              <a:xfrm>
                <a:off x="1338" y="5541"/>
                <a:ext cx="54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N.elongata-CP031252.1-M15911-----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Freeform 580"/>
              <p:cNvSpPr>
                <a:spLocks/>
              </p:cNvSpPr>
              <p:nvPr/>
            </p:nvSpPr>
            <p:spPr bwMode="auto">
              <a:xfrm>
                <a:off x="1129" y="5547"/>
                <a:ext cx="208" cy="12"/>
              </a:xfrm>
              <a:custGeom>
                <a:avLst/>
                <a:gdLst>
                  <a:gd name="T0" fmla="*/ 0 w 208"/>
                  <a:gd name="T1" fmla="*/ 0 h 12"/>
                  <a:gd name="T2" fmla="*/ 0 w 208"/>
                  <a:gd name="T3" fmla="*/ 12 h 12"/>
                  <a:gd name="T4" fmla="*/ 208 w 20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8" h="12">
                    <a:moveTo>
                      <a:pt x="0" y="0"/>
                    </a:moveTo>
                    <a:lnTo>
                      <a:pt x="0" y="12"/>
                    </a:lnTo>
                    <a:lnTo>
                      <a:pt x="208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81"/>
              <p:cNvSpPr>
                <a:spLocks/>
              </p:cNvSpPr>
              <p:nvPr/>
            </p:nvSpPr>
            <p:spPr bwMode="auto">
              <a:xfrm>
                <a:off x="1047" y="5546"/>
                <a:ext cx="82" cy="18"/>
              </a:xfrm>
              <a:custGeom>
                <a:avLst/>
                <a:gdLst>
                  <a:gd name="T0" fmla="*/ 0 w 82"/>
                  <a:gd name="T1" fmla="*/ 18 h 18"/>
                  <a:gd name="T2" fmla="*/ 0 w 82"/>
                  <a:gd name="T3" fmla="*/ 0 h 18"/>
                  <a:gd name="T4" fmla="*/ 82 w 8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18">
                    <a:moveTo>
                      <a:pt x="0" y="18"/>
                    </a:moveTo>
                    <a:lnTo>
                      <a:pt x="0" y="0"/>
                    </a:lnTo>
                    <a:lnTo>
                      <a:pt x="8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Rectangle 582"/>
              <p:cNvSpPr>
                <a:spLocks noChangeArrowheads="1"/>
              </p:cNvSpPr>
              <p:nvPr/>
            </p:nvSpPr>
            <p:spPr bwMode="auto">
              <a:xfrm>
                <a:off x="1222" y="5566"/>
                <a:ext cx="547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N.elongata-CP031255.1-M15910-----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1" name="Freeform 583"/>
              <p:cNvSpPr>
                <a:spLocks/>
              </p:cNvSpPr>
              <p:nvPr/>
            </p:nvSpPr>
            <p:spPr bwMode="auto">
              <a:xfrm>
                <a:off x="1047" y="5566"/>
                <a:ext cx="174" cy="19"/>
              </a:xfrm>
              <a:custGeom>
                <a:avLst/>
                <a:gdLst>
                  <a:gd name="T0" fmla="*/ 0 w 174"/>
                  <a:gd name="T1" fmla="*/ 0 h 19"/>
                  <a:gd name="T2" fmla="*/ 0 w 174"/>
                  <a:gd name="T3" fmla="*/ 19 h 19"/>
                  <a:gd name="T4" fmla="*/ 174 w 17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4" h="19">
                    <a:moveTo>
                      <a:pt x="0" y="0"/>
                    </a:moveTo>
                    <a:lnTo>
                      <a:pt x="0" y="19"/>
                    </a:lnTo>
                    <a:lnTo>
                      <a:pt x="174" y="19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84"/>
              <p:cNvSpPr>
                <a:spLocks/>
              </p:cNvSpPr>
              <p:nvPr/>
            </p:nvSpPr>
            <p:spPr bwMode="auto">
              <a:xfrm>
                <a:off x="1027" y="5565"/>
                <a:ext cx="20" cy="28"/>
              </a:xfrm>
              <a:custGeom>
                <a:avLst/>
                <a:gdLst>
                  <a:gd name="T0" fmla="*/ 0 w 20"/>
                  <a:gd name="T1" fmla="*/ 28 h 28"/>
                  <a:gd name="T2" fmla="*/ 0 w 20"/>
                  <a:gd name="T3" fmla="*/ 0 h 28"/>
                  <a:gd name="T4" fmla="*/ 20 w 20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28">
                    <a:moveTo>
                      <a:pt x="0" y="28"/>
                    </a:moveTo>
                    <a:lnTo>
                      <a:pt x="0" y="0"/>
                    </a:lnTo>
                    <a:lnTo>
                      <a:pt x="2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Rectangle 585"/>
              <p:cNvSpPr>
                <a:spLocks noChangeArrowheads="1"/>
              </p:cNvSpPr>
              <p:nvPr/>
            </p:nvSpPr>
            <p:spPr bwMode="auto">
              <a:xfrm>
                <a:off x="1252" y="5592"/>
                <a:ext cx="795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N.mucosa-CP028150.1-19696-ST3706---France-1959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4" name="Freeform 586"/>
              <p:cNvSpPr>
                <a:spLocks/>
              </p:cNvSpPr>
              <p:nvPr/>
            </p:nvSpPr>
            <p:spPr bwMode="auto">
              <a:xfrm>
                <a:off x="1063" y="5610"/>
                <a:ext cx="188" cy="12"/>
              </a:xfrm>
              <a:custGeom>
                <a:avLst/>
                <a:gdLst>
                  <a:gd name="T0" fmla="*/ 0 w 188"/>
                  <a:gd name="T1" fmla="*/ 12 h 12"/>
                  <a:gd name="T2" fmla="*/ 0 w 188"/>
                  <a:gd name="T3" fmla="*/ 0 h 12"/>
                  <a:gd name="T4" fmla="*/ 188 w 188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8" h="12">
                    <a:moveTo>
                      <a:pt x="0" y="12"/>
                    </a:moveTo>
                    <a:lnTo>
                      <a:pt x="0" y="0"/>
                    </a:lnTo>
                    <a:lnTo>
                      <a:pt x="188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Rectangle 587"/>
              <p:cNvSpPr>
                <a:spLocks noChangeArrowheads="1"/>
              </p:cNvSpPr>
              <p:nvPr/>
            </p:nvSpPr>
            <p:spPr bwMode="auto">
              <a:xfrm>
                <a:off x="1212" y="5618"/>
                <a:ext cx="77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N.sicca-CP020452.2- FDAARGOS 260----USA-2014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56" name="Freeform 588"/>
              <p:cNvSpPr>
                <a:spLocks/>
              </p:cNvSpPr>
              <p:nvPr/>
            </p:nvSpPr>
            <p:spPr bwMode="auto">
              <a:xfrm>
                <a:off x="1063" y="5624"/>
                <a:ext cx="148" cy="12"/>
              </a:xfrm>
              <a:custGeom>
                <a:avLst/>
                <a:gdLst>
                  <a:gd name="T0" fmla="*/ 0 w 148"/>
                  <a:gd name="T1" fmla="*/ 0 h 12"/>
                  <a:gd name="T2" fmla="*/ 0 w 148"/>
                  <a:gd name="T3" fmla="*/ 12 h 12"/>
                  <a:gd name="T4" fmla="*/ 148 w 148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12">
                    <a:moveTo>
                      <a:pt x="0" y="0"/>
                    </a:moveTo>
                    <a:lnTo>
                      <a:pt x="0" y="12"/>
                    </a:lnTo>
                    <a:lnTo>
                      <a:pt x="148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589"/>
              <p:cNvSpPr>
                <a:spLocks/>
              </p:cNvSpPr>
              <p:nvPr/>
            </p:nvSpPr>
            <p:spPr bwMode="auto">
              <a:xfrm>
                <a:off x="1027" y="5595"/>
                <a:ext cx="36" cy="28"/>
              </a:xfrm>
              <a:custGeom>
                <a:avLst/>
                <a:gdLst>
                  <a:gd name="T0" fmla="*/ 0 w 36"/>
                  <a:gd name="T1" fmla="*/ 0 h 28"/>
                  <a:gd name="T2" fmla="*/ 0 w 36"/>
                  <a:gd name="T3" fmla="*/ 28 h 28"/>
                  <a:gd name="T4" fmla="*/ 36 w 36"/>
                  <a:gd name="T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8">
                    <a:moveTo>
                      <a:pt x="0" y="0"/>
                    </a:moveTo>
                    <a:lnTo>
                      <a:pt x="0" y="28"/>
                    </a:lnTo>
                    <a:lnTo>
                      <a:pt x="36" y="28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590"/>
              <p:cNvSpPr>
                <a:spLocks/>
              </p:cNvSpPr>
              <p:nvPr/>
            </p:nvSpPr>
            <p:spPr bwMode="auto">
              <a:xfrm>
                <a:off x="653" y="5594"/>
                <a:ext cx="374" cy="32"/>
              </a:xfrm>
              <a:custGeom>
                <a:avLst/>
                <a:gdLst>
                  <a:gd name="T0" fmla="*/ 0 w 374"/>
                  <a:gd name="T1" fmla="*/ 32 h 32"/>
                  <a:gd name="T2" fmla="*/ 0 w 374"/>
                  <a:gd name="T3" fmla="*/ 0 h 32"/>
                  <a:gd name="T4" fmla="*/ 374 w 374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4" h="32">
                    <a:moveTo>
                      <a:pt x="0" y="32"/>
                    </a:moveTo>
                    <a:lnTo>
                      <a:pt x="0" y="0"/>
                    </a:lnTo>
                    <a:lnTo>
                      <a:pt x="374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Rectangle 591"/>
              <p:cNvSpPr>
                <a:spLocks noChangeArrowheads="1"/>
              </p:cNvSpPr>
              <p:nvPr/>
            </p:nvSpPr>
            <p:spPr bwMode="auto">
              <a:xfrm>
                <a:off x="975" y="5643"/>
                <a:ext cx="741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N.polysaccharea-CP031325.1-M18661-ST3557----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0" name="Freeform 592"/>
              <p:cNvSpPr>
                <a:spLocks/>
              </p:cNvSpPr>
              <p:nvPr/>
            </p:nvSpPr>
            <p:spPr bwMode="auto">
              <a:xfrm>
                <a:off x="653" y="5628"/>
                <a:ext cx="321" cy="33"/>
              </a:xfrm>
              <a:custGeom>
                <a:avLst/>
                <a:gdLst>
                  <a:gd name="T0" fmla="*/ 0 w 321"/>
                  <a:gd name="T1" fmla="*/ 0 h 33"/>
                  <a:gd name="T2" fmla="*/ 0 w 321"/>
                  <a:gd name="T3" fmla="*/ 33 h 33"/>
                  <a:gd name="T4" fmla="*/ 321 w 321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1" h="33">
                    <a:moveTo>
                      <a:pt x="0" y="0"/>
                    </a:moveTo>
                    <a:lnTo>
                      <a:pt x="0" y="33"/>
                    </a:lnTo>
                    <a:lnTo>
                      <a:pt x="321" y="33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593"/>
              <p:cNvSpPr>
                <a:spLocks/>
              </p:cNvSpPr>
              <p:nvPr/>
            </p:nvSpPr>
            <p:spPr bwMode="auto">
              <a:xfrm>
                <a:off x="341" y="5627"/>
                <a:ext cx="312" cy="49"/>
              </a:xfrm>
              <a:custGeom>
                <a:avLst/>
                <a:gdLst>
                  <a:gd name="T0" fmla="*/ 0 w 312"/>
                  <a:gd name="T1" fmla="*/ 49 h 49"/>
                  <a:gd name="T2" fmla="*/ 0 w 312"/>
                  <a:gd name="T3" fmla="*/ 0 h 49"/>
                  <a:gd name="T4" fmla="*/ 312 w 312"/>
                  <a:gd name="T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2" h="49">
                    <a:moveTo>
                      <a:pt x="0" y="49"/>
                    </a:moveTo>
                    <a:lnTo>
                      <a:pt x="0" y="0"/>
                    </a:lnTo>
                    <a:lnTo>
                      <a:pt x="312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Rectangle 594"/>
              <p:cNvSpPr>
                <a:spLocks noChangeArrowheads="1"/>
              </p:cNvSpPr>
              <p:nvPr/>
            </p:nvSpPr>
            <p:spPr bwMode="auto">
              <a:xfrm>
                <a:off x="2053" y="5669"/>
                <a:ext cx="8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N.animalis-LR134287.1-NCTC10212----Germany-1960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3" name="Freeform 595"/>
              <p:cNvSpPr>
                <a:spLocks/>
              </p:cNvSpPr>
              <p:nvPr/>
            </p:nvSpPr>
            <p:spPr bwMode="auto">
              <a:xfrm>
                <a:off x="1029" y="5687"/>
                <a:ext cx="1023" cy="38"/>
              </a:xfrm>
              <a:custGeom>
                <a:avLst/>
                <a:gdLst>
                  <a:gd name="T0" fmla="*/ 0 w 1023"/>
                  <a:gd name="T1" fmla="*/ 38 h 38"/>
                  <a:gd name="T2" fmla="*/ 0 w 1023"/>
                  <a:gd name="T3" fmla="*/ 0 h 38"/>
                  <a:gd name="T4" fmla="*/ 1023 w 1023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23" h="38">
                    <a:moveTo>
                      <a:pt x="0" y="38"/>
                    </a:moveTo>
                    <a:lnTo>
                      <a:pt x="0" y="0"/>
                    </a:lnTo>
                    <a:lnTo>
                      <a:pt x="1023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Rectangle 596"/>
              <p:cNvSpPr>
                <a:spLocks noChangeArrowheads="1"/>
              </p:cNvSpPr>
              <p:nvPr/>
            </p:nvSpPr>
            <p:spPr bwMode="auto">
              <a:xfrm>
                <a:off x="3099" y="5694"/>
                <a:ext cx="97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Eikenella corrodens-CP034670.1-KCOM3110----South Korea-2017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5" name="Freeform 597"/>
              <p:cNvSpPr>
                <a:spLocks/>
              </p:cNvSpPr>
              <p:nvPr/>
            </p:nvSpPr>
            <p:spPr bwMode="auto">
              <a:xfrm>
                <a:off x="2885" y="5713"/>
                <a:ext cx="213" cy="11"/>
              </a:xfrm>
              <a:custGeom>
                <a:avLst/>
                <a:gdLst>
                  <a:gd name="T0" fmla="*/ 0 w 213"/>
                  <a:gd name="T1" fmla="*/ 11 h 11"/>
                  <a:gd name="T2" fmla="*/ 0 w 213"/>
                  <a:gd name="T3" fmla="*/ 0 h 11"/>
                  <a:gd name="T4" fmla="*/ 213 w 2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3" h="11">
                    <a:moveTo>
                      <a:pt x="0" y="11"/>
                    </a:moveTo>
                    <a:lnTo>
                      <a:pt x="0" y="0"/>
                    </a:lnTo>
                    <a:lnTo>
                      <a:pt x="213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Rectangle 598"/>
              <p:cNvSpPr>
                <a:spLocks noChangeArrowheads="1"/>
              </p:cNvSpPr>
              <p:nvPr/>
            </p:nvSpPr>
            <p:spPr bwMode="auto">
              <a:xfrm>
                <a:off x="3130" y="5720"/>
                <a:ext cx="904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Eikenella corrodens-LT906482.1-NCTC10596----Norway-1954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67" name="Freeform 599"/>
              <p:cNvSpPr>
                <a:spLocks/>
              </p:cNvSpPr>
              <p:nvPr/>
            </p:nvSpPr>
            <p:spPr bwMode="auto">
              <a:xfrm>
                <a:off x="2885" y="5726"/>
                <a:ext cx="244" cy="12"/>
              </a:xfrm>
              <a:custGeom>
                <a:avLst/>
                <a:gdLst>
                  <a:gd name="T0" fmla="*/ 0 w 244"/>
                  <a:gd name="T1" fmla="*/ 0 h 12"/>
                  <a:gd name="T2" fmla="*/ 0 w 244"/>
                  <a:gd name="T3" fmla="*/ 12 h 12"/>
                  <a:gd name="T4" fmla="*/ 244 w 244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4" h="12">
                    <a:moveTo>
                      <a:pt x="0" y="0"/>
                    </a:moveTo>
                    <a:lnTo>
                      <a:pt x="0" y="12"/>
                    </a:lnTo>
                    <a:lnTo>
                      <a:pt x="244" y="12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600"/>
              <p:cNvSpPr>
                <a:spLocks/>
              </p:cNvSpPr>
              <p:nvPr/>
            </p:nvSpPr>
            <p:spPr bwMode="auto">
              <a:xfrm>
                <a:off x="1315" y="5725"/>
                <a:ext cx="1570" cy="40"/>
              </a:xfrm>
              <a:custGeom>
                <a:avLst/>
                <a:gdLst>
                  <a:gd name="T0" fmla="*/ 0 w 1570"/>
                  <a:gd name="T1" fmla="*/ 40 h 40"/>
                  <a:gd name="T2" fmla="*/ 0 w 1570"/>
                  <a:gd name="T3" fmla="*/ 0 h 40"/>
                  <a:gd name="T4" fmla="*/ 1570 w 1570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0" h="40">
                    <a:moveTo>
                      <a:pt x="0" y="40"/>
                    </a:moveTo>
                    <a:lnTo>
                      <a:pt x="0" y="0"/>
                    </a:lnTo>
                    <a:lnTo>
                      <a:pt x="1570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Rectangle 601"/>
              <p:cNvSpPr>
                <a:spLocks noChangeArrowheads="1"/>
              </p:cNvSpPr>
              <p:nvPr/>
            </p:nvSpPr>
            <p:spPr bwMode="auto">
              <a:xfrm>
                <a:off x="3097" y="5746"/>
                <a:ext cx="89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N.weaveri-LR134533.1-NCTC12742-ST9346---Sweden-1974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0" name="Freeform 602"/>
              <p:cNvSpPr>
                <a:spLocks/>
              </p:cNvSpPr>
              <p:nvPr/>
            </p:nvSpPr>
            <p:spPr bwMode="auto">
              <a:xfrm>
                <a:off x="3087" y="5764"/>
                <a:ext cx="9" cy="12"/>
              </a:xfrm>
              <a:custGeom>
                <a:avLst/>
                <a:gdLst>
                  <a:gd name="T0" fmla="*/ 0 w 9"/>
                  <a:gd name="T1" fmla="*/ 12 h 12"/>
                  <a:gd name="T2" fmla="*/ 0 w 9"/>
                  <a:gd name="T3" fmla="*/ 0 h 12"/>
                  <a:gd name="T4" fmla="*/ 9 w 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2">
                    <a:moveTo>
                      <a:pt x="0" y="12"/>
                    </a:moveTo>
                    <a:lnTo>
                      <a:pt x="0" y="0"/>
                    </a:lnTo>
                    <a:lnTo>
                      <a:pt x="9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Rectangle 603"/>
              <p:cNvSpPr>
                <a:spLocks noChangeArrowheads="1"/>
              </p:cNvSpPr>
              <p:nvPr/>
            </p:nvSpPr>
            <p:spPr bwMode="auto">
              <a:xfrm>
                <a:off x="3088" y="5771"/>
                <a:ext cx="589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N.weaveri-LT571436.1-NCTC13585-----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72" name="Freeform 604"/>
              <p:cNvSpPr>
                <a:spLocks/>
              </p:cNvSpPr>
              <p:nvPr/>
            </p:nvSpPr>
            <p:spPr bwMode="auto">
              <a:xfrm>
                <a:off x="3087" y="5778"/>
                <a:ext cx="0" cy="11"/>
              </a:xfrm>
              <a:custGeom>
                <a:avLst/>
                <a:gdLst>
                  <a:gd name="T0" fmla="*/ 0 h 11"/>
                  <a:gd name="T1" fmla="*/ 11 h 11"/>
                  <a:gd name="T2" fmla="*/ 11 h 1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1">
                    <a:moveTo>
                      <a:pt x="0" y="0"/>
                    </a:moveTo>
                    <a:lnTo>
                      <a:pt x="0" y="11"/>
                    </a:lnTo>
                    <a:lnTo>
                      <a:pt x="0" y="11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605"/>
              <p:cNvSpPr>
                <a:spLocks/>
              </p:cNvSpPr>
              <p:nvPr/>
            </p:nvSpPr>
            <p:spPr bwMode="auto">
              <a:xfrm>
                <a:off x="1726" y="5777"/>
                <a:ext cx="1361" cy="29"/>
              </a:xfrm>
              <a:custGeom>
                <a:avLst/>
                <a:gdLst>
                  <a:gd name="T0" fmla="*/ 0 w 1361"/>
                  <a:gd name="T1" fmla="*/ 29 h 29"/>
                  <a:gd name="T2" fmla="*/ 0 w 1361"/>
                  <a:gd name="T3" fmla="*/ 0 h 29"/>
                  <a:gd name="T4" fmla="*/ 1361 w 1361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1" h="29">
                    <a:moveTo>
                      <a:pt x="0" y="29"/>
                    </a:moveTo>
                    <a:lnTo>
                      <a:pt x="0" y="0"/>
                    </a:lnTo>
                    <a:lnTo>
                      <a:pt x="1361" y="0"/>
                    </a:lnTo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Rectangle 606"/>
              <p:cNvSpPr>
                <a:spLocks noChangeArrowheads="1"/>
              </p:cNvSpPr>
              <p:nvPr/>
            </p:nvSpPr>
            <p:spPr bwMode="auto">
              <a:xfrm>
                <a:off x="2885" y="5797"/>
                <a:ext cx="56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N.canis-LR134313.1-NCTC10296-----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" name="Freeform 608"/>
            <p:cNvSpPr>
              <a:spLocks/>
            </p:cNvSpPr>
            <p:nvPr/>
          </p:nvSpPr>
          <p:spPr bwMode="auto">
            <a:xfrm>
              <a:off x="2378" y="5815"/>
              <a:ext cx="506" cy="21"/>
            </a:xfrm>
            <a:custGeom>
              <a:avLst/>
              <a:gdLst>
                <a:gd name="T0" fmla="*/ 0 w 506"/>
                <a:gd name="T1" fmla="*/ 21 h 21"/>
                <a:gd name="T2" fmla="*/ 0 w 506"/>
                <a:gd name="T3" fmla="*/ 0 h 21"/>
                <a:gd name="T4" fmla="*/ 506 w 506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6" h="21">
                  <a:moveTo>
                    <a:pt x="0" y="21"/>
                  </a:moveTo>
                  <a:lnTo>
                    <a:pt x="0" y="0"/>
                  </a:lnTo>
                  <a:lnTo>
                    <a:pt x="506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609"/>
            <p:cNvSpPr>
              <a:spLocks noChangeArrowheads="1"/>
            </p:cNvSpPr>
            <p:nvPr/>
          </p:nvSpPr>
          <p:spPr bwMode="auto">
            <a:xfrm>
              <a:off x="3195" y="5822"/>
              <a:ext cx="7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N.zoodegmatis-LT906434.1-NCTC12230-----1989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Freeform 610"/>
            <p:cNvSpPr>
              <a:spLocks/>
            </p:cNvSpPr>
            <p:nvPr/>
          </p:nvSpPr>
          <p:spPr bwMode="auto">
            <a:xfrm>
              <a:off x="2599" y="5841"/>
              <a:ext cx="595" cy="18"/>
            </a:xfrm>
            <a:custGeom>
              <a:avLst/>
              <a:gdLst>
                <a:gd name="T0" fmla="*/ 0 w 595"/>
                <a:gd name="T1" fmla="*/ 18 h 18"/>
                <a:gd name="T2" fmla="*/ 0 w 595"/>
                <a:gd name="T3" fmla="*/ 0 h 18"/>
                <a:gd name="T4" fmla="*/ 595 w 595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5" h="18">
                  <a:moveTo>
                    <a:pt x="0" y="18"/>
                  </a:moveTo>
                  <a:lnTo>
                    <a:pt x="0" y="0"/>
                  </a:lnTo>
                  <a:lnTo>
                    <a:pt x="595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611"/>
            <p:cNvSpPr>
              <a:spLocks noChangeArrowheads="1"/>
            </p:cNvSpPr>
            <p:nvPr/>
          </p:nvSpPr>
          <p:spPr bwMode="auto">
            <a:xfrm>
              <a:off x="2902" y="5848"/>
              <a:ext cx="702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N.animaloris-LR134440.1-NCTC12228-----1989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612"/>
            <p:cNvSpPr>
              <a:spLocks/>
            </p:cNvSpPr>
            <p:nvPr/>
          </p:nvSpPr>
          <p:spPr bwMode="auto">
            <a:xfrm>
              <a:off x="2715" y="5866"/>
              <a:ext cx="186" cy="12"/>
            </a:xfrm>
            <a:custGeom>
              <a:avLst/>
              <a:gdLst>
                <a:gd name="T0" fmla="*/ 0 w 186"/>
                <a:gd name="T1" fmla="*/ 12 h 12"/>
                <a:gd name="T2" fmla="*/ 0 w 186"/>
                <a:gd name="T3" fmla="*/ 0 h 12"/>
                <a:gd name="T4" fmla="*/ 186 w 186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12">
                  <a:moveTo>
                    <a:pt x="0" y="12"/>
                  </a:moveTo>
                  <a:lnTo>
                    <a:pt x="0" y="0"/>
                  </a:lnTo>
                  <a:lnTo>
                    <a:pt x="186" y="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613"/>
            <p:cNvSpPr>
              <a:spLocks noChangeArrowheads="1"/>
            </p:cNvSpPr>
            <p:nvPr/>
          </p:nvSpPr>
          <p:spPr bwMode="auto">
            <a:xfrm>
              <a:off x="2878" y="5874"/>
              <a:ext cx="630" cy="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N.animaloris-LR134516.1-NCTC12227-----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Freeform 614"/>
            <p:cNvSpPr>
              <a:spLocks/>
            </p:cNvSpPr>
            <p:nvPr/>
          </p:nvSpPr>
          <p:spPr bwMode="auto">
            <a:xfrm>
              <a:off x="2715" y="5880"/>
              <a:ext cx="162" cy="12"/>
            </a:xfrm>
            <a:custGeom>
              <a:avLst/>
              <a:gdLst>
                <a:gd name="T0" fmla="*/ 0 w 162"/>
                <a:gd name="T1" fmla="*/ 0 h 12"/>
                <a:gd name="T2" fmla="*/ 0 w 162"/>
                <a:gd name="T3" fmla="*/ 12 h 12"/>
                <a:gd name="T4" fmla="*/ 162 w 162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12">
                  <a:moveTo>
                    <a:pt x="0" y="0"/>
                  </a:moveTo>
                  <a:lnTo>
                    <a:pt x="0" y="12"/>
                  </a:lnTo>
                  <a:lnTo>
                    <a:pt x="162" y="12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15"/>
            <p:cNvSpPr>
              <a:spLocks/>
            </p:cNvSpPr>
            <p:nvPr/>
          </p:nvSpPr>
          <p:spPr bwMode="auto">
            <a:xfrm>
              <a:off x="2599" y="5861"/>
              <a:ext cx="116" cy="18"/>
            </a:xfrm>
            <a:custGeom>
              <a:avLst/>
              <a:gdLst>
                <a:gd name="T0" fmla="*/ 0 w 116"/>
                <a:gd name="T1" fmla="*/ 0 h 18"/>
                <a:gd name="T2" fmla="*/ 0 w 116"/>
                <a:gd name="T3" fmla="*/ 18 h 18"/>
                <a:gd name="T4" fmla="*/ 116 w 116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">
                  <a:moveTo>
                    <a:pt x="0" y="0"/>
                  </a:moveTo>
                  <a:lnTo>
                    <a:pt x="0" y="18"/>
                  </a:lnTo>
                  <a:lnTo>
                    <a:pt x="116" y="18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16"/>
            <p:cNvSpPr>
              <a:spLocks/>
            </p:cNvSpPr>
            <p:nvPr/>
          </p:nvSpPr>
          <p:spPr bwMode="auto">
            <a:xfrm>
              <a:off x="2378" y="5838"/>
              <a:ext cx="221" cy="22"/>
            </a:xfrm>
            <a:custGeom>
              <a:avLst/>
              <a:gdLst>
                <a:gd name="T0" fmla="*/ 0 w 221"/>
                <a:gd name="T1" fmla="*/ 0 h 22"/>
                <a:gd name="T2" fmla="*/ 0 w 221"/>
                <a:gd name="T3" fmla="*/ 22 h 22"/>
                <a:gd name="T4" fmla="*/ 221 w 221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" h="22">
                  <a:moveTo>
                    <a:pt x="0" y="0"/>
                  </a:moveTo>
                  <a:lnTo>
                    <a:pt x="0" y="22"/>
                  </a:lnTo>
                  <a:lnTo>
                    <a:pt x="221" y="22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17"/>
            <p:cNvSpPr>
              <a:spLocks/>
            </p:cNvSpPr>
            <p:nvPr/>
          </p:nvSpPr>
          <p:spPr bwMode="auto">
            <a:xfrm>
              <a:off x="1726" y="5808"/>
              <a:ext cx="652" cy="29"/>
            </a:xfrm>
            <a:custGeom>
              <a:avLst/>
              <a:gdLst>
                <a:gd name="T0" fmla="*/ 0 w 652"/>
                <a:gd name="T1" fmla="*/ 0 h 29"/>
                <a:gd name="T2" fmla="*/ 0 w 652"/>
                <a:gd name="T3" fmla="*/ 29 h 29"/>
                <a:gd name="T4" fmla="*/ 652 w 652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2" h="29">
                  <a:moveTo>
                    <a:pt x="0" y="0"/>
                  </a:moveTo>
                  <a:lnTo>
                    <a:pt x="0" y="29"/>
                  </a:lnTo>
                  <a:lnTo>
                    <a:pt x="652" y="29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18"/>
            <p:cNvSpPr>
              <a:spLocks/>
            </p:cNvSpPr>
            <p:nvPr/>
          </p:nvSpPr>
          <p:spPr bwMode="auto">
            <a:xfrm>
              <a:off x="1315" y="5767"/>
              <a:ext cx="411" cy="40"/>
            </a:xfrm>
            <a:custGeom>
              <a:avLst/>
              <a:gdLst>
                <a:gd name="T0" fmla="*/ 0 w 411"/>
                <a:gd name="T1" fmla="*/ 0 h 40"/>
                <a:gd name="T2" fmla="*/ 0 w 411"/>
                <a:gd name="T3" fmla="*/ 40 h 40"/>
                <a:gd name="T4" fmla="*/ 411 w 411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" h="40">
                  <a:moveTo>
                    <a:pt x="0" y="0"/>
                  </a:moveTo>
                  <a:lnTo>
                    <a:pt x="0" y="40"/>
                  </a:lnTo>
                  <a:lnTo>
                    <a:pt x="411" y="40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19"/>
            <p:cNvSpPr>
              <a:spLocks/>
            </p:cNvSpPr>
            <p:nvPr/>
          </p:nvSpPr>
          <p:spPr bwMode="auto">
            <a:xfrm>
              <a:off x="1029" y="5727"/>
              <a:ext cx="286" cy="39"/>
            </a:xfrm>
            <a:custGeom>
              <a:avLst/>
              <a:gdLst>
                <a:gd name="T0" fmla="*/ 0 w 286"/>
                <a:gd name="T1" fmla="*/ 0 h 39"/>
                <a:gd name="T2" fmla="*/ 0 w 286"/>
                <a:gd name="T3" fmla="*/ 39 h 39"/>
                <a:gd name="T4" fmla="*/ 286 w 286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6" h="39">
                  <a:moveTo>
                    <a:pt x="0" y="0"/>
                  </a:moveTo>
                  <a:lnTo>
                    <a:pt x="0" y="39"/>
                  </a:lnTo>
                  <a:lnTo>
                    <a:pt x="286" y="39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20"/>
            <p:cNvSpPr>
              <a:spLocks/>
            </p:cNvSpPr>
            <p:nvPr/>
          </p:nvSpPr>
          <p:spPr bwMode="auto">
            <a:xfrm>
              <a:off x="341" y="5678"/>
              <a:ext cx="688" cy="48"/>
            </a:xfrm>
            <a:custGeom>
              <a:avLst/>
              <a:gdLst>
                <a:gd name="T0" fmla="*/ 0 w 688"/>
                <a:gd name="T1" fmla="*/ 0 h 48"/>
                <a:gd name="T2" fmla="*/ 0 w 688"/>
                <a:gd name="T3" fmla="*/ 48 h 48"/>
                <a:gd name="T4" fmla="*/ 688 w 688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8" h="48">
                  <a:moveTo>
                    <a:pt x="0" y="0"/>
                  </a:moveTo>
                  <a:lnTo>
                    <a:pt x="0" y="48"/>
                  </a:lnTo>
                  <a:lnTo>
                    <a:pt x="688" y="48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21"/>
            <p:cNvSpPr>
              <a:spLocks/>
            </p:cNvSpPr>
            <p:nvPr/>
          </p:nvSpPr>
          <p:spPr bwMode="auto">
            <a:xfrm>
              <a:off x="3883" y="5521"/>
              <a:ext cx="11" cy="384"/>
            </a:xfrm>
            <a:custGeom>
              <a:avLst/>
              <a:gdLst>
                <a:gd name="T0" fmla="*/ 0 w 11"/>
                <a:gd name="T1" fmla="*/ 0 h 384"/>
                <a:gd name="T2" fmla="*/ 11 w 11"/>
                <a:gd name="T3" fmla="*/ 0 h 384"/>
                <a:gd name="T4" fmla="*/ 11 w 11"/>
                <a:gd name="T5" fmla="*/ 384 h 384"/>
                <a:gd name="T6" fmla="*/ 0 w 11"/>
                <a:gd name="T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84">
                  <a:moveTo>
                    <a:pt x="0" y="0"/>
                  </a:moveTo>
                  <a:lnTo>
                    <a:pt x="11" y="0"/>
                  </a:lnTo>
                  <a:lnTo>
                    <a:pt x="11" y="384"/>
                  </a:lnTo>
                  <a:lnTo>
                    <a:pt x="0" y="384"/>
                  </a:lnTo>
                </a:path>
              </a:pathLst>
            </a:cu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622"/>
            <p:cNvSpPr>
              <a:spLocks noChangeArrowheads="1"/>
            </p:cNvSpPr>
            <p:nvPr/>
          </p:nvSpPr>
          <p:spPr bwMode="auto">
            <a:xfrm>
              <a:off x="3907" y="5693"/>
              <a:ext cx="19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700" dirty="0" smtClean="0">
                  <a:solidFill>
                    <a:srgbClr val="000000"/>
                  </a:solidFill>
                  <a:latin typeface="Tahoma" panose="020B0604030504040204" pitchFamily="34" charset="0"/>
                </a:rPr>
                <a:t>O</a:t>
              </a: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utliers</a:t>
              </a:r>
              <a:endPara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5" name="Line 623"/>
            <p:cNvSpPr>
              <a:spLocks noChangeShapeType="1"/>
            </p:cNvSpPr>
            <p:nvPr/>
          </p:nvSpPr>
          <p:spPr bwMode="auto">
            <a:xfrm>
              <a:off x="235" y="5677"/>
              <a:ext cx="106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624"/>
            <p:cNvSpPr>
              <a:spLocks noChangeShapeType="1"/>
            </p:cNvSpPr>
            <p:nvPr/>
          </p:nvSpPr>
          <p:spPr bwMode="auto">
            <a:xfrm>
              <a:off x="234" y="5554"/>
              <a:ext cx="0" cy="123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625"/>
            <p:cNvSpPr>
              <a:spLocks noChangeArrowheads="1"/>
            </p:cNvSpPr>
            <p:nvPr/>
          </p:nvSpPr>
          <p:spPr bwMode="auto">
            <a:xfrm>
              <a:off x="3036" y="5741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626"/>
            <p:cNvSpPr>
              <a:spLocks noChangeArrowheads="1"/>
            </p:cNvSpPr>
            <p:nvPr/>
          </p:nvSpPr>
          <p:spPr bwMode="auto">
            <a:xfrm>
              <a:off x="2835" y="5689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627"/>
            <p:cNvSpPr>
              <a:spLocks noChangeArrowheads="1"/>
            </p:cNvSpPr>
            <p:nvPr/>
          </p:nvSpPr>
          <p:spPr bwMode="auto">
            <a:xfrm>
              <a:off x="2678" y="5885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628"/>
            <p:cNvSpPr>
              <a:spLocks noChangeArrowheads="1"/>
            </p:cNvSpPr>
            <p:nvPr/>
          </p:nvSpPr>
          <p:spPr bwMode="auto">
            <a:xfrm>
              <a:off x="2563" y="5866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629"/>
            <p:cNvSpPr>
              <a:spLocks noChangeArrowheads="1"/>
            </p:cNvSpPr>
            <p:nvPr/>
          </p:nvSpPr>
          <p:spPr bwMode="auto">
            <a:xfrm>
              <a:off x="2327" y="5843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630"/>
            <p:cNvSpPr>
              <a:spLocks noChangeArrowheads="1"/>
            </p:cNvSpPr>
            <p:nvPr/>
          </p:nvSpPr>
          <p:spPr bwMode="auto">
            <a:xfrm>
              <a:off x="1676" y="5813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631"/>
            <p:cNvSpPr>
              <a:spLocks noChangeArrowheads="1"/>
            </p:cNvSpPr>
            <p:nvPr/>
          </p:nvSpPr>
          <p:spPr bwMode="auto">
            <a:xfrm>
              <a:off x="1093" y="5510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632"/>
            <p:cNvSpPr>
              <a:spLocks noChangeArrowheads="1"/>
            </p:cNvSpPr>
            <p:nvPr/>
          </p:nvSpPr>
          <p:spPr bwMode="auto">
            <a:xfrm>
              <a:off x="976" y="5558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633"/>
            <p:cNvSpPr>
              <a:spLocks noChangeArrowheads="1"/>
            </p:cNvSpPr>
            <p:nvPr/>
          </p:nvSpPr>
          <p:spPr bwMode="auto">
            <a:xfrm>
              <a:off x="979" y="5732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634"/>
            <p:cNvSpPr>
              <a:spLocks noChangeArrowheads="1"/>
            </p:cNvSpPr>
            <p:nvPr/>
          </p:nvSpPr>
          <p:spPr bwMode="auto">
            <a:xfrm>
              <a:off x="994" y="5501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635"/>
            <p:cNvSpPr>
              <a:spLocks noChangeArrowheads="1"/>
            </p:cNvSpPr>
            <p:nvPr/>
          </p:nvSpPr>
          <p:spPr bwMode="auto">
            <a:xfrm>
              <a:off x="616" y="5591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636"/>
            <p:cNvSpPr>
              <a:spLocks noChangeArrowheads="1"/>
            </p:cNvSpPr>
            <p:nvPr/>
          </p:nvSpPr>
          <p:spPr bwMode="auto">
            <a:xfrm>
              <a:off x="3081" y="5177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637"/>
            <p:cNvSpPr>
              <a:spLocks noChangeArrowheads="1"/>
            </p:cNvSpPr>
            <p:nvPr/>
          </p:nvSpPr>
          <p:spPr bwMode="auto">
            <a:xfrm>
              <a:off x="663" y="5393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638"/>
            <p:cNvSpPr>
              <a:spLocks noChangeArrowheads="1"/>
            </p:cNvSpPr>
            <p:nvPr/>
          </p:nvSpPr>
          <p:spPr bwMode="auto">
            <a:xfrm>
              <a:off x="2988" y="5197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639"/>
            <p:cNvSpPr>
              <a:spLocks noChangeArrowheads="1"/>
            </p:cNvSpPr>
            <p:nvPr/>
          </p:nvSpPr>
          <p:spPr bwMode="auto">
            <a:xfrm>
              <a:off x="2984" y="5328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640"/>
            <p:cNvSpPr>
              <a:spLocks noChangeArrowheads="1"/>
            </p:cNvSpPr>
            <p:nvPr/>
          </p:nvSpPr>
          <p:spPr bwMode="auto">
            <a:xfrm>
              <a:off x="1083" y="5326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641"/>
            <p:cNvSpPr>
              <a:spLocks noChangeArrowheads="1"/>
            </p:cNvSpPr>
            <p:nvPr/>
          </p:nvSpPr>
          <p:spPr bwMode="auto">
            <a:xfrm>
              <a:off x="2845" y="5272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642"/>
            <p:cNvSpPr>
              <a:spLocks noChangeArrowheads="1"/>
            </p:cNvSpPr>
            <p:nvPr/>
          </p:nvSpPr>
          <p:spPr bwMode="auto">
            <a:xfrm>
              <a:off x="2719" y="4691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643"/>
            <p:cNvSpPr>
              <a:spLocks noChangeArrowheads="1"/>
            </p:cNvSpPr>
            <p:nvPr/>
          </p:nvSpPr>
          <p:spPr bwMode="auto">
            <a:xfrm>
              <a:off x="2900" y="4400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644"/>
            <p:cNvSpPr>
              <a:spLocks noChangeArrowheads="1"/>
            </p:cNvSpPr>
            <p:nvPr/>
          </p:nvSpPr>
          <p:spPr bwMode="auto">
            <a:xfrm>
              <a:off x="2563" y="4503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645"/>
            <p:cNvSpPr>
              <a:spLocks noChangeArrowheads="1"/>
            </p:cNvSpPr>
            <p:nvPr/>
          </p:nvSpPr>
          <p:spPr bwMode="auto">
            <a:xfrm>
              <a:off x="2798" y="4282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646"/>
            <p:cNvSpPr>
              <a:spLocks noChangeArrowheads="1"/>
            </p:cNvSpPr>
            <p:nvPr/>
          </p:nvSpPr>
          <p:spPr bwMode="auto">
            <a:xfrm>
              <a:off x="2639" y="4835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647"/>
            <p:cNvSpPr>
              <a:spLocks noChangeArrowheads="1"/>
            </p:cNvSpPr>
            <p:nvPr/>
          </p:nvSpPr>
          <p:spPr bwMode="auto">
            <a:xfrm>
              <a:off x="2707" y="4301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648"/>
            <p:cNvSpPr>
              <a:spLocks noChangeArrowheads="1"/>
            </p:cNvSpPr>
            <p:nvPr/>
          </p:nvSpPr>
          <p:spPr bwMode="auto">
            <a:xfrm>
              <a:off x="2517" y="4710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649"/>
            <p:cNvSpPr>
              <a:spLocks noChangeArrowheads="1"/>
            </p:cNvSpPr>
            <p:nvPr/>
          </p:nvSpPr>
          <p:spPr bwMode="auto">
            <a:xfrm>
              <a:off x="2603" y="5226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650"/>
            <p:cNvSpPr>
              <a:spLocks noChangeArrowheads="1"/>
            </p:cNvSpPr>
            <p:nvPr/>
          </p:nvSpPr>
          <p:spPr bwMode="auto">
            <a:xfrm>
              <a:off x="2389" y="4787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651"/>
            <p:cNvSpPr>
              <a:spLocks noChangeArrowheads="1"/>
            </p:cNvSpPr>
            <p:nvPr/>
          </p:nvSpPr>
          <p:spPr bwMode="auto">
            <a:xfrm>
              <a:off x="2381" y="5191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652"/>
            <p:cNvSpPr>
              <a:spLocks noChangeArrowheads="1"/>
            </p:cNvSpPr>
            <p:nvPr/>
          </p:nvSpPr>
          <p:spPr bwMode="auto">
            <a:xfrm>
              <a:off x="1373" y="5068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653"/>
            <p:cNvSpPr>
              <a:spLocks noChangeArrowheads="1"/>
            </p:cNvSpPr>
            <p:nvPr/>
          </p:nvSpPr>
          <p:spPr bwMode="auto">
            <a:xfrm>
              <a:off x="2321" y="3260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654"/>
            <p:cNvSpPr>
              <a:spLocks noChangeArrowheads="1"/>
            </p:cNvSpPr>
            <p:nvPr/>
          </p:nvSpPr>
          <p:spPr bwMode="auto">
            <a:xfrm>
              <a:off x="2243" y="5075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655"/>
            <p:cNvSpPr>
              <a:spLocks noChangeArrowheads="1"/>
            </p:cNvSpPr>
            <p:nvPr/>
          </p:nvSpPr>
          <p:spPr bwMode="auto">
            <a:xfrm>
              <a:off x="2299" y="4822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656"/>
            <p:cNvSpPr>
              <a:spLocks noChangeArrowheads="1"/>
            </p:cNvSpPr>
            <p:nvPr/>
          </p:nvSpPr>
          <p:spPr bwMode="auto">
            <a:xfrm>
              <a:off x="2193" y="4966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657"/>
            <p:cNvSpPr>
              <a:spLocks noChangeArrowheads="1"/>
            </p:cNvSpPr>
            <p:nvPr/>
          </p:nvSpPr>
          <p:spPr bwMode="auto">
            <a:xfrm>
              <a:off x="2442" y="4361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658"/>
            <p:cNvSpPr>
              <a:spLocks noChangeArrowheads="1"/>
            </p:cNvSpPr>
            <p:nvPr/>
          </p:nvSpPr>
          <p:spPr bwMode="auto">
            <a:xfrm>
              <a:off x="2290" y="4144"/>
              <a:ext cx="65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659"/>
            <p:cNvSpPr>
              <a:spLocks noChangeArrowheads="1"/>
            </p:cNvSpPr>
            <p:nvPr/>
          </p:nvSpPr>
          <p:spPr bwMode="auto">
            <a:xfrm>
              <a:off x="2309" y="4019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660"/>
            <p:cNvSpPr>
              <a:spLocks noChangeArrowheads="1"/>
            </p:cNvSpPr>
            <p:nvPr/>
          </p:nvSpPr>
          <p:spPr bwMode="auto">
            <a:xfrm>
              <a:off x="2115" y="5116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61"/>
            <p:cNvSpPr>
              <a:spLocks noChangeArrowheads="1"/>
            </p:cNvSpPr>
            <p:nvPr/>
          </p:nvSpPr>
          <p:spPr bwMode="auto">
            <a:xfrm>
              <a:off x="2193" y="4853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62"/>
            <p:cNvSpPr>
              <a:spLocks noChangeArrowheads="1"/>
            </p:cNvSpPr>
            <p:nvPr/>
          </p:nvSpPr>
          <p:spPr bwMode="auto">
            <a:xfrm>
              <a:off x="1548" y="4767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63"/>
            <p:cNvSpPr>
              <a:spLocks noChangeArrowheads="1"/>
            </p:cNvSpPr>
            <p:nvPr/>
          </p:nvSpPr>
          <p:spPr bwMode="auto">
            <a:xfrm>
              <a:off x="2024" y="4998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64"/>
            <p:cNvSpPr>
              <a:spLocks noChangeArrowheads="1"/>
            </p:cNvSpPr>
            <p:nvPr/>
          </p:nvSpPr>
          <p:spPr bwMode="auto">
            <a:xfrm>
              <a:off x="2138" y="4247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65"/>
            <p:cNvSpPr>
              <a:spLocks noChangeArrowheads="1"/>
            </p:cNvSpPr>
            <p:nvPr/>
          </p:nvSpPr>
          <p:spPr bwMode="auto">
            <a:xfrm>
              <a:off x="1879" y="4846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66"/>
            <p:cNvSpPr>
              <a:spLocks noChangeArrowheads="1"/>
            </p:cNvSpPr>
            <p:nvPr/>
          </p:nvSpPr>
          <p:spPr bwMode="auto">
            <a:xfrm>
              <a:off x="1848" y="4191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67"/>
            <p:cNvSpPr>
              <a:spLocks noChangeArrowheads="1"/>
            </p:cNvSpPr>
            <p:nvPr/>
          </p:nvSpPr>
          <p:spPr bwMode="auto">
            <a:xfrm>
              <a:off x="1952" y="2992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668"/>
            <p:cNvSpPr>
              <a:spLocks noChangeArrowheads="1"/>
            </p:cNvSpPr>
            <p:nvPr/>
          </p:nvSpPr>
          <p:spPr bwMode="auto">
            <a:xfrm>
              <a:off x="1965" y="1824"/>
              <a:ext cx="49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Line 669"/>
            <p:cNvSpPr>
              <a:spLocks noChangeShapeType="1"/>
            </p:cNvSpPr>
            <p:nvPr/>
          </p:nvSpPr>
          <p:spPr bwMode="auto">
            <a:xfrm>
              <a:off x="332" y="5955"/>
              <a:ext cx="648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670"/>
            <p:cNvSpPr>
              <a:spLocks noChangeShapeType="1"/>
            </p:cNvSpPr>
            <p:nvPr/>
          </p:nvSpPr>
          <p:spPr bwMode="auto">
            <a:xfrm>
              <a:off x="332" y="5947"/>
              <a:ext cx="0" cy="16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671"/>
            <p:cNvSpPr>
              <a:spLocks noChangeShapeType="1"/>
            </p:cNvSpPr>
            <p:nvPr/>
          </p:nvSpPr>
          <p:spPr bwMode="auto">
            <a:xfrm>
              <a:off x="980" y="5947"/>
              <a:ext cx="0" cy="16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672"/>
            <p:cNvSpPr>
              <a:spLocks noChangeArrowheads="1"/>
            </p:cNvSpPr>
            <p:nvPr/>
          </p:nvSpPr>
          <p:spPr bwMode="auto">
            <a:xfrm>
              <a:off x="633" y="5962"/>
              <a:ext cx="7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0.05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75" name="Oval 674"/>
          <p:cNvSpPr>
            <a:spLocks noChangeAspect="1"/>
          </p:cNvSpPr>
          <p:nvPr/>
        </p:nvSpPr>
        <p:spPr>
          <a:xfrm>
            <a:off x="4375663" y="832008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Oval 675"/>
          <p:cNvSpPr>
            <a:spLocks noChangeAspect="1"/>
          </p:cNvSpPr>
          <p:nvPr/>
        </p:nvSpPr>
        <p:spPr>
          <a:xfrm>
            <a:off x="4354513" y="2950598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Oval 676"/>
          <p:cNvSpPr>
            <a:spLocks noChangeAspect="1"/>
          </p:cNvSpPr>
          <p:nvPr/>
        </p:nvSpPr>
        <p:spPr>
          <a:xfrm>
            <a:off x="4272219" y="3316800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Oval 677"/>
          <p:cNvSpPr>
            <a:spLocks noChangeAspect="1"/>
          </p:cNvSpPr>
          <p:nvPr/>
        </p:nvSpPr>
        <p:spPr>
          <a:xfrm>
            <a:off x="4279363" y="3883537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Oval 678"/>
          <p:cNvSpPr>
            <a:spLocks noChangeAspect="1"/>
          </p:cNvSpPr>
          <p:nvPr/>
        </p:nvSpPr>
        <p:spPr>
          <a:xfrm>
            <a:off x="4356613" y="3922969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Oval 679"/>
          <p:cNvSpPr>
            <a:spLocks noChangeAspect="1"/>
          </p:cNvSpPr>
          <p:nvPr/>
        </p:nvSpPr>
        <p:spPr>
          <a:xfrm>
            <a:off x="4179888" y="5472625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Oval 680"/>
          <p:cNvSpPr>
            <a:spLocks noChangeAspect="1"/>
          </p:cNvSpPr>
          <p:nvPr/>
        </p:nvSpPr>
        <p:spPr>
          <a:xfrm>
            <a:off x="4701638" y="7943032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Oval 681"/>
          <p:cNvSpPr>
            <a:spLocks noChangeAspect="1"/>
          </p:cNvSpPr>
          <p:nvPr/>
        </p:nvSpPr>
        <p:spPr>
          <a:xfrm>
            <a:off x="5640363" y="8274942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3" name="Oval 682"/>
          <p:cNvSpPr>
            <a:spLocks noChangeAspect="1"/>
          </p:cNvSpPr>
          <p:nvPr/>
        </p:nvSpPr>
        <p:spPr>
          <a:xfrm>
            <a:off x="5747263" y="8477251"/>
            <a:ext cx="36000" cy="36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58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783</Words>
  <Application>Microsoft Office PowerPoint</Application>
  <PresentationFormat>A4 纸张(210x297 毫米)</PresentationFormat>
  <Paragraphs>283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priv</cp:lastModifiedBy>
  <cp:revision>13</cp:revision>
  <cp:lastPrinted>2019-10-18T06:10:36Z</cp:lastPrinted>
  <dcterms:created xsi:type="dcterms:W3CDTF">2019-09-19T00:16:55Z</dcterms:created>
  <dcterms:modified xsi:type="dcterms:W3CDTF">2020-02-09T03:25:38Z</dcterms:modified>
</cp:coreProperties>
</file>