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23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rom-kingston-092419\fiona-projects\gyrA\submission\revision-sept2019\figs1-st-cc-226-101819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rom-kingston-092419\fiona-projects\gyrA\submission\revision-sept2019\figs1-st-cc-226-101819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rom-kingston-092419\fiona-projects\gyrA\submission\revision-sept2019\figs1-st-cc-226-101819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E:\from-kingston-092419\fiona-projects\gyrA\submission\revision-sept2019\figS1-226-sg-101819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6158325492632354E-2"/>
          <c:y val="9.4368925582811555E-2"/>
          <c:w val="0.92659928756035248"/>
          <c:h val="0.68276274205797827"/>
        </c:manualLayout>
      </c:layout>
      <c:barChart>
        <c:barDir val="col"/>
        <c:grouping val="clustered"/>
        <c:varyColors val="0"/>
        <c:ser>
          <c:idx val="0"/>
          <c:order val="0"/>
          <c:tx>
            <c:v>ND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Sheet1!$X$6:$Y$22</c:f>
              <c:multiLvlStrCache>
                <c:ptCount val="17"/>
                <c:lvl>
                  <c:pt idx="0">
                    <c:v>ST5944</c:v>
                  </c:pt>
                  <c:pt idx="1">
                    <c:v>ST162</c:v>
                  </c:pt>
                  <c:pt idx="2">
                    <c:v>ST177</c:v>
                  </c:pt>
                  <c:pt idx="3">
                    <c:v>ST5789</c:v>
                  </c:pt>
                  <c:pt idx="4">
                    <c:v>ST2146</c:v>
                  </c:pt>
                  <c:pt idx="5">
                    <c:v>ST213</c:v>
                  </c:pt>
                  <c:pt idx="6">
                    <c:v>ST23</c:v>
                  </c:pt>
                  <c:pt idx="7">
                    <c:v>ST269</c:v>
                  </c:pt>
                  <c:pt idx="8">
                    <c:v>ST334</c:v>
                  </c:pt>
                  <c:pt idx="9">
                    <c:v>ST8445</c:v>
                  </c:pt>
                  <c:pt idx="10">
                    <c:v>ST4</c:v>
                  </c:pt>
                  <c:pt idx="11">
                    <c:v>ST2875</c:v>
                  </c:pt>
                  <c:pt idx="12">
                    <c:v>ST461</c:v>
                  </c:pt>
                  <c:pt idx="13">
                    <c:v>ST53</c:v>
                  </c:pt>
                  <c:pt idx="14">
                    <c:v>ST3493</c:v>
                  </c:pt>
                  <c:pt idx="15">
                    <c:v>ST7962</c:v>
                  </c:pt>
                  <c:pt idx="16">
                    <c:v>ST10</c:v>
                  </c:pt>
                </c:lvl>
                <c:lvl>
                  <c:pt idx="0">
                    <c:v>CC103</c:v>
                  </c:pt>
                  <c:pt idx="1">
                    <c:v>CC162</c:v>
                  </c:pt>
                  <c:pt idx="2">
                    <c:v>CC18</c:v>
                  </c:pt>
                  <c:pt idx="3">
                    <c:v>CC181</c:v>
                  </c:pt>
                  <c:pt idx="4">
                    <c:v>CC198</c:v>
                  </c:pt>
                  <c:pt idx="5">
                    <c:v>CC213</c:v>
                  </c:pt>
                  <c:pt idx="6">
                    <c:v>CC23</c:v>
                  </c:pt>
                  <c:pt idx="7">
                    <c:v>CC269</c:v>
                  </c:pt>
                  <c:pt idx="8">
                    <c:v>CC334</c:v>
                  </c:pt>
                  <c:pt idx="9">
                    <c:v>CC364</c:v>
                  </c:pt>
                  <c:pt idx="10">
                    <c:v>CC4</c:v>
                  </c:pt>
                  <c:pt idx="11">
                    <c:v>CC4240/6688</c:v>
                  </c:pt>
                  <c:pt idx="12">
                    <c:v>CC461</c:v>
                  </c:pt>
                  <c:pt idx="13">
                    <c:v>CC53</c:v>
                  </c:pt>
                  <c:pt idx="14">
                    <c:v>CC613</c:v>
                  </c:pt>
                  <c:pt idx="15">
                    <c:v>CC77</c:v>
                  </c:pt>
                  <c:pt idx="16">
                    <c:v>CC8</c:v>
                  </c:pt>
                </c:lvl>
              </c:multiLvlStrCache>
            </c:multiLvlStrRef>
          </c:cat>
          <c:val>
            <c:numRef>
              <c:f>Sheet1!$AA$6:$AA$22</c:f>
              <c:numCache>
                <c:formatCode>General</c:formatCode>
                <c:ptCount val="17"/>
                <c:pt idx="1">
                  <c:v>1</c:v>
                </c:pt>
                <c:pt idx="2">
                  <c:v>1</c:v>
                </c:pt>
                <c:pt idx="1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09-4142-9124-CCD2DD232A6A}"/>
            </c:ext>
          </c:extLst>
        </c:ser>
        <c:ser>
          <c:idx val="1"/>
          <c:order val="1"/>
          <c:tx>
            <c:v>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Sheet1!$X$6:$Y$22</c:f>
              <c:multiLvlStrCache>
                <c:ptCount val="17"/>
                <c:lvl>
                  <c:pt idx="0">
                    <c:v>ST5944</c:v>
                  </c:pt>
                  <c:pt idx="1">
                    <c:v>ST162</c:v>
                  </c:pt>
                  <c:pt idx="2">
                    <c:v>ST177</c:v>
                  </c:pt>
                  <c:pt idx="3">
                    <c:v>ST5789</c:v>
                  </c:pt>
                  <c:pt idx="4">
                    <c:v>ST2146</c:v>
                  </c:pt>
                  <c:pt idx="5">
                    <c:v>ST213</c:v>
                  </c:pt>
                  <c:pt idx="6">
                    <c:v>ST23</c:v>
                  </c:pt>
                  <c:pt idx="7">
                    <c:v>ST269</c:v>
                  </c:pt>
                  <c:pt idx="8">
                    <c:v>ST334</c:v>
                  </c:pt>
                  <c:pt idx="9">
                    <c:v>ST8445</c:v>
                  </c:pt>
                  <c:pt idx="10">
                    <c:v>ST4</c:v>
                  </c:pt>
                  <c:pt idx="11">
                    <c:v>ST2875</c:v>
                  </c:pt>
                  <c:pt idx="12">
                    <c:v>ST461</c:v>
                  </c:pt>
                  <c:pt idx="13">
                    <c:v>ST53</c:v>
                  </c:pt>
                  <c:pt idx="14">
                    <c:v>ST3493</c:v>
                  </c:pt>
                  <c:pt idx="15">
                    <c:v>ST7962</c:v>
                  </c:pt>
                  <c:pt idx="16">
                    <c:v>ST10</c:v>
                  </c:pt>
                </c:lvl>
                <c:lvl>
                  <c:pt idx="0">
                    <c:v>CC103</c:v>
                  </c:pt>
                  <c:pt idx="1">
                    <c:v>CC162</c:v>
                  </c:pt>
                  <c:pt idx="2">
                    <c:v>CC18</c:v>
                  </c:pt>
                  <c:pt idx="3">
                    <c:v>CC181</c:v>
                  </c:pt>
                  <c:pt idx="4">
                    <c:v>CC198</c:v>
                  </c:pt>
                  <c:pt idx="5">
                    <c:v>CC213</c:v>
                  </c:pt>
                  <c:pt idx="6">
                    <c:v>CC23</c:v>
                  </c:pt>
                  <c:pt idx="7">
                    <c:v>CC269</c:v>
                  </c:pt>
                  <c:pt idx="8">
                    <c:v>CC334</c:v>
                  </c:pt>
                  <c:pt idx="9">
                    <c:v>CC364</c:v>
                  </c:pt>
                  <c:pt idx="10">
                    <c:v>CC4</c:v>
                  </c:pt>
                  <c:pt idx="11">
                    <c:v>CC4240/6688</c:v>
                  </c:pt>
                  <c:pt idx="12">
                    <c:v>CC461</c:v>
                  </c:pt>
                  <c:pt idx="13">
                    <c:v>CC53</c:v>
                  </c:pt>
                  <c:pt idx="14">
                    <c:v>CC613</c:v>
                  </c:pt>
                  <c:pt idx="15">
                    <c:v>CC77</c:v>
                  </c:pt>
                  <c:pt idx="16">
                    <c:v>CC8</c:v>
                  </c:pt>
                </c:lvl>
              </c:multiLvlStrCache>
            </c:multiLvlStrRef>
          </c:cat>
          <c:val>
            <c:numRef>
              <c:f>Sheet1!$AB$6:$AB$22</c:f>
              <c:numCache>
                <c:formatCode>General</c:formatCode>
                <c:ptCount val="17"/>
                <c:pt idx="0">
                  <c:v>1</c:v>
                </c:pt>
                <c:pt idx="3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2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09-4142-9124-CCD2DD232A6A}"/>
            </c:ext>
          </c:extLst>
        </c:ser>
        <c:ser>
          <c:idx val="2"/>
          <c:order val="2"/>
          <c:tx>
            <c:v>R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Sheet1!$X$6:$Y$22</c:f>
              <c:multiLvlStrCache>
                <c:ptCount val="17"/>
                <c:lvl>
                  <c:pt idx="0">
                    <c:v>ST5944</c:v>
                  </c:pt>
                  <c:pt idx="1">
                    <c:v>ST162</c:v>
                  </c:pt>
                  <c:pt idx="2">
                    <c:v>ST177</c:v>
                  </c:pt>
                  <c:pt idx="3">
                    <c:v>ST5789</c:v>
                  </c:pt>
                  <c:pt idx="4">
                    <c:v>ST2146</c:v>
                  </c:pt>
                  <c:pt idx="5">
                    <c:v>ST213</c:v>
                  </c:pt>
                  <c:pt idx="6">
                    <c:v>ST23</c:v>
                  </c:pt>
                  <c:pt idx="7">
                    <c:v>ST269</c:v>
                  </c:pt>
                  <c:pt idx="8">
                    <c:v>ST334</c:v>
                  </c:pt>
                  <c:pt idx="9">
                    <c:v>ST8445</c:v>
                  </c:pt>
                  <c:pt idx="10">
                    <c:v>ST4</c:v>
                  </c:pt>
                  <c:pt idx="11">
                    <c:v>ST2875</c:v>
                  </c:pt>
                  <c:pt idx="12">
                    <c:v>ST461</c:v>
                  </c:pt>
                  <c:pt idx="13">
                    <c:v>ST53</c:v>
                  </c:pt>
                  <c:pt idx="14">
                    <c:v>ST3493</c:v>
                  </c:pt>
                  <c:pt idx="15">
                    <c:v>ST7962</c:v>
                  </c:pt>
                  <c:pt idx="16">
                    <c:v>ST10</c:v>
                  </c:pt>
                </c:lvl>
                <c:lvl>
                  <c:pt idx="0">
                    <c:v>CC103</c:v>
                  </c:pt>
                  <c:pt idx="1">
                    <c:v>CC162</c:v>
                  </c:pt>
                  <c:pt idx="2">
                    <c:v>CC18</c:v>
                  </c:pt>
                  <c:pt idx="3">
                    <c:v>CC181</c:v>
                  </c:pt>
                  <c:pt idx="4">
                    <c:v>CC198</c:v>
                  </c:pt>
                  <c:pt idx="5">
                    <c:v>CC213</c:v>
                  </c:pt>
                  <c:pt idx="6">
                    <c:v>CC23</c:v>
                  </c:pt>
                  <c:pt idx="7">
                    <c:v>CC269</c:v>
                  </c:pt>
                  <c:pt idx="8">
                    <c:v>CC334</c:v>
                  </c:pt>
                  <c:pt idx="9">
                    <c:v>CC364</c:v>
                  </c:pt>
                  <c:pt idx="10">
                    <c:v>CC4</c:v>
                  </c:pt>
                  <c:pt idx="11">
                    <c:v>CC4240/6688</c:v>
                  </c:pt>
                  <c:pt idx="12">
                    <c:v>CC461</c:v>
                  </c:pt>
                  <c:pt idx="13">
                    <c:v>CC53</c:v>
                  </c:pt>
                  <c:pt idx="14">
                    <c:v>CC613</c:v>
                  </c:pt>
                  <c:pt idx="15">
                    <c:v>CC77</c:v>
                  </c:pt>
                  <c:pt idx="16">
                    <c:v>CC8</c:v>
                  </c:pt>
                </c:lvl>
              </c:multiLvlStrCache>
            </c:multiLvlStrRef>
          </c:cat>
          <c:val>
            <c:numRef>
              <c:f>Sheet1!$AC$6:$AC$22</c:f>
              <c:numCache>
                <c:formatCode>General</c:formatCode>
                <c:ptCount val="17"/>
                <c:pt idx="4">
                  <c:v>2</c:v>
                </c:pt>
                <c:pt idx="1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209-4142-9124-CCD2DD232A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09409120"/>
        <c:axId val="109409680"/>
      </c:barChart>
      <c:catAx>
        <c:axId val="109409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409680"/>
        <c:crosses val="autoZero"/>
        <c:auto val="1"/>
        <c:lblAlgn val="ctr"/>
        <c:lblOffset val="100"/>
        <c:noMultiLvlLbl val="0"/>
      </c:catAx>
      <c:valAx>
        <c:axId val="109409680"/>
        <c:scaling>
          <c:orientation val="minMax"/>
          <c:max val="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9409120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8616182203715936"/>
          <c:y val="0.13416587926509188"/>
          <c:w val="0.1503733987245528"/>
          <c:h val="0.12314960629921259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932177243587622E-2"/>
          <c:y val="9.2124971615799897E-2"/>
          <c:w val="0.93394807072289765"/>
          <c:h val="0.5705537698169133"/>
        </c:manualLayout>
      </c:layout>
      <c:barChart>
        <c:barDir val="col"/>
        <c:grouping val="clustered"/>
        <c:varyColors val="0"/>
        <c:ser>
          <c:idx val="0"/>
          <c:order val="0"/>
          <c:tx>
            <c:v>ND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Sheet1!$D$41:$E$86</c:f>
              <c:multiLvlStrCache>
                <c:ptCount val="46"/>
                <c:lvl>
                  <c:pt idx="0">
                    <c:v>ST5</c:v>
                  </c:pt>
                  <c:pt idx="1">
                    <c:v>ST5082</c:v>
                  </c:pt>
                  <c:pt idx="2">
                    <c:v>ST5084</c:v>
                  </c:pt>
                  <c:pt idx="3">
                    <c:v>ST7</c:v>
                  </c:pt>
                  <c:pt idx="4">
                    <c:v>ST10446</c:v>
                  </c:pt>
                  <c:pt idx="5">
                    <c:v>ST10474</c:v>
                  </c:pt>
                  <c:pt idx="6">
                    <c:v>ST5586</c:v>
                  </c:pt>
                  <c:pt idx="7">
                    <c:v>ST5615</c:v>
                  </c:pt>
                  <c:pt idx="8">
                    <c:v>ST5636</c:v>
                  </c:pt>
                  <c:pt idx="9">
                    <c:v>ST5662</c:v>
                  </c:pt>
                  <c:pt idx="10">
                    <c:v>ST5751</c:v>
                  </c:pt>
                  <c:pt idx="11">
                    <c:v>ST5863</c:v>
                  </c:pt>
                  <c:pt idx="12">
                    <c:v>ST7303</c:v>
                  </c:pt>
                  <c:pt idx="13">
                    <c:v>ST845</c:v>
                  </c:pt>
                  <c:pt idx="14">
                    <c:v>ST8789</c:v>
                  </c:pt>
                  <c:pt idx="15">
                    <c:v>ST8798</c:v>
                  </c:pt>
                  <c:pt idx="16">
                    <c:v>ST8815</c:v>
                  </c:pt>
                  <c:pt idx="17">
                    <c:v>ST3</c:v>
                  </c:pt>
                  <c:pt idx="18">
                    <c:v>ST5242</c:v>
                  </c:pt>
                  <c:pt idx="19">
                    <c:v>ST5464</c:v>
                  </c:pt>
                  <c:pt idx="20">
                    <c:v>ST5555</c:v>
                  </c:pt>
                  <c:pt idx="21">
                    <c:v>ST11</c:v>
                  </c:pt>
                  <c:pt idx="22">
                    <c:v>ST658</c:v>
                  </c:pt>
                  <c:pt idx="23">
                    <c:v>ST5663</c:v>
                  </c:pt>
                  <c:pt idx="24">
                    <c:v>ST6933</c:v>
                  </c:pt>
                  <c:pt idx="25">
                    <c:v>ST32</c:v>
                  </c:pt>
                  <c:pt idx="26">
                    <c:v>ST6930</c:v>
                  </c:pt>
                  <c:pt idx="27">
                    <c:v>ST74</c:v>
                  </c:pt>
                  <c:pt idx="28">
                    <c:v>ST136</c:v>
                  </c:pt>
                  <c:pt idx="29">
                    <c:v>ST41</c:v>
                  </c:pt>
                  <c:pt idx="30">
                    <c:v>ST43</c:v>
                  </c:pt>
                  <c:pt idx="31">
                    <c:v>ST2881</c:v>
                  </c:pt>
                  <c:pt idx="32">
                    <c:v>ST4367</c:v>
                  </c:pt>
                  <c:pt idx="33">
                    <c:v>ST12536</c:v>
                  </c:pt>
                  <c:pt idx="34">
                    <c:v>ST1901</c:v>
                  </c:pt>
                  <c:pt idx="35">
                    <c:v>ST1902</c:v>
                  </c:pt>
                  <c:pt idx="36">
                    <c:v>ST1903</c:v>
                  </c:pt>
                  <c:pt idx="37">
                    <c:v>ST1928</c:v>
                  </c:pt>
                  <c:pt idx="38">
                    <c:v>ST3557</c:v>
                  </c:pt>
                  <c:pt idx="39">
                    <c:v>ST3706</c:v>
                  </c:pt>
                  <c:pt idx="40">
                    <c:v>ST7363</c:v>
                  </c:pt>
                  <c:pt idx="41">
                    <c:v>ST7367</c:v>
                  </c:pt>
                  <c:pt idx="42">
                    <c:v>ST8122</c:v>
                  </c:pt>
                  <c:pt idx="43">
                    <c:v>ST8127</c:v>
                  </c:pt>
                  <c:pt idx="44">
                    <c:v>ST9346</c:v>
                  </c:pt>
                  <c:pt idx="45">
                    <c:v>ST9806</c:v>
                  </c:pt>
                </c:lvl>
                <c:lvl>
                  <c:pt idx="0">
                    <c:v>CC5
(26)</c:v>
                  </c:pt>
                  <c:pt idx="4">
                    <c:v>UA
(14)</c:v>
                  </c:pt>
                  <c:pt idx="17">
                    <c:v>CC1
(8)</c:v>
                  </c:pt>
                  <c:pt idx="21">
                    <c:v>CC11
(6)</c:v>
                  </c:pt>
                  <c:pt idx="23">
                    <c:v>CC174
(4)</c:v>
                  </c:pt>
                  <c:pt idx="25">
                    <c:v>CC32
(4)</c:v>
                  </c:pt>
                  <c:pt idx="28">
                    <c:v>CC41/44
(3)</c:v>
                  </c:pt>
                  <c:pt idx="31">
                    <c:v>CC175
(2)</c:v>
                  </c:pt>
                  <c:pt idx="33">
                    <c:v>ND
(15)</c:v>
                  </c:pt>
                </c:lvl>
              </c:multiLvlStrCache>
            </c:multiLvlStrRef>
          </c:cat>
          <c:val>
            <c:numRef>
              <c:f>Sheet1!$G$41:$G$87</c:f>
              <c:numCache>
                <c:formatCode>General</c:formatCode>
                <c:ptCount val="47"/>
                <c:pt idx="0">
                  <c:v>1</c:v>
                </c:pt>
                <c:pt idx="15">
                  <c:v>1</c:v>
                </c:pt>
                <c:pt idx="28">
                  <c:v>1</c:v>
                </c:pt>
                <c:pt idx="33">
                  <c:v>1</c:v>
                </c:pt>
                <c:pt idx="36">
                  <c:v>1</c:v>
                </c:pt>
                <c:pt idx="38">
                  <c:v>1</c:v>
                </c:pt>
                <c:pt idx="39">
                  <c:v>1</c:v>
                </c:pt>
                <c:pt idx="42">
                  <c:v>1</c:v>
                </c:pt>
                <c:pt idx="44">
                  <c:v>1</c:v>
                </c:pt>
                <c:pt idx="4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A3-4035-925B-4A176ED37B14}"/>
            </c:ext>
          </c:extLst>
        </c:ser>
        <c:ser>
          <c:idx val="1"/>
          <c:order val="1"/>
          <c:tx>
            <c:v>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multiLvlStrRef>
              <c:f>Sheet1!$D$41:$E$86</c:f>
              <c:multiLvlStrCache>
                <c:ptCount val="46"/>
                <c:lvl>
                  <c:pt idx="0">
                    <c:v>ST5</c:v>
                  </c:pt>
                  <c:pt idx="1">
                    <c:v>ST5082</c:v>
                  </c:pt>
                  <c:pt idx="2">
                    <c:v>ST5084</c:v>
                  </c:pt>
                  <c:pt idx="3">
                    <c:v>ST7</c:v>
                  </c:pt>
                  <c:pt idx="4">
                    <c:v>ST10446</c:v>
                  </c:pt>
                  <c:pt idx="5">
                    <c:v>ST10474</c:v>
                  </c:pt>
                  <c:pt idx="6">
                    <c:v>ST5586</c:v>
                  </c:pt>
                  <c:pt idx="7">
                    <c:v>ST5615</c:v>
                  </c:pt>
                  <c:pt idx="8">
                    <c:v>ST5636</c:v>
                  </c:pt>
                  <c:pt idx="9">
                    <c:v>ST5662</c:v>
                  </c:pt>
                  <c:pt idx="10">
                    <c:v>ST5751</c:v>
                  </c:pt>
                  <c:pt idx="11">
                    <c:v>ST5863</c:v>
                  </c:pt>
                  <c:pt idx="12">
                    <c:v>ST7303</c:v>
                  </c:pt>
                  <c:pt idx="13">
                    <c:v>ST845</c:v>
                  </c:pt>
                  <c:pt idx="14">
                    <c:v>ST8789</c:v>
                  </c:pt>
                  <c:pt idx="15">
                    <c:v>ST8798</c:v>
                  </c:pt>
                  <c:pt idx="16">
                    <c:v>ST8815</c:v>
                  </c:pt>
                  <c:pt idx="17">
                    <c:v>ST3</c:v>
                  </c:pt>
                  <c:pt idx="18">
                    <c:v>ST5242</c:v>
                  </c:pt>
                  <c:pt idx="19">
                    <c:v>ST5464</c:v>
                  </c:pt>
                  <c:pt idx="20">
                    <c:v>ST5555</c:v>
                  </c:pt>
                  <c:pt idx="21">
                    <c:v>ST11</c:v>
                  </c:pt>
                  <c:pt idx="22">
                    <c:v>ST658</c:v>
                  </c:pt>
                  <c:pt idx="23">
                    <c:v>ST5663</c:v>
                  </c:pt>
                  <c:pt idx="24">
                    <c:v>ST6933</c:v>
                  </c:pt>
                  <c:pt idx="25">
                    <c:v>ST32</c:v>
                  </c:pt>
                  <c:pt idx="26">
                    <c:v>ST6930</c:v>
                  </c:pt>
                  <c:pt idx="27">
                    <c:v>ST74</c:v>
                  </c:pt>
                  <c:pt idx="28">
                    <c:v>ST136</c:v>
                  </c:pt>
                  <c:pt idx="29">
                    <c:v>ST41</c:v>
                  </c:pt>
                  <c:pt idx="30">
                    <c:v>ST43</c:v>
                  </c:pt>
                  <c:pt idx="31">
                    <c:v>ST2881</c:v>
                  </c:pt>
                  <c:pt idx="32">
                    <c:v>ST4367</c:v>
                  </c:pt>
                  <c:pt idx="33">
                    <c:v>ST12536</c:v>
                  </c:pt>
                  <c:pt idx="34">
                    <c:v>ST1901</c:v>
                  </c:pt>
                  <c:pt idx="35">
                    <c:v>ST1902</c:v>
                  </c:pt>
                  <c:pt idx="36">
                    <c:v>ST1903</c:v>
                  </c:pt>
                  <c:pt idx="37">
                    <c:v>ST1928</c:v>
                  </c:pt>
                  <c:pt idx="38">
                    <c:v>ST3557</c:v>
                  </c:pt>
                  <c:pt idx="39">
                    <c:v>ST3706</c:v>
                  </c:pt>
                  <c:pt idx="40">
                    <c:v>ST7363</c:v>
                  </c:pt>
                  <c:pt idx="41">
                    <c:v>ST7367</c:v>
                  </c:pt>
                  <c:pt idx="42">
                    <c:v>ST8122</c:v>
                  </c:pt>
                  <c:pt idx="43">
                    <c:v>ST8127</c:v>
                  </c:pt>
                  <c:pt idx="44">
                    <c:v>ST9346</c:v>
                  </c:pt>
                  <c:pt idx="45">
                    <c:v>ST9806</c:v>
                  </c:pt>
                </c:lvl>
                <c:lvl>
                  <c:pt idx="0">
                    <c:v>CC5
(26)</c:v>
                  </c:pt>
                  <c:pt idx="4">
                    <c:v>UA
(14)</c:v>
                  </c:pt>
                  <c:pt idx="17">
                    <c:v>CC1
(8)</c:v>
                  </c:pt>
                  <c:pt idx="21">
                    <c:v>CC11
(6)</c:v>
                  </c:pt>
                  <c:pt idx="23">
                    <c:v>CC174
(4)</c:v>
                  </c:pt>
                  <c:pt idx="25">
                    <c:v>CC32
(4)</c:v>
                  </c:pt>
                  <c:pt idx="28">
                    <c:v>CC41/44
(3)</c:v>
                  </c:pt>
                  <c:pt idx="31">
                    <c:v>CC175
(2)</c:v>
                  </c:pt>
                  <c:pt idx="33">
                    <c:v>ND
(15)</c:v>
                  </c:pt>
                </c:lvl>
              </c:multiLvlStrCache>
            </c:multiLvlStrRef>
          </c:cat>
          <c:val>
            <c:numRef>
              <c:f>Sheet1!$H$41:$H$87</c:f>
              <c:numCache>
                <c:formatCode>General</c:formatCode>
                <c:ptCount val="47"/>
                <c:pt idx="0">
                  <c:v>10</c:v>
                </c:pt>
                <c:pt idx="3">
                  <c:v>5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7">
                  <c:v>5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5</c:v>
                </c:pt>
                <c:pt idx="23">
                  <c:v>1</c:v>
                </c:pt>
                <c:pt idx="24">
                  <c:v>2</c:v>
                </c:pt>
                <c:pt idx="25">
                  <c:v>2</c:v>
                </c:pt>
                <c:pt idx="27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5">
                  <c:v>1</c:v>
                </c:pt>
                <c:pt idx="37">
                  <c:v>1</c:v>
                </c:pt>
                <c:pt idx="43">
                  <c:v>1</c:v>
                </c:pt>
                <c:pt idx="46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A3-4035-925B-4A176ED37B14}"/>
            </c:ext>
          </c:extLst>
        </c:ser>
        <c:ser>
          <c:idx val="2"/>
          <c:order val="2"/>
          <c:tx>
            <c:v>R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Sheet1!$D$41:$E$86</c:f>
              <c:multiLvlStrCache>
                <c:ptCount val="46"/>
                <c:lvl>
                  <c:pt idx="0">
                    <c:v>ST5</c:v>
                  </c:pt>
                  <c:pt idx="1">
                    <c:v>ST5082</c:v>
                  </c:pt>
                  <c:pt idx="2">
                    <c:v>ST5084</c:v>
                  </c:pt>
                  <c:pt idx="3">
                    <c:v>ST7</c:v>
                  </c:pt>
                  <c:pt idx="4">
                    <c:v>ST10446</c:v>
                  </c:pt>
                  <c:pt idx="5">
                    <c:v>ST10474</c:v>
                  </c:pt>
                  <c:pt idx="6">
                    <c:v>ST5586</c:v>
                  </c:pt>
                  <c:pt idx="7">
                    <c:v>ST5615</c:v>
                  </c:pt>
                  <c:pt idx="8">
                    <c:v>ST5636</c:v>
                  </c:pt>
                  <c:pt idx="9">
                    <c:v>ST5662</c:v>
                  </c:pt>
                  <c:pt idx="10">
                    <c:v>ST5751</c:v>
                  </c:pt>
                  <c:pt idx="11">
                    <c:v>ST5863</c:v>
                  </c:pt>
                  <c:pt idx="12">
                    <c:v>ST7303</c:v>
                  </c:pt>
                  <c:pt idx="13">
                    <c:v>ST845</c:v>
                  </c:pt>
                  <c:pt idx="14">
                    <c:v>ST8789</c:v>
                  </c:pt>
                  <c:pt idx="15">
                    <c:v>ST8798</c:v>
                  </c:pt>
                  <c:pt idx="16">
                    <c:v>ST8815</c:v>
                  </c:pt>
                  <c:pt idx="17">
                    <c:v>ST3</c:v>
                  </c:pt>
                  <c:pt idx="18">
                    <c:v>ST5242</c:v>
                  </c:pt>
                  <c:pt idx="19">
                    <c:v>ST5464</c:v>
                  </c:pt>
                  <c:pt idx="20">
                    <c:v>ST5555</c:v>
                  </c:pt>
                  <c:pt idx="21">
                    <c:v>ST11</c:v>
                  </c:pt>
                  <c:pt idx="22">
                    <c:v>ST658</c:v>
                  </c:pt>
                  <c:pt idx="23">
                    <c:v>ST5663</c:v>
                  </c:pt>
                  <c:pt idx="24">
                    <c:v>ST6933</c:v>
                  </c:pt>
                  <c:pt idx="25">
                    <c:v>ST32</c:v>
                  </c:pt>
                  <c:pt idx="26">
                    <c:v>ST6930</c:v>
                  </c:pt>
                  <c:pt idx="27">
                    <c:v>ST74</c:v>
                  </c:pt>
                  <c:pt idx="28">
                    <c:v>ST136</c:v>
                  </c:pt>
                  <c:pt idx="29">
                    <c:v>ST41</c:v>
                  </c:pt>
                  <c:pt idx="30">
                    <c:v>ST43</c:v>
                  </c:pt>
                  <c:pt idx="31">
                    <c:v>ST2881</c:v>
                  </c:pt>
                  <c:pt idx="32">
                    <c:v>ST4367</c:v>
                  </c:pt>
                  <c:pt idx="33">
                    <c:v>ST12536</c:v>
                  </c:pt>
                  <c:pt idx="34">
                    <c:v>ST1901</c:v>
                  </c:pt>
                  <c:pt idx="35">
                    <c:v>ST1902</c:v>
                  </c:pt>
                  <c:pt idx="36">
                    <c:v>ST1903</c:v>
                  </c:pt>
                  <c:pt idx="37">
                    <c:v>ST1928</c:v>
                  </c:pt>
                  <c:pt idx="38">
                    <c:v>ST3557</c:v>
                  </c:pt>
                  <c:pt idx="39">
                    <c:v>ST3706</c:v>
                  </c:pt>
                  <c:pt idx="40">
                    <c:v>ST7363</c:v>
                  </c:pt>
                  <c:pt idx="41">
                    <c:v>ST7367</c:v>
                  </c:pt>
                  <c:pt idx="42">
                    <c:v>ST8122</c:v>
                  </c:pt>
                  <c:pt idx="43">
                    <c:v>ST8127</c:v>
                  </c:pt>
                  <c:pt idx="44">
                    <c:v>ST9346</c:v>
                  </c:pt>
                  <c:pt idx="45">
                    <c:v>ST9806</c:v>
                  </c:pt>
                </c:lvl>
                <c:lvl>
                  <c:pt idx="0">
                    <c:v>CC5
(26)</c:v>
                  </c:pt>
                  <c:pt idx="4">
                    <c:v>UA
(14)</c:v>
                  </c:pt>
                  <c:pt idx="17">
                    <c:v>CC1
(8)</c:v>
                  </c:pt>
                  <c:pt idx="21">
                    <c:v>CC11
(6)</c:v>
                  </c:pt>
                  <c:pt idx="23">
                    <c:v>CC174
(4)</c:v>
                  </c:pt>
                  <c:pt idx="25">
                    <c:v>CC32
(4)</c:v>
                  </c:pt>
                  <c:pt idx="28">
                    <c:v>CC41/44
(3)</c:v>
                  </c:pt>
                  <c:pt idx="31">
                    <c:v>CC175
(2)</c:v>
                  </c:pt>
                  <c:pt idx="33">
                    <c:v>ND
(15)</c:v>
                  </c:pt>
                </c:lvl>
              </c:multiLvlStrCache>
            </c:multiLvlStrRef>
          </c:cat>
          <c:val>
            <c:numRef>
              <c:f>Sheet1!$I$41:$I$87</c:f>
              <c:numCache>
                <c:formatCode>General</c:formatCode>
                <c:ptCount val="47"/>
                <c:pt idx="1">
                  <c:v>1</c:v>
                </c:pt>
                <c:pt idx="2">
                  <c:v>1</c:v>
                </c:pt>
                <c:pt idx="3">
                  <c:v>8</c:v>
                </c:pt>
                <c:pt idx="4">
                  <c:v>1</c:v>
                </c:pt>
                <c:pt idx="6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6">
                  <c:v>1</c:v>
                </c:pt>
                <c:pt idx="22">
                  <c:v>1</c:v>
                </c:pt>
                <c:pt idx="24">
                  <c:v>1</c:v>
                </c:pt>
                <c:pt idx="26">
                  <c:v>1</c:v>
                </c:pt>
                <c:pt idx="32">
                  <c:v>1</c:v>
                </c:pt>
                <c:pt idx="34">
                  <c:v>2</c:v>
                </c:pt>
                <c:pt idx="36">
                  <c:v>1</c:v>
                </c:pt>
                <c:pt idx="40">
                  <c:v>1</c:v>
                </c:pt>
                <c:pt idx="41">
                  <c:v>1</c:v>
                </c:pt>
                <c:pt idx="4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3A3-4035-925B-4A176ED37B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0670144"/>
        <c:axId val="110670704"/>
      </c:barChart>
      <c:catAx>
        <c:axId val="1106701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670704"/>
        <c:crosses val="autoZero"/>
        <c:auto val="1"/>
        <c:lblAlgn val="ctr"/>
        <c:lblOffset val="100"/>
        <c:noMultiLvlLbl val="0"/>
      </c:catAx>
      <c:valAx>
        <c:axId val="110670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6701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2369642396715539"/>
          <c:y val="0.21325660331845828"/>
          <c:w val="0.11117623206419096"/>
          <c:h val="9.3752476782852909E-2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8884626750193583E-2"/>
          <c:y val="3.1578947368421054E-2"/>
          <c:w val="0.92539798385972194"/>
          <c:h val="0.81241469816272971"/>
        </c:manualLayout>
      </c:layout>
      <c:barChart>
        <c:barDir val="col"/>
        <c:grouping val="clustered"/>
        <c:varyColors val="0"/>
        <c:ser>
          <c:idx val="0"/>
          <c:order val="0"/>
          <c:tx>
            <c:v>ND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Sheet1!$E$2:$E$40</c:f>
              <c:strCache>
                <c:ptCount val="39"/>
                <c:pt idx="0">
                  <c:v>ST10235</c:v>
                </c:pt>
                <c:pt idx="1">
                  <c:v>ST10607</c:v>
                </c:pt>
                <c:pt idx="2">
                  <c:v>ST10737</c:v>
                </c:pt>
                <c:pt idx="3">
                  <c:v>ST11920</c:v>
                </c:pt>
                <c:pt idx="4">
                  <c:v>ST12274</c:v>
                </c:pt>
                <c:pt idx="5">
                  <c:v>ST12276</c:v>
                </c:pt>
                <c:pt idx="6">
                  <c:v>ST12295</c:v>
                </c:pt>
                <c:pt idx="7">
                  <c:v>ST12300</c:v>
                </c:pt>
                <c:pt idx="8">
                  <c:v>ST12311</c:v>
                </c:pt>
                <c:pt idx="9">
                  <c:v>ST12314</c:v>
                </c:pt>
                <c:pt idx="10">
                  <c:v>ST12316</c:v>
                </c:pt>
                <c:pt idx="11">
                  <c:v>ST12767</c:v>
                </c:pt>
                <c:pt idx="12">
                  <c:v>ST12790</c:v>
                </c:pt>
                <c:pt idx="13">
                  <c:v>ST3200</c:v>
                </c:pt>
                <c:pt idx="14">
                  <c:v>ST3436</c:v>
                </c:pt>
                <c:pt idx="15">
                  <c:v>ST4820</c:v>
                </c:pt>
                <c:pt idx="16">
                  <c:v>ST4821</c:v>
                </c:pt>
                <c:pt idx="17">
                  <c:v>ST4831</c:v>
                </c:pt>
                <c:pt idx="18">
                  <c:v>ST4832</c:v>
                </c:pt>
                <c:pt idx="19">
                  <c:v>ST4896</c:v>
                </c:pt>
                <c:pt idx="20">
                  <c:v>ST4897</c:v>
                </c:pt>
                <c:pt idx="21">
                  <c:v>ST4980</c:v>
                </c:pt>
                <c:pt idx="22">
                  <c:v>ST5473</c:v>
                </c:pt>
                <c:pt idx="23">
                  <c:v>ST5610</c:v>
                </c:pt>
                <c:pt idx="24">
                  <c:v>ST5614</c:v>
                </c:pt>
                <c:pt idx="25">
                  <c:v>ST5632</c:v>
                </c:pt>
                <c:pt idx="26">
                  <c:v>ST5664</c:v>
                </c:pt>
                <c:pt idx="27">
                  <c:v>ST5798</c:v>
                </c:pt>
                <c:pt idx="28">
                  <c:v>ST6928</c:v>
                </c:pt>
                <c:pt idx="29">
                  <c:v>ST8241</c:v>
                </c:pt>
                <c:pt idx="30">
                  <c:v>ST8491</c:v>
                </c:pt>
                <c:pt idx="31">
                  <c:v>ST8920</c:v>
                </c:pt>
                <c:pt idx="32">
                  <c:v>ST9454</c:v>
                </c:pt>
                <c:pt idx="33">
                  <c:v>ST9455</c:v>
                </c:pt>
                <c:pt idx="34">
                  <c:v>ST9456</c:v>
                </c:pt>
                <c:pt idx="35">
                  <c:v>ST9477</c:v>
                </c:pt>
                <c:pt idx="36">
                  <c:v>ST9754</c:v>
                </c:pt>
                <c:pt idx="37">
                  <c:v>ST9792</c:v>
                </c:pt>
                <c:pt idx="38">
                  <c:v>ST9936</c:v>
                </c:pt>
              </c:strCache>
            </c:strRef>
          </c:cat>
          <c:val>
            <c:numRef>
              <c:f>Sheet1!$G$2:$G$40</c:f>
              <c:numCache>
                <c:formatCode>General</c:formatCode>
                <c:ptCount val="39"/>
                <c:pt idx="0">
                  <c:v>1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2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1</c:v>
                </c:pt>
                <c:pt idx="31">
                  <c:v>0</c:v>
                </c:pt>
                <c:pt idx="32">
                  <c:v>0</c:v>
                </c:pt>
                <c:pt idx="33">
                  <c:v>1</c:v>
                </c:pt>
                <c:pt idx="34">
                  <c:v>0</c:v>
                </c:pt>
                <c:pt idx="35">
                  <c:v>1</c:v>
                </c:pt>
                <c:pt idx="36">
                  <c:v>0</c:v>
                </c:pt>
                <c:pt idx="37">
                  <c:v>0</c:v>
                </c:pt>
                <c:pt idx="3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BD-4F70-B838-A4C551FD9D69}"/>
            </c:ext>
          </c:extLst>
        </c:ser>
        <c:ser>
          <c:idx val="1"/>
          <c:order val="1"/>
          <c:tx>
            <c:v>S</c:v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Sheet1!$E$2:$E$40</c:f>
              <c:strCache>
                <c:ptCount val="39"/>
                <c:pt idx="0">
                  <c:v>ST10235</c:v>
                </c:pt>
                <c:pt idx="1">
                  <c:v>ST10607</c:v>
                </c:pt>
                <c:pt idx="2">
                  <c:v>ST10737</c:v>
                </c:pt>
                <c:pt idx="3">
                  <c:v>ST11920</c:v>
                </c:pt>
                <c:pt idx="4">
                  <c:v>ST12274</c:v>
                </c:pt>
                <c:pt idx="5">
                  <c:v>ST12276</c:v>
                </c:pt>
                <c:pt idx="6">
                  <c:v>ST12295</c:v>
                </c:pt>
                <c:pt idx="7">
                  <c:v>ST12300</c:v>
                </c:pt>
                <c:pt idx="8">
                  <c:v>ST12311</c:v>
                </c:pt>
                <c:pt idx="9">
                  <c:v>ST12314</c:v>
                </c:pt>
                <c:pt idx="10">
                  <c:v>ST12316</c:v>
                </c:pt>
                <c:pt idx="11">
                  <c:v>ST12767</c:v>
                </c:pt>
                <c:pt idx="12">
                  <c:v>ST12790</c:v>
                </c:pt>
                <c:pt idx="13">
                  <c:v>ST3200</c:v>
                </c:pt>
                <c:pt idx="14">
                  <c:v>ST3436</c:v>
                </c:pt>
                <c:pt idx="15">
                  <c:v>ST4820</c:v>
                </c:pt>
                <c:pt idx="16">
                  <c:v>ST4821</c:v>
                </c:pt>
                <c:pt idx="17">
                  <c:v>ST4831</c:v>
                </c:pt>
                <c:pt idx="18">
                  <c:v>ST4832</c:v>
                </c:pt>
                <c:pt idx="19">
                  <c:v>ST4896</c:v>
                </c:pt>
                <c:pt idx="20">
                  <c:v>ST4897</c:v>
                </c:pt>
                <c:pt idx="21">
                  <c:v>ST4980</c:v>
                </c:pt>
                <c:pt idx="22">
                  <c:v>ST5473</c:v>
                </c:pt>
                <c:pt idx="23">
                  <c:v>ST5610</c:v>
                </c:pt>
                <c:pt idx="24">
                  <c:v>ST5614</c:v>
                </c:pt>
                <c:pt idx="25">
                  <c:v>ST5632</c:v>
                </c:pt>
                <c:pt idx="26">
                  <c:v>ST5664</c:v>
                </c:pt>
                <c:pt idx="27">
                  <c:v>ST5798</c:v>
                </c:pt>
                <c:pt idx="28">
                  <c:v>ST6928</c:v>
                </c:pt>
                <c:pt idx="29">
                  <c:v>ST8241</c:v>
                </c:pt>
                <c:pt idx="30">
                  <c:v>ST8491</c:v>
                </c:pt>
                <c:pt idx="31">
                  <c:v>ST8920</c:v>
                </c:pt>
                <c:pt idx="32">
                  <c:v>ST9454</c:v>
                </c:pt>
                <c:pt idx="33">
                  <c:v>ST9455</c:v>
                </c:pt>
                <c:pt idx="34">
                  <c:v>ST9456</c:v>
                </c:pt>
                <c:pt idx="35">
                  <c:v>ST9477</c:v>
                </c:pt>
                <c:pt idx="36">
                  <c:v>ST9754</c:v>
                </c:pt>
                <c:pt idx="37">
                  <c:v>ST9792</c:v>
                </c:pt>
                <c:pt idx="38">
                  <c:v>ST9936</c:v>
                </c:pt>
              </c:strCache>
            </c:strRef>
          </c:cat>
          <c:val>
            <c:numRef>
              <c:f>Sheet1!$H$2:$H$40</c:f>
              <c:numCache>
                <c:formatCode>General</c:formatCode>
                <c:ptCount val="39"/>
                <c:pt idx="4">
                  <c:v>1</c:v>
                </c:pt>
                <c:pt idx="5">
                  <c:v>1</c:v>
                </c:pt>
                <c:pt idx="8">
                  <c:v>1</c:v>
                </c:pt>
                <c:pt idx="11">
                  <c:v>1</c:v>
                </c:pt>
                <c:pt idx="13">
                  <c:v>2</c:v>
                </c:pt>
                <c:pt idx="16">
                  <c:v>4</c:v>
                </c:pt>
                <c:pt idx="17">
                  <c:v>2</c:v>
                </c:pt>
                <c:pt idx="21">
                  <c:v>1</c:v>
                </c:pt>
                <c:pt idx="23">
                  <c:v>1</c:v>
                </c:pt>
                <c:pt idx="25">
                  <c:v>1</c:v>
                </c:pt>
                <c:pt idx="27">
                  <c:v>1</c:v>
                </c:pt>
                <c:pt idx="32">
                  <c:v>2</c:v>
                </c:pt>
                <c:pt idx="3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BD-4F70-B838-A4C551FD9D69}"/>
            </c:ext>
          </c:extLst>
        </c:ser>
        <c:ser>
          <c:idx val="2"/>
          <c:order val="2"/>
          <c:tx>
            <c:v>R</c:v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Sheet1!$E$2:$E$40</c:f>
              <c:strCache>
                <c:ptCount val="39"/>
                <c:pt idx="0">
                  <c:v>ST10235</c:v>
                </c:pt>
                <c:pt idx="1">
                  <c:v>ST10607</c:v>
                </c:pt>
                <c:pt idx="2">
                  <c:v>ST10737</c:v>
                </c:pt>
                <c:pt idx="3">
                  <c:v>ST11920</c:v>
                </c:pt>
                <c:pt idx="4">
                  <c:v>ST12274</c:v>
                </c:pt>
                <c:pt idx="5">
                  <c:v>ST12276</c:v>
                </c:pt>
                <c:pt idx="6">
                  <c:v>ST12295</c:v>
                </c:pt>
                <c:pt idx="7">
                  <c:v>ST12300</c:v>
                </c:pt>
                <c:pt idx="8">
                  <c:v>ST12311</c:v>
                </c:pt>
                <c:pt idx="9">
                  <c:v>ST12314</c:v>
                </c:pt>
                <c:pt idx="10">
                  <c:v>ST12316</c:v>
                </c:pt>
                <c:pt idx="11">
                  <c:v>ST12767</c:v>
                </c:pt>
                <c:pt idx="12">
                  <c:v>ST12790</c:v>
                </c:pt>
                <c:pt idx="13">
                  <c:v>ST3200</c:v>
                </c:pt>
                <c:pt idx="14">
                  <c:v>ST3436</c:v>
                </c:pt>
                <c:pt idx="15">
                  <c:v>ST4820</c:v>
                </c:pt>
                <c:pt idx="16">
                  <c:v>ST4821</c:v>
                </c:pt>
                <c:pt idx="17">
                  <c:v>ST4831</c:v>
                </c:pt>
                <c:pt idx="18">
                  <c:v>ST4832</c:v>
                </c:pt>
                <c:pt idx="19">
                  <c:v>ST4896</c:v>
                </c:pt>
                <c:pt idx="20">
                  <c:v>ST4897</c:v>
                </c:pt>
                <c:pt idx="21">
                  <c:v>ST4980</c:v>
                </c:pt>
                <c:pt idx="22">
                  <c:v>ST5473</c:v>
                </c:pt>
                <c:pt idx="23">
                  <c:v>ST5610</c:v>
                </c:pt>
                <c:pt idx="24">
                  <c:v>ST5614</c:v>
                </c:pt>
                <c:pt idx="25">
                  <c:v>ST5632</c:v>
                </c:pt>
                <c:pt idx="26">
                  <c:v>ST5664</c:v>
                </c:pt>
                <c:pt idx="27">
                  <c:v>ST5798</c:v>
                </c:pt>
                <c:pt idx="28">
                  <c:v>ST6928</c:v>
                </c:pt>
                <c:pt idx="29">
                  <c:v>ST8241</c:v>
                </c:pt>
                <c:pt idx="30">
                  <c:v>ST8491</c:v>
                </c:pt>
                <c:pt idx="31">
                  <c:v>ST8920</c:v>
                </c:pt>
                <c:pt idx="32">
                  <c:v>ST9454</c:v>
                </c:pt>
                <c:pt idx="33">
                  <c:v>ST9455</c:v>
                </c:pt>
                <c:pt idx="34">
                  <c:v>ST9456</c:v>
                </c:pt>
                <c:pt idx="35">
                  <c:v>ST9477</c:v>
                </c:pt>
                <c:pt idx="36">
                  <c:v>ST9754</c:v>
                </c:pt>
                <c:pt idx="37">
                  <c:v>ST9792</c:v>
                </c:pt>
                <c:pt idx="38">
                  <c:v>ST9936</c:v>
                </c:pt>
              </c:strCache>
            </c:strRef>
          </c:cat>
          <c:val>
            <c:numRef>
              <c:f>Sheet1!$I$2:$I$40</c:f>
              <c:numCache>
                <c:formatCode>General</c:formatCode>
                <c:ptCount val="39"/>
                <c:pt idx="2">
                  <c:v>2</c:v>
                </c:pt>
                <c:pt idx="3">
                  <c:v>1</c:v>
                </c:pt>
                <c:pt idx="6">
                  <c:v>1</c:v>
                </c:pt>
                <c:pt idx="7">
                  <c:v>1</c:v>
                </c:pt>
                <c:pt idx="10">
                  <c:v>1</c:v>
                </c:pt>
                <c:pt idx="12">
                  <c:v>1</c:v>
                </c:pt>
                <c:pt idx="13">
                  <c:v>3</c:v>
                </c:pt>
                <c:pt idx="14">
                  <c:v>2</c:v>
                </c:pt>
                <c:pt idx="15">
                  <c:v>1</c:v>
                </c:pt>
                <c:pt idx="16">
                  <c:v>30</c:v>
                </c:pt>
                <c:pt idx="18">
                  <c:v>1</c:v>
                </c:pt>
                <c:pt idx="19">
                  <c:v>1</c:v>
                </c:pt>
                <c:pt idx="22">
                  <c:v>3</c:v>
                </c:pt>
                <c:pt idx="24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2</c:v>
                </c:pt>
                <c:pt idx="36">
                  <c:v>1</c:v>
                </c:pt>
                <c:pt idx="3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BD-4F70-B838-A4C551FD9D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0674064"/>
        <c:axId val="110674624"/>
      </c:barChart>
      <c:catAx>
        <c:axId val="110674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674624"/>
        <c:crosses val="autoZero"/>
        <c:auto val="1"/>
        <c:lblAlgn val="ctr"/>
        <c:lblOffset val="100"/>
        <c:noMultiLvlLbl val="0"/>
      </c:catAx>
      <c:valAx>
        <c:axId val="110674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0674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6912043740124438"/>
          <c:y val="0.15855200994612514"/>
          <c:w val="0.11927172516533673"/>
          <c:h val="0.12280816871575263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46981627296588"/>
          <c:y val="4.8888888888888891E-2"/>
          <c:w val="0.86738692038495191"/>
          <c:h val="0.84800769903762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_252_sg_count!$C$1</c:f>
              <c:strCache>
                <c:ptCount val="1"/>
                <c:pt idx="0">
                  <c:v>ND</c:v>
                </c:pt>
              </c:strCache>
            </c:strRef>
          </c:tx>
          <c:spPr>
            <a:solidFill>
              <a:srgbClr val="5B9BD5"/>
            </a:solidFill>
            <a:ln>
              <a:noFill/>
            </a:ln>
            <a:effectLst/>
          </c:spPr>
          <c:invertIfNegative val="0"/>
          <c:cat>
            <c:strRef>
              <c:f>_252_sg_count!$A$3:$A$12</c:f>
              <c:strCache>
                <c:ptCount val="10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cnl</c:v>
                </c:pt>
                <c:pt idx="4">
                  <c:v>E</c:v>
                </c:pt>
                <c:pt idx="5">
                  <c:v>I</c:v>
                </c:pt>
                <c:pt idx="6">
                  <c:v>NG</c:v>
                </c:pt>
                <c:pt idx="7">
                  <c:v>W</c:v>
                </c:pt>
                <c:pt idx="8">
                  <c:v>X</c:v>
                </c:pt>
                <c:pt idx="9">
                  <c:v>Y</c:v>
                </c:pt>
              </c:strCache>
            </c:strRef>
          </c:cat>
          <c:val>
            <c:numRef>
              <c:f>_252_sg_count!$C$3:$C$12</c:f>
              <c:numCache>
                <c:formatCode>General</c:formatCode>
                <c:ptCount val="10"/>
                <c:pt idx="0">
                  <c:v>1</c:v>
                </c:pt>
                <c:pt idx="1">
                  <c:v>9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234-48D6-8190-BBF238762826}"/>
            </c:ext>
          </c:extLst>
        </c:ser>
        <c:ser>
          <c:idx val="2"/>
          <c:order val="1"/>
          <c:tx>
            <c:v>S</c:v>
          </c:tx>
          <c:spPr>
            <a:solidFill>
              <a:srgbClr val="ED7D31"/>
            </a:solidFill>
            <a:ln>
              <a:noFill/>
            </a:ln>
            <a:effectLst/>
          </c:spPr>
          <c:invertIfNegative val="0"/>
          <c:val>
            <c:numRef>
              <c:f>_252_sg_count!$D$3:$D$12</c:f>
              <c:numCache>
                <c:formatCode>General</c:formatCode>
                <c:ptCount val="10"/>
                <c:pt idx="0">
                  <c:v>25</c:v>
                </c:pt>
                <c:pt idx="1">
                  <c:v>25</c:v>
                </c:pt>
                <c:pt idx="2">
                  <c:v>7</c:v>
                </c:pt>
                <c:pt idx="3">
                  <c:v>1</c:v>
                </c:pt>
                <c:pt idx="5">
                  <c:v>1</c:v>
                </c:pt>
                <c:pt idx="7">
                  <c:v>8</c:v>
                </c:pt>
                <c:pt idx="8">
                  <c:v>2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234-48D6-8190-BBF238762826}"/>
            </c:ext>
          </c:extLst>
        </c:ser>
        <c:ser>
          <c:idx val="1"/>
          <c:order val="2"/>
          <c:tx>
            <c:v>R</c:v>
          </c:tx>
          <c:spPr>
            <a:solidFill>
              <a:srgbClr val="A5A5A5"/>
            </a:solidFill>
            <a:ln>
              <a:noFill/>
            </a:ln>
            <a:effectLst/>
          </c:spPr>
          <c:invertIfNegative val="0"/>
          <c:val>
            <c:numRef>
              <c:f>_252_sg_count!$E$3:$E$12</c:f>
              <c:numCache>
                <c:formatCode>General</c:formatCode>
                <c:ptCount val="10"/>
                <c:pt idx="0">
                  <c:v>9</c:v>
                </c:pt>
                <c:pt idx="1">
                  <c:v>25</c:v>
                </c:pt>
                <c:pt idx="2">
                  <c:v>38</c:v>
                </c:pt>
                <c:pt idx="4">
                  <c:v>2</c:v>
                </c:pt>
                <c:pt idx="6">
                  <c:v>4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234-48D6-8190-BBF2387628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11559424"/>
        <c:axId val="111559984"/>
      </c:barChart>
      <c:catAx>
        <c:axId val="11155942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559984"/>
        <c:crosses val="autoZero"/>
        <c:auto val="1"/>
        <c:lblAlgn val="ctr"/>
        <c:lblOffset val="100"/>
        <c:noMultiLvlLbl val="0"/>
      </c:catAx>
      <c:valAx>
        <c:axId val="111559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11559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230118110236212"/>
          <c:y val="0.1420709390492855"/>
          <c:w val="0.2215877077865267"/>
          <c:h val="0.10011738116068825"/>
        </c:manualLayout>
      </c:layout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solidFill>
        <a:schemeClr val="tx1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350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2656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039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483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591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784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489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3264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52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750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01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6E975-8EDD-49B6-8FFE-DE62EA79AAEE}" type="datetimeFigureOut">
              <a:rPr lang="en-US" smtClean="0"/>
              <a:t>2/9/2020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F70A1-963B-4A59-8ACC-BC3C10358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69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407896"/>
              </p:ext>
            </p:extLst>
          </p:nvPr>
        </p:nvGraphicFramePr>
        <p:xfrm>
          <a:off x="285202" y="5202149"/>
          <a:ext cx="6382295" cy="12031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8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234590"/>
              </p:ext>
            </p:extLst>
          </p:nvPr>
        </p:nvGraphicFramePr>
        <p:xfrm>
          <a:off x="285202" y="3143249"/>
          <a:ext cx="6382295" cy="18980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7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35773876"/>
              </p:ext>
            </p:extLst>
          </p:nvPr>
        </p:nvGraphicFramePr>
        <p:xfrm>
          <a:off x="285203" y="235466"/>
          <a:ext cx="6382294" cy="2811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-49447" y="235466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-27409" y="3051953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0" y="5140867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14596" y="6405317"/>
            <a:ext cx="327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6200000">
            <a:off x="-163141" y="1254374"/>
            <a:ext cx="10294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Number of strains</a:t>
            </a:r>
            <a:endParaRPr lang="en-US" sz="900" dirty="0"/>
          </a:p>
        </p:txBody>
      </p:sp>
      <p:sp>
        <p:nvSpPr>
          <p:cNvPr id="20" name="TextBox 19"/>
          <p:cNvSpPr txBox="1"/>
          <p:nvPr/>
        </p:nvSpPr>
        <p:spPr>
          <a:xfrm rot="16200000">
            <a:off x="-163142" y="3714227"/>
            <a:ext cx="10294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Number of strains</a:t>
            </a:r>
            <a:endParaRPr lang="en-US" sz="9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144875" y="5536992"/>
            <a:ext cx="10294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Number of strains</a:t>
            </a:r>
            <a:endParaRPr lang="en-US" sz="9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783436" y="7891636"/>
            <a:ext cx="10294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Number of strains</a:t>
            </a:r>
            <a:endParaRPr lang="en-US" sz="900" dirty="0"/>
          </a:p>
        </p:txBody>
      </p:sp>
      <p:graphicFrame>
        <p:nvGraphicFramePr>
          <p:cNvPr id="26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9025657"/>
              </p:ext>
            </p:extLst>
          </p:nvPr>
        </p:nvGraphicFramePr>
        <p:xfrm>
          <a:off x="1141930" y="6530898"/>
          <a:ext cx="4572000" cy="2857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134661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</TotalTime>
  <Words>16</Words>
  <Application>Microsoft Office PowerPoint</Application>
  <PresentationFormat>A4 纸张(210x297 毫米)</PresentationFormat>
  <Paragraphs>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priv</dc:creator>
  <cp:lastModifiedBy>priv</cp:lastModifiedBy>
  <cp:revision>21</cp:revision>
  <cp:lastPrinted>2019-05-28T06:47:26Z</cp:lastPrinted>
  <dcterms:created xsi:type="dcterms:W3CDTF">2019-05-07T12:12:52Z</dcterms:created>
  <dcterms:modified xsi:type="dcterms:W3CDTF">2020-02-09T03:28:12Z</dcterms:modified>
</cp:coreProperties>
</file>