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300" r:id="rId2"/>
  </p:sldIdLst>
  <p:sldSz cx="6858000" cy="9144000" type="letter"/>
  <p:notesSz cx="7019925" cy="93059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40" userDrawn="1">
          <p15:clr>
            <a:srgbClr val="A4A3A4"/>
          </p15:clr>
        </p15:guide>
        <p15:guide id="2" pos="1344" userDrawn="1">
          <p15:clr>
            <a:srgbClr val="A4A3A4"/>
          </p15:clr>
        </p15:guide>
        <p15:guide id="3" orient="horz" pos="237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F62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809" autoAdjust="0"/>
    <p:restoredTop sz="95320" autoAdjust="0"/>
  </p:normalViewPr>
  <p:slideViewPr>
    <p:cSldViewPr snapToGrid="0" snapToObjects="1">
      <p:cViewPr varScale="1">
        <p:scale>
          <a:sx n="63" d="100"/>
          <a:sy n="63" d="100"/>
        </p:scale>
        <p:origin x="2256" y="77"/>
      </p:cViewPr>
      <p:guideLst>
        <p:guide orient="horz" pos="840"/>
        <p:guide pos="1344"/>
        <p:guide orient="horz" pos="23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lvl1pPr>
          </a:lstStyle>
          <a:p>
            <a:endParaRPr lang="en-US"/>
          </a:p>
        </p:txBody>
      </p:sp>
      <p:sp>
        <p:nvSpPr>
          <p:cNvPr id="3" name="Date Placeholder 2"/>
          <p:cNvSpPr>
            <a:spLocks noGrp="1"/>
          </p:cNvSpPr>
          <p:nvPr>
            <p:ph type="dt" idx="1"/>
          </p:nvPr>
        </p:nvSpPr>
        <p:spPr>
          <a:xfrm>
            <a:off x="3976333" y="0"/>
            <a:ext cx="3041968" cy="465296"/>
          </a:xfrm>
          <a:prstGeom prst="rect">
            <a:avLst/>
          </a:prstGeom>
        </p:spPr>
        <p:txBody>
          <a:bodyPr vert="horz" lIns="93287" tIns="46644" rIns="93287" bIns="46644" rtlCol="0"/>
          <a:lstStyle>
            <a:lvl1pPr algn="r">
              <a:defRPr sz="1200"/>
            </a:lvl1pPr>
          </a:lstStyle>
          <a:p>
            <a:fld id="{1B5A93EE-E16F-1C46-8297-B7372674F773}" type="datetimeFigureOut">
              <a:rPr lang="en-US" smtClean="0"/>
              <a:t>6/28/2017</a:t>
            </a:fld>
            <a:endParaRPr lang="en-US"/>
          </a:p>
        </p:txBody>
      </p:sp>
      <p:sp>
        <p:nvSpPr>
          <p:cNvPr id="4" name="Slide Image Placeholder 3"/>
          <p:cNvSpPr>
            <a:spLocks noGrp="1" noRot="1" noChangeAspect="1"/>
          </p:cNvSpPr>
          <p:nvPr>
            <p:ph type="sldImg" idx="2"/>
          </p:nvPr>
        </p:nvSpPr>
        <p:spPr>
          <a:xfrm>
            <a:off x="2201863" y="698500"/>
            <a:ext cx="2616200" cy="3489325"/>
          </a:xfrm>
          <a:prstGeom prst="rect">
            <a:avLst/>
          </a:prstGeom>
          <a:noFill/>
          <a:ln w="12700">
            <a:solidFill>
              <a:prstClr val="black"/>
            </a:solidFill>
          </a:ln>
        </p:spPr>
        <p:txBody>
          <a:bodyPr vert="horz" lIns="93287" tIns="46644" rIns="93287" bIns="46644" rtlCol="0" anchor="ctr"/>
          <a:lstStyle/>
          <a:p>
            <a:endParaRPr lang="en-US"/>
          </a:p>
        </p:txBody>
      </p:sp>
      <p:sp>
        <p:nvSpPr>
          <p:cNvPr id="5" name="Notes Placeholder 4"/>
          <p:cNvSpPr>
            <a:spLocks noGrp="1"/>
          </p:cNvSpPr>
          <p:nvPr>
            <p:ph type="body" sz="quarter" idx="3"/>
          </p:nvPr>
        </p:nvSpPr>
        <p:spPr>
          <a:xfrm>
            <a:off x="701993" y="4420315"/>
            <a:ext cx="5615940" cy="4187666"/>
          </a:xfrm>
          <a:prstGeom prst="rect">
            <a:avLst/>
          </a:prstGeom>
        </p:spPr>
        <p:txBody>
          <a:bodyPr vert="horz" lIns="93287" tIns="46644" rIns="93287" bIns="46644" rtlCol="0"/>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6" name="Footer Placeholder 5"/>
          <p:cNvSpPr>
            <a:spLocks noGrp="1"/>
          </p:cNvSpPr>
          <p:nvPr>
            <p:ph type="ftr" sz="quarter" idx="4"/>
          </p:nvPr>
        </p:nvSpPr>
        <p:spPr>
          <a:xfrm>
            <a:off x="0" y="8839014"/>
            <a:ext cx="3041968" cy="465296"/>
          </a:xfrm>
          <a:prstGeom prst="rect">
            <a:avLst/>
          </a:prstGeom>
        </p:spPr>
        <p:txBody>
          <a:bodyPr vert="horz" lIns="93287" tIns="46644" rIns="93287" bIns="46644" rtlCol="0" anchor="b"/>
          <a:lstStyle>
            <a:lvl1pPr algn="l">
              <a:defRPr sz="1200"/>
            </a:lvl1pPr>
          </a:lstStyle>
          <a:p>
            <a:endParaRPr lang="en-US"/>
          </a:p>
        </p:txBody>
      </p:sp>
      <p:sp>
        <p:nvSpPr>
          <p:cNvPr id="7" name="Slide Number Placeholder 6"/>
          <p:cNvSpPr>
            <a:spLocks noGrp="1"/>
          </p:cNvSpPr>
          <p:nvPr>
            <p:ph type="sldNum" sz="quarter" idx="5"/>
          </p:nvPr>
        </p:nvSpPr>
        <p:spPr>
          <a:xfrm>
            <a:off x="3976333" y="8839014"/>
            <a:ext cx="3041968" cy="465296"/>
          </a:xfrm>
          <a:prstGeom prst="rect">
            <a:avLst/>
          </a:prstGeom>
        </p:spPr>
        <p:txBody>
          <a:bodyPr vert="horz" lIns="93287" tIns="46644" rIns="93287" bIns="46644" rtlCol="0" anchor="b"/>
          <a:lstStyle>
            <a:lvl1pPr algn="r">
              <a:defRPr sz="1200"/>
            </a:lvl1pPr>
          </a:lstStyle>
          <a:p>
            <a:fld id="{D47D309D-0604-294A-8A4E-A9CEDE7B08DF}" type="slidenum">
              <a:rPr lang="en-US" smtClean="0"/>
              <a:t>‹#›</a:t>
            </a:fld>
            <a:endParaRPr lang="en-US"/>
          </a:p>
        </p:txBody>
      </p:sp>
    </p:spTree>
    <p:extLst>
      <p:ext uri="{BB962C8B-B14F-4D97-AF65-F5344CB8AC3E}">
        <p14:creationId xmlns:p14="http://schemas.microsoft.com/office/powerpoint/2010/main" val="32667585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9"/>
            <a:ext cx="5829300" cy="1960033"/>
          </a:xfrm>
        </p:spPr>
        <p:txBody>
          <a:bodyPr/>
          <a:lstStyle/>
          <a:p>
            <a:r>
              <a:rPr lang="en-US" altLang="zh-CN"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ltLang="zh-CN" smtClean="0"/>
              <a:t>Click to edit Master subtitle style</a:t>
            </a:r>
            <a:endParaRPr lang="en-US"/>
          </a:p>
        </p:txBody>
      </p:sp>
      <p:sp>
        <p:nvSpPr>
          <p:cNvPr id="4" name="Date Placeholder 3"/>
          <p:cNvSpPr>
            <a:spLocks noGrp="1"/>
          </p:cNvSpPr>
          <p:nvPr>
            <p:ph type="dt" sz="half" idx="10"/>
          </p:nvPr>
        </p:nvSpPr>
        <p:spPr/>
        <p:txBody>
          <a:bodyPr/>
          <a:lstStyle/>
          <a:p>
            <a:fld id="{FB0757ED-0BAC-034B-990B-2EF7602AE6B0}" type="datetimeFigureOut">
              <a:rPr lang="en-US" smtClean="0"/>
              <a:t>6/28/2017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6A2086-C726-394E-95E9-3E926103D37B}" type="slidenum">
              <a:rPr lang="en-US" smtClean="0"/>
              <a:t>‹#›</a:t>
            </a:fld>
            <a:endParaRPr lang="en-US"/>
          </a:p>
        </p:txBody>
      </p:sp>
    </p:spTree>
    <p:extLst>
      <p:ext uri="{BB962C8B-B14F-4D97-AF65-F5344CB8AC3E}">
        <p14:creationId xmlns:p14="http://schemas.microsoft.com/office/powerpoint/2010/main" val="36464771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Date Placeholder 3"/>
          <p:cNvSpPr>
            <a:spLocks noGrp="1"/>
          </p:cNvSpPr>
          <p:nvPr>
            <p:ph type="dt" sz="half" idx="10"/>
          </p:nvPr>
        </p:nvSpPr>
        <p:spPr/>
        <p:txBody>
          <a:bodyPr/>
          <a:lstStyle/>
          <a:p>
            <a:fld id="{FB0757ED-0BAC-034B-990B-2EF7602AE6B0}" type="datetimeFigureOut">
              <a:rPr lang="en-US" smtClean="0"/>
              <a:t>6/28/2017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6A2086-C726-394E-95E9-3E926103D37B}" type="slidenum">
              <a:rPr lang="en-US" smtClean="0"/>
              <a:t>‹#›</a:t>
            </a:fld>
            <a:endParaRPr lang="en-US"/>
          </a:p>
        </p:txBody>
      </p:sp>
    </p:spTree>
    <p:extLst>
      <p:ext uri="{BB962C8B-B14F-4D97-AF65-F5344CB8AC3E}">
        <p14:creationId xmlns:p14="http://schemas.microsoft.com/office/powerpoint/2010/main" val="487664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6"/>
            <a:ext cx="1543050" cy="7802033"/>
          </a:xfrm>
        </p:spPr>
        <p:txBody>
          <a:bodyPr vert="eaVert"/>
          <a:lstStyle/>
          <a:p>
            <a:r>
              <a:rPr lang="en-US" altLang="zh-CN" smtClean="0"/>
              <a:t>Click to edit Master title style</a:t>
            </a:r>
            <a:endParaRPr lang="en-US"/>
          </a:p>
        </p:txBody>
      </p:sp>
      <p:sp>
        <p:nvSpPr>
          <p:cNvPr id="3" name="Vertical Text Placeholder 2"/>
          <p:cNvSpPr>
            <a:spLocks noGrp="1"/>
          </p:cNvSpPr>
          <p:nvPr>
            <p:ph type="body" orient="vert" idx="1"/>
          </p:nvPr>
        </p:nvSpPr>
        <p:spPr>
          <a:xfrm>
            <a:off x="342900" y="366186"/>
            <a:ext cx="4514850" cy="7802033"/>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Date Placeholder 3"/>
          <p:cNvSpPr>
            <a:spLocks noGrp="1"/>
          </p:cNvSpPr>
          <p:nvPr>
            <p:ph type="dt" sz="half" idx="10"/>
          </p:nvPr>
        </p:nvSpPr>
        <p:spPr/>
        <p:txBody>
          <a:bodyPr/>
          <a:lstStyle/>
          <a:p>
            <a:fld id="{FB0757ED-0BAC-034B-990B-2EF7602AE6B0}" type="datetimeFigureOut">
              <a:rPr lang="en-US" smtClean="0"/>
              <a:t>6/28/2017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6A2086-C726-394E-95E9-3E926103D37B}" type="slidenum">
              <a:rPr lang="en-US" smtClean="0"/>
              <a:t>‹#›</a:t>
            </a:fld>
            <a:endParaRPr lang="en-US"/>
          </a:p>
        </p:txBody>
      </p:sp>
    </p:spTree>
    <p:extLst>
      <p:ext uri="{BB962C8B-B14F-4D97-AF65-F5344CB8AC3E}">
        <p14:creationId xmlns:p14="http://schemas.microsoft.com/office/powerpoint/2010/main" val="909061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Date Placeholder 3"/>
          <p:cNvSpPr>
            <a:spLocks noGrp="1"/>
          </p:cNvSpPr>
          <p:nvPr>
            <p:ph type="dt" sz="half" idx="10"/>
          </p:nvPr>
        </p:nvSpPr>
        <p:spPr/>
        <p:txBody>
          <a:bodyPr/>
          <a:lstStyle/>
          <a:p>
            <a:fld id="{FB0757ED-0BAC-034B-990B-2EF7602AE6B0}" type="datetimeFigureOut">
              <a:rPr lang="en-US" smtClean="0"/>
              <a:t>6/28/2017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6A2086-C726-394E-95E9-3E926103D37B}" type="slidenum">
              <a:rPr lang="en-US" smtClean="0"/>
              <a:t>‹#›</a:t>
            </a:fld>
            <a:endParaRPr lang="en-US"/>
          </a:p>
        </p:txBody>
      </p:sp>
    </p:spTree>
    <p:extLst>
      <p:ext uri="{BB962C8B-B14F-4D97-AF65-F5344CB8AC3E}">
        <p14:creationId xmlns:p14="http://schemas.microsoft.com/office/powerpoint/2010/main" val="2633877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ltLang="zh-CN" smtClean="0"/>
              <a:t>Click to edit Master title style</a:t>
            </a:r>
            <a:endParaRPr lang="en-US"/>
          </a:p>
        </p:txBody>
      </p:sp>
      <p:sp>
        <p:nvSpPr>
          <p:cNvPr id="3" name="Text Placeholder 2"/>
          <p:cNvSpPr>
            <a:spLocks noGrp="1"/>
          </p:cNvSpPr>
          <p:nvPr>
            <p:ph type="body" idx="1"/>
          </p:nvPr>
        </p:nvSpPr>
        <p:spPr>
          <a:xfrm>
            <a:off x="541735" y="3875620"/>
            <a:ext cx="5829300" cy="2000249"/>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FB0757ED-0BAC-034B-990B-2EF7602AE6B0}" type="datetimeFigureOut">
              <a:rPr lang="en-US" smtClean="0"/>
              <a:t>6/28/2017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6A2086-C726-394E-95E9-3E926103D37B}" type="slidenum">
              <a:rPr lang="en-US" smtClean="0"/>
              <a:t>‹#›</a:t>
            </a:fld>
            <a:endParaRPr lang="en-US"/>
          </a:p>
        </p:txBody>
      </p:sp>
    </p:spTree>
    <p:extLst>
      <p:ext uri="{BB962C8B-B14F-4D97-AF65-F5344CB8AC3E}">
        <p14:creationId xmlns:p14="http://schemas.microsoft.com/office/powerpoint/2010/main" val="2799774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a:p>
        </p:txBody>
      </p:sp>
      <p:sp>
        <p:nvSpPr>
          <p:cNvPr id="3" name="Content Placeholder 2"/>
          <p:cNvSpPr>
            <a:spLocks noGrp="1"/>
          </p:cNvSpPr>
          <p:nvPr>
            <p:ph sz="half" idx="1"/>
          </p:nvPr>
        </p:nvSpPr>
        <p:spPr>
          <a:xfrm>
            <a:off x="342900" y="2133602"/>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Content Placeholder 3"/>
          <p:cNvSpPr>
            <a:spLocks noGrp="1"/>
          </p:cNvSpPr>
          <p:nvPr>
            <p:ph sz="half" idx="2"/>
          </p:nvPr>
        </p:nvSpPr>
        <p:spPr>
          <a:xfrm>
            <a:off x="3486150" y="2133602"/>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5" name="Date Placeholder 4"/>
          <p:cNvSpPr>
            <a:spLocks noGrp="1"/>
          </p:cNvSpPr>
          <p:nvPr>
            <p:ph type="dt" sz="half" idx="10"/>
          </p:nvPr>
        </p:nvSpPr>
        <p:spPr/>
        <p:txBody>
          <a:bodyPr/>
          <a:lstStyle/>
          <a:p>
            <a:fld id="{FB0757ED-0BAC-034B-990B-2EF7602AE6B0}" type="datetimeFigureOut">
              <a:rPr lang="en-US" smtClean="0"/>
              <a:t>6/28/2017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6A2086-C726-394E-95E9-3E926103D37B}" type="slidenum">
              <a:rPr lang="en-US" smtClean="0"/>
              <a:t>‹#›</a:t>
            </a:fld>
            <a:endParaRPr lang="en-US"/>
          </a:p>
        </p:txBody>
      </p:sp>
    </p:spTree>
    <p:extLst>
      <p:ext uri="{BB962C8B-B14F-4D97-AF65-F5344CB8AC3E}">
        <p14:creationId xmlns:p14="http://schemas.microsoft.com/office/powerpoint/2010/main" val="1739411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en-US"/>
          </a:p>
        </p:txBody>
      </p:sp>
      <p:sp>
        <p:nvSpPr>
          <p:cNvPr id="3" name="Text Placeholder 2"/>
          <p:cNvSpPr>
            <a:spLocks noGrp="1"/>
          </p:cNvSpPr>
          <p:nvPr>
            <p:ph type="body" idx="1"/>
          </p:nvPr>
        </p:nvSpPr>
        <p:spPr>
          <a:xfrm>
            <a:off x="342901" y="2046817"/>
            <a:ext cx="3030141" cy="853016"/>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342901"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5" name="Text Placeholder 4"/>
          <p:cNvSpPr>
            <a:spLocks noGrp="1"/>
          </p:cNvSpPr>
          <p:nvPr>
            <p:ph type="body" sz="quarter" idx="3"/>
          </p:nvPr>
        </p:nvSpPr>
        <p:spPr>
          <a:xfrm>
            <a:off x="3483770" y="2046817"/>
            <a:ext cx="3031331" cy="853016"/>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3483770"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7" name="Date Placeholder 6"/>
          <p:cNvSpPr>
            <a:spLocks noGrp="1"/>
          </p:cNvSpPr>
          <p:nvPr>
            <p:ph type="dt" sz="half" idx="10"/>
          </p:nvPr>
        </p:nvSpPr>
        <p:spPr/>
        <p:txBody>
          <a:bodyPr/>
          <a:lstStyle/>
          <a:p>
            <a:fld id="{FB0757ED-0BAC-034B-990B-2EF7602AE6B0}" type="datetimeFigureOut">
              <a:rPr lang="en-US" smtClean="0"/>
              <a:t>6/28/2017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6A2086-C726-394E-95E9-3E926103D37B}" type="slidenum">
              <a:rPr lang="en-US" smtClean="0"/>
              <a:t>‹#›</a:t>
            </a:fld>
            <a:endParaRPr lang="en-US"/>
          </a:p>
        </p:txBody>
      </p:sp>
    </p:spTree>
    <p:extLst>
      <p:ext uri="{BB962C8B-B14F-4D97-AF65-F5344CB8AC3E}">
        <p14:creationId xmlns:p14="http://schemas.microsoft.com/office/powerpoint/2010/main" val="4213290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a:p>
        </p:txBody>
      </p:sp>
      <p:sp>
        <p:nvSpPr>
          <p:cNvPr id="3" name="Date Placeholder 2"/>
          <p:cNvSpPr>
            <a:spLocks noGrp="1"/>
          </p:cNvSpPr>
          <p:nvPr>
            <p:ph type="dt" sz="half" idx="10"/>
          </p:nvPr>
        </p:nvSpPr>
        <p:spPr/>
        <p:txBody>
          <a:bodyPr/>
          <a:lstStyle/>
          <a:p>
            <a:fld id="{FB0757ED-0BAC-034B-990B-2EF7602AE6B0}" type="datetimeFigureOut">
              <a:rPr lang="en-US" smtClean="0"/>
              <a:t>6/28/2017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6A2086-C726-394E-95E9-3E926103D37B}" type="slidenum">
              <a:rPr lang="en-US" smtClean="0"/>
              <a:t>‹#›</a:t>
            </a:fld>
            <a:endParaRPr lang="en-US"/>
          </a:p>
        </p:txBody>
      </p:sp>
    </p:spTree>
    <p:extLst>
      <p:ext uri="{BB962C8B-B14F-4D97-AF65-F5344CB8AC3E}">
        <p14:creationId xmlns:p14="http://schemas.microsoft.com/office/powerpoint/2010/main" val="1857967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0757ED-0BAC-034B-990B-2EF7602AE6B0}" type="datetimeFigureOut">
              <a:rPr lang="en-US" smtClean="0"/>
              <a:t>6/28/2017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6A2086-C726-394E-95E9-3E926103D37B}" type="slidenum">
              <a:rPr lang="en-US" smtClean="0"/>
              <a:t>‹#›</a:t>
            </a:fld>
            <a:endParaRPr lang="en-US"/>
          </a:p>
        </p:txBody>
      </p:sp>
    </p:spTree>
    <p:extLst>
      <p:ext uri="{BB962C8B-B14F-4D97-AF65-F5344CB8AC3E}">
        <p14:creationId xmlns:p14="http://schemas.microsoft.com/office/powerpoint/2010/main" val="2637289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64067"/>
            <a:ext cx="2256235" cy="1549400"/>
          </a:xfrm>
        </p:spPr>
        <p:txBody>
          <a:bodyPr anchor="b"/>
          <a:lstStyle>
            <a:lvl1pPr algn="l">
              <a:defRPr sz="2000" b="1"/>
            </a:lvl1pPr>
          </a:lstStyle>
          <a:p>
            <a:r>
              <a:rPr lang="en-US" altLang="zh-CN" smtClean="0"/>
              <a:t>Click to edit Master title style</a:t>
            </a:r>
            <a:endParaRPr lang="en-US"/>
          </a:p>
        </p:txBody>
      </p:sp>
      <p:sp>
        <p:nvSpPr>
          <p:cNvPr id="3" name="Content Placeholder 2"/>
          <p:cNvSpPr>
            <a:spLocks noGrp="1"/>
          </p:cNvSpPr>
          <p:nvPr>
            <p:ph idx="1"/>
          </p:nvPr>
        </p:nvSpPr>
        <p:spPr>
          <a:xfrm>
            <a:off x="2681288" y="364069"/>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Text Placeholder 3"/>
          <p:cNvSpPr>
            <a:spLocks noGrp="1"/>
          </p:cNvSpPr>
          <p:nvPr>
            <p:ph type="body" sz="half" idx="2"/>
          </p:nvPr>
        </p:nvSpPr>
        <p:spPr>
          <a:xfrm>
            <a:off x="342901" y="1913469"/>
            <a:ext cx="2256235" cy="6254751"/>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FB0757ED-0BAC-034B-990B-2EF7602AE6B0}" type="datetimeFigureOut">
              <a:rPr lang="en-US" smtClean="0"/>
              <a:t>6/28/2017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6A2086-C726-394E-95E9-3E926103D37B}" type="slidenum">
              <a:rPr lang="en-US" smtClean="0"/>
              <a:t>‹#›</a:t>
            </a:fld>
            <a:endParaRPr lang="en-US"/>
          </a:p>
        </p:txBody>
      </p:sp>
    </p:spTree>
    <p:extLst>
      <p:ext uri="{BB962C8B-B14F-4D97-AF65-F5344CB8AC3E}">
        <p14:creationId xmlns:p14="http://schemas.microsoft.com/office/powerpoint/2010/main" val="2120812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1"/>
            <a:ext cx="4114800" cy="755651"/>
          </a:xfrm>
        </p:spPr>
        <p:txBody>
          <a:bodyPr anchor="b"/>
          <a:lstStyle>
            <a:lvl1pPr algn="l">
              <a:defRPr sz="2000" b="1"/>
            </a:lvl1pPr>
          </a:lstStyle>
          <a:p>
            <a:r>
              <a:rPr lang="en-US" altLang="zh-CN"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1344216" y="7156452"/>
            <a:ext cx="4114800" cy="1073149"/>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FB0757ED-0BAC-034B-990B-2EF7602AE6B0}" type="datetimeFigureOut">
              <a:rPr lang="en-US" smtClean="0"/>
              <a:t>6/28/2017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6A2086-C726-394E-95E9-3E926103D37B}" type="slidenum">
              <a:rPr lang="en-US" smtClean="0"/>
              <a:t>‹#›</a:t>
            </a:fld>
            <a:endParaRPr lang="en-US"/>
          </a:p>
        </p:txBody>
      </p:sp>
    </p:spTree>
    <p:extLst>
      <p:ext uri="{BB962C8B-B14F-4D97-AF65-F5344CB8AC3E}">
        <p14:creationId xmlns:p14="http://schemas.microsoft.com/office/powerpoint/2010/main" val="3836857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ltLang="zh-CN" smtClean="0"/>
              <a:t>Click to edit Master title style</a:t>
            </a:r>
            <a:endParaRPr lang="en-US"/>
          </a:p>
        </p:txBody>
      </p:sp>
      <p:sp>
        <p:nvSpPr>
          <p:cNvPr id="3" name="Text Placeholder 2"/>
          <p:cNvSpPr>
            <a:spLocks noGrp="1"/>
          </p:cNvSpPr>
          <p:nvPr>
            <p:ph type="body" idx="1"/>
          </p:nvPr>
        </p:nvSpPr>
        <p:spPr>
          <a:xfrm>
            <a:off x="342900" y="2133602"/>
            <a:ext cx="6172200" cy="6034617"/>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Date Placeholder 3"/>
          <p:cNvSpPr>
            <a:spLocks noGrp="1"/>
          </p:cNvSpPr>
          <p:nvPr>
            <p:ph type="dt" sz="half" idx="2"/>
          </p:nvPr>
        </p:nvSpPr>
        <p:spPr>
          <a:xfrm>
            <a:off x="342900" y="8475136"/>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FB0757ED-0BAC-034B-990B-2EF7602AE6B0}" type="datetimeFigureOut">
              <a:rPr lang="en-US" smtClean="0"/>
              <a:t>6/28/2017</a:t>
            </a:fld>
            <a:endParaRPr lang="en-US"/>
          </a:p>
        </p:txBody>
      </p:sp>
      <p:sp>
        <p:nvSpPr>
          <p:cNvPr id="5" name="Footer Placeholder 4"/>
          <p:cNvSpPr>
            <a:spLocks noGrp="1"/>
          </p:cNvSpPr>
          <p:nvPr>
            <p:ph type="ftr" sz="quarter" idx="3"/>
          </p:nvPr>
        </p:nvSpPr>
        <p:spPr>
          <a:xfrm>
            <a:off x="2343150" y="8475136"/>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6"/>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C6A2086-C726-394E-95E9-3E926103D37B}" type="slidenum">
              <a:rPr lang="en-US" smtClean="0"/>
              <a:t>‹#›</a:t>
            </a:fld>
            <a:endParaRPr lang="en-US"/>
          </a:p>
        </p:txBody>
      </p:sp>
    </p:spTree>
    <p:extLst>
      <p:ext uri="{BB962C8B-B14F-4D97-AF65-F5344CB8AC3E}">
        <p14:creationId xmlns:p14="http://schemas.microsoft.com/office/powerpoint/2010/main" val="17476336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189" rtl="0" eaLnBrk="1" latinLnBrk="0" hangingPunct="1">
        <a:spcBef>
          <a:spcPct val="0"/>
        </a:spcBef>
        <a:buNone/>
        <a:defRPr sz="4400" kern="1200">
          <a:solidFill>
            <a:schemeClr val="tx1"/>
          </a:solidFill>
          <a:latin typeface="+mj-lt"/>
          <a:ea typeface="+mj-ea"/>
          <a:cs typeface="+mj-cs"/>
        </a:defRPr>
      </a:lvl1pPr>
    </p:titleStyle>
    <p:bodyStyle>
      <a:lvl1pPr marL="342891" indent="-342891" algn="l" defTabSz="457189" rtl="0" eaLnBrk="1" latinLnBrk="0" hangingPunct="1">
        <a:spcBef>
          <a:spcPct val="20000"/>
        </a:spcBef>
        <a:buFont typeface="Arial"/>
        <a:buChar char="•"/>
        <a:defRPr sz="3200" kern="1200">
          <a:solidFill>
            <a:schemeClr val="tx1"/>
          </a:solidFill>
          <a:latin typeface="+mn-lt"/>
          <a:ea typeface="+mn-ea"/>
          <a:cs typeface="+mn-cs"/>
        </a:defRPr>
      </a:lvl1pPr>
      <a:lvl2pPr marL="742932" indent="-285744" algn="l" defTabSz="457189" rtl="0" eaLnBrk="1" latinLnBrk="0" hangingPunct="1">
        <a:spcBef>
          <a:spcPct val="20000"/>
        </a:spcBef>
        <a:buFont typeface="Arial"/>
        <a:buChar char="–"/>
        <a:defRPr sz="2800" kern="1200">
          <a:solidFill>
            <a:schemeClr val="tx1"/>
          </a:solidFill>
          <a:latin typeface="+mn-lt"/>
          <a:ea typeface="+mn-ea"/>
          <a:cs typeface="+mn-cs"/>
        </a:defRPr>
      </a:lvl2pPr>
      <a:lvl3pPr marL="1142971" indent="-228594" algn="l" defTabSz="457189" rtl="0" eaLnBrk="1" latinLnBrk="0" hangingPunct="1">
        <a:spcBef>
          <a:spcPct val="20000"/>
        </a:spcBef>
        <a:buFont typeface="Arial"/>
        <a:buChar char="•"/>
        <a:defRPr sz="2400" kern="1200">
          <a:solidFill>
            <a:schemeClr val="tx1"/>
          </a:solidFill>
          <a:latin typeface="+mn-lt"/>
          <a:ea typeface="+mn-ea"/>
          <a:cs typeface="+mn-cs"/>
        </a:defRPr>
      </a:lvl3pPr>
      <a:lvl4pPr marL="1600160" indent="-228594" algn="l" defTabSz="457189" rtl="0" eaLnBrk="1" latinLnBrk="0" hangingPunct="1">
        <a:spcBef>
          <a:spcPct val="20000"/>
        </a:spcBef>
        <a:buFont typeface="Arial"/>
        <a:buChar char="–"/>
        <a:defRPr sz="2000" kern="1200">
          <a:solidFill>
            <a:schemeClr val="tx1"/>
          </a:solidFill>
          <a:latin typeface="+mn-lt"/>
          <a:ea typeface="+mn-ea"/>
          <a:cs typeface="+mn-cs"/>
        </a:defRPr>
      </a:lvl4pPr>
      <a:lvl5pPr marL="2057349" indent="-228594" algn="l" defTabSz="457189" rtl="0" eaLnBrk="1" latinLnBrk="0" hangingPunct="1">
        <a:spcBef>
          <a:spcPct val="20000"/>
        </a:spcBef>
        <a:buFont typeface="Arial"/>
        <a:buChar char="»"/>
        <a:defRPr sz="20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8.jpeg"/><Relationship Id="rId18" Type="http://schemas.openxmlformats.org/officeDocument/2006/relationships/image" Target="../media/image11.jpeg"/><Relationship Id="rId26" Type="http://schemas.openxmlformats.org/officeDocument/2006/relationships/image" Target="../media/image15.jpeg"/><Relationship Id="rId3" Type="http://schemas.openxmlformats.org/officeDocument/2006/relationships/image" Target="../media/image2.emf"/><Relationship Id="rId21" Type="http://schemas.microsoft.com/office/2007/relationships/hdphoto" Target="../media/hdphoto8.wdp"/><Relationship Id="rId7" Type="http://schemas.microsoft.com/office/2007/relationships/hdphoto" Target="../media/hdphoto2.wdp"/><Relationship Id="rId12" Type="http://schemas.microsoft.com/office/2007/relationships/hdphoto" Target="../media/hdphoto4.wdp"/><Relationship Id="rId17" Type="http://schemas.microsoft.com/office/2007/relationships/hdphoto" Target="../media/hdphoto6.wdp"/><Relationship Id="rId25" Type="http://schemas.microsoft.com/office/2007/relationships/hdphoto" Target="../media/hdphoto10.wdp"/><Relationship Id="rId2" Type="http://schemas.openxmlformats.org/officeDocument/2006/relationships/image" Target="../media/image1.emf"/><Relationship Id="rId16" Type="http://schemas.openxmlformats.org/officeDocument/2006/relationships/image" Target="../media/image10.jpeg"/><Relationship Id="rId20" Type="http://schemas.openxmlformats.org/officeDocument/2006/relationships/image" Target="../media/image12.jpeg"/><Relationship Id="rId29" Type="http://schemas.microsoft.com/office/2007/relationships/hdphoto" Target="../media/hdphoto12.wdp"/><Relationship Id="rId1" Type="http://schemas.openxmlformats.org/officeDocument/2006/relationships/slideLayout" Target="../slideLayouts/slideLayout2.xml"/><Relationship Id="rId6" Type="http://schemas.openxmlformats.org/officeDocument/2006/relationships/image" Target="../media/image4.jpeg"/><Relationship Id="rId11" Type="http://schemas.openxmlformats.org/officeDocument/2006/relationships/image" Target="../media/image7.jpeg"/><Relationship Id="rId24" Type="http://schemas.openxmlformats.org/officeDocument/2006/relationships/image" Target="../media/image14.jpeg"/><Relationship Id="rId5" Type="http://schemas.microsoft.com/office/2007/relationships/hdphoto" Target="../media/hdphoto1.wdp"/><Relationship Id="rId15" Type="http://schemas.openxmlformats.org/officeDocument/2006/relationships/image" Target="../media/image9.jpeg"/><Relationship Id="rId23" Type="http://schemas.microsoft.com/office/2007/relationships/hdphoto" Target="../media/hdphoto9.wdp"/><Relationship Id="rId28" Type="http://schemas.openxmlformats.org/officeDocument/2006/relationships/image" Target="../media/image16.jpeg"/><Relationship Id="rId10" Type="http://schemas.microsoft.com/office/2007/relationships/hdphoto" Target="../media/hdphoto3.wdp"/><Relationship Id="rId19" Type="http://schemas.microsoft.com/office/2007/relationships/hdphoto" Target="../media/hdphoto7.wdp"/><Relationship Id="rId31" Type="http://schemas.microsoft.com/office/2007/relationships/hdphoto" Target="../media/hdphoto13.wdp"/><Relationship Id="rId4" Type="http://schemas.openxmlformats.org/officeDocument/2006/relationships/image" Target="../media/image3.jpeg"/><Relationship Id="rId9" Type="http://schemas.openxmlformats.org/officeDocument/2006/relationships/image" Target="../media/image6.jpeg"/><Relationship Id="rId14" Type="http://schemas.microsoft.com/office/2007/relationships/hdphoto" Target="../media/hdphoto5.wdp"/><Relationship Id="rId22" Type="http://schemas.openxmlformats.org/officeDocument/2006/relationships/image" Target="../media/image13.jpeg"/><Relationship Id="rId27" Type="http://schemas.microsoft.com/office/2007/relationships/hdphoto" Target="../media/hdphoto11.wdp"/><Relationship Id="rId30"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802568" y="382505"/>
            <a:ext cx="5408463" cy="5572378"/>
            <a:chOff x="714328" y="801427"/>
            <a:chExt cx="5408463" cy="5572378"/>
          </a:xfrm>
        </p:grpSpPr>
        <p:sp>
          <p:nvSpPr>
            <p:cNvPr id="36" name="TextBox 35"/>
            <p:cNvSpPr txBox="1"/>
            <p:nvPr/>
          </p:nvSpPr>
          <p:spPr>
            <a:xfrm>
              <a:off x="1804010" y="801427"/>
              <a:ext cx="397866"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(A)</a:t>
              </a:r>
              <a:endParaRPr lang="en-US" sz="1200" b="1"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2"/>
            <a:stretch>
              <a:fillRect/>
            </a:stretch>
          </p:blipFill>
          <p:spPr>
            <a:xfrm>
              <a:off x="1894336" y="1189576"/>
              <a:ext cx="2630398" cy="1881530"/>
            </a:xfrm>
            <a:prstGeom prst="rect">
              <a:avLst/>
            </a:prstGeom>
          </p:spPr>
        </p:pic>
        <p:sp>
          <p:nvSpPr>
            <p:cNvPr id="28" name="TextBox 27"/>
            <p:cNvSpPr txBox="1"/>
            <p:nvPr/>
          </p:nvSpPr>
          <p:spPr>
            <a:xfrm>
              <a:off x="789727" y="2922324"/>
              <a:ext cx="397866"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(B)</a:t>
              </a:r>
              <a:endParaRPr lang="en-US" sz="1200" b="1" dirty="0">
                <a:latin typeface="Arial" panose="020B0604020202020204" pitchFamily="34" charset="0"/>
                <a:cs typeface="Arial" panose="020B0604020202020204" pitchFamily="34" charset="0"/>
              </a:endParaRPr>
            </a:p>
          </p:txBody>
        </p:sp>
        <p:sp>
          <p:nvSpPr>
            <p:cNvPr id="78" name="TextBox 77"/>
            <p:cNvSpPr txBox="1"/>
            <p:nvPr/>
          </p:nvSpPr>
          <p:spPr>
            <a:xfrm>
              <a:off x="3695413" y="3536492"/>
              <a:ext cx="397866" cy="276999"/>
            </a:xfrm>
            <a:prstGeom prst="rect">
              <a:avLst/>
            </a:prstGeom>
            <a:noFill/>
            <a:ln>
              <a:noFill/>
            </a:ln>
          </p:spPr>
          <p:txBody>
            <a:bodyPr wrap="none" rtlCol="0">
              <a:spAutoFit/>
            </a:bodyPr>
            <a:lstStyle/>
            <a:p>
              <a:r>
                <a:rPr lang="en-US" sz="1200" b="1" dirty="0" smtClean="0">
                  <a:latin typeface="Arial" panose="020B0604020202020204" pitchFamily="34" charset="0"/>
                  <a:cs typeface="Arial" panose="020B0604020202020204" pitchFamily="34" charset="0"/>
                </a:rPr>
                <a:t>(C)</a:t>
              </a:r>
              <a:endParaRPr lang="en-US" sz="1200" b="1" dirty="0">
                <a:latin typeface="Arial" panose="020B0604020202020204" pitchFamily="34" charset="0"/>
                <a:cs typeface="Arial" panose="020B0604020202020204" pitchFamily="34" charset="0"/>
              </a:endParaRPr>
            </a:p>
          </p:txBody>
        </p:sp>
        <p:pic>
          <p:nvPicPr>
            <p:cNvPr id="80" name="Picture 79"/>
            <p:cNvPicPr>
              <a:picLocks noChangeAspect="1"/>
            </p:cNvPicPr>
            <p:nvPr/>
          </p:nvPicPr>
          <p:blipFill>
            <a:blip r:embed="rId3"/>
            <a:stretch>
              <a:fillRect/>
            </a:stretch>
          </p:blipFill>
          <p:spPr>
            <a:xfrm>
              <a:off x="3695413" y="3975386"/>
              <a:ext cx="2427378" cy="2005225"/>
            </a:xfrm>
            <a:prstGeom prst="rect">
              <a:avLst/>
            </a:prstGeom>
          </p:spPr>
        </p:pic>
        <p:grpSp>
          <p:nvGrpSpPr>
            <p:cNvPr id="7" name="Group 6"/>
            <p:cNvGrpSpPr/>
            <p:nvPr/>
          </p:nvGrpSpPr>
          <p:grpSpPr>
            <a:xfrm>
              <a:off x="714328" y="3153334"/>
              <a:ext cx="2779678" cy="3220471"/>
              <a:chOff x="272716" y="3503273"/>
              <a:chExt cx="2870811" cy="3296599"/>
            </a:xfrm>
          </p:grpSpPr>
          <p:sp>
            <p:nvSpPr>
              <p:cNvPr id="57" name="TextBox 56"/>
              <p:cNvSpPr txBox="1"/>
              <p:nvPr/>
            </p:nvSpPr>
            <p:spPr>
              <a:xfrm flipH="1">
                <a:off x="773671" y="3503273"/>
                <a:ext cx="2369856" cy="261610"/>
              </a:xfrm>
              <a:prstGeom prst="rect">
                <a:avLst/>
              </a:prstGeom>
              <a:noFill/>
            </p:spPr>
            <p:txBody>
              <a:bodyPr wrap="square" rtlCol="0">
                <a:spAutoFit/>
              </a:bodyPr>
              <a:lstStyle/>
              <a:p>
                <a:r>
                  <a:rPr lang="en-US" sz="1100" dirty="0" smtClean="0">
                    <a:latin typeface="Arial" charset="0"/>
                    <a:ea typeface="Arial" charset="0"/>
                    <a:cs typeface="Arial" charset="0"/>
                  </a:rPr>
                  <a:t>MARC-145    LLC-PK1 </a:t>
                </a:r>
                <a:r>
                  <a:rPr lang="zh-CN" altLang="en-US" sz="1100" dirty="0" smtClean="0">
                    <a:latin typeface="Arial" charset="0"/>
                    <a:ea typeface="Arial" charset="0"/>
                    <a:cs typeface="Arial" charset="0"/>
                  </a:rPr>
                  <a:t> </a:t>
                </a:r>
                <a:r>
                  <a:rPr lang="en-US" sz="1100" dirty="0" smtClean="0">
                    <a:latin typeface="Arial" charset="0"/>
                    <a:ea typeface="Arial" charset="0"/>
                    <a:cs typeface="Arial" charset="0"/>
                  </a:rPr>
                  <a:t>       Vero  </a:t>
                </a:r>
                <a:endParaRPr lang="en-US" sz="1100" dirty="0">
                  <a:latin typeface="Arial" charset="0"/>
                  <a:ea typeface="Arial" charset="0"/>
                  <a:cs typeface="Arial" charset="0"/>
                </a:endParaRPr>
              </a:p>
            </p:txBody>
          </p:sp>
          <p:sp>
            <p:nvSpPr>
              <p:cNvPr id="58" name="TextBox 57"/>
              <p:cNvSpPr txBox="1"/>
              <p:nvPr/>
            </p:nvSpPr>
            <p:spPr>
              <a:xfrm>
                <a:off x="363849" y="4549174"/>
                <a:ext cx="434230" cy="261610"/>
              </a:xfrm>
              <a:prstGeom prst="rect">
                <a:avLst/>
              </a:prstGeom>
              <a:noFill/>
            </p:spPr>
            <p:txBody>
              <a:bodyPr wrap="square" rtlCol="0">
                <a:spAutoFit/>
              </a:bodyPr>
              <a:lstStyle/>
              <a:p>
                <a:pPr algn="r"/>
                <a:r>
                  <a:rPr lang="en-US" sz="1100" dirty="0" smtClean="0">
                    <a:latin typeface="Arial" charset="0"/>
                    <a:ea typeface="Arial" charset="0"/>
                    <a:cs typeface="Arial" charset="0"/>
                  </a:rPr>
                  <a:t>6 h</a:t>
                </a:r>
                <a:endParaRPr lang="en-US" sz="1100" dirty="0">
                  <a:latin typeface="Arial" charset="0"/>
                  <a:ea typeface="Arial" charset="0"/>
                  <a:cs typeface="Arial" charset="0"/>
                </a:endParaRPr>
              </a:p>
            </p:txBody>
          </p:sp>
          <p:sp>
            <p:nvSpPr>
              <p:cNvPr id="59" name="TextBox 58"/>
              <p:cNvSpPr txBox="1"/>
              <p:nvPr/>
            </p:nvSpPr>
            <p:spPr>
              <a:xfrm>
                <a:off x="272716" y="3961814"/>
                <a:ext cx="509710" cy="261610"/>
              </a:xfrm>
              <a:prstGeom prst="rect">
                <a:avLst/>
              </a:prstGeom>
              <a:noFill/>
            </p:spPr>
            <p:txBody>
              <a:bodyPr wrap="square" rtlCol="0">
                <a:spAutoFit/>
              </a:bodyPr>
              <a:lstStyle/>
              <a:p>
                <a:pPr algn="r"/>
                <a:r>
                  <a:rPr lang="en-US" sz="1100" dirty="0" smtClean="0">
                    <a:latin typeface="Arial" charset="0"/>
                    <a:ea typeface="Arial" charset="0"/>
                    <a:cs typeface="Arial" charset="0"/>
                  </a:rPr>
                  <a:t>0 h</a:t>
                </a:r>
                <a:endParaRPr lang="en-US" sz="1100" dirty="0">
                  <a:latin typeface="Arial" charset="0"/>
                  <a:ea typeface="Arial" charset="0"/>
                  <a:cs typeface="Arial" charset="0"/>
                </a:endParaRPr>
              </a:p>
            </p:txBody>
          </p:sp>
          <p:sp>
            <p:nvSpPr>
              <p:cNvPr id="60" name="TextBox 59"/>
              <p:cNvSpPr txBox="1"/>
              <p:nvPr/>
            </p:nvSpPr>
            <p:spPr>
              <a:xfrm>
                <a:off x="350587" y="5166612"/>
                <a:ext cx="440608" cy="267794"/>
              </a:xfrm>
              <a:prstGeom prst="rect">
                <a:avLst/>
              </a:prstGeom>
              <a:noFill/>
            </p:spPr>
            <p:txBody>
              <a:bodyPr wrap="square" rtlCol="0">
                <a:spAutoFit/>
              </a:bodyPr>
              <a:lstStyle/>
              <a:p>
                <a:pPr algn="r"/>
                <a:r>
                  <a:rPr lang="en-US" sz="1100" dirty="0" smtClean="0">
                    <a:latin typeface="Arial" charset="0"/>
                    <a:ea typeface="Arial" charset="0"/>
                    <a:cs typeface="Arial" charset="0"/>
                  </a:rPr>
                  <a:t>9 h</a:t>
                </a:r>
                <a:endParaRPr lang="en-US" sz="1100" dirty="0">
                  <a:latin typeface="Arial" charset="0"/>
                  <a:ea typeface="Arial" charset="0"/>
                  <a:cs typeface="Arial" charset="0"/>
                </a:endParaRPr>
              </a:p>
            </p:txBody>
          </p:sp>
          <p:sp>
            <p:nvSpPr>
              <p:cNvPr id="61" name="TextBox 60"/>
              <p:cNvSpPr txBox="1"/>
              <p:nvPr/>
            </p:nvSpPr>
            <p:spPr>
              <a:xfrm>
                <a:off x="272716" y="5771693"/>
                <a:ext cx="512968" cy="267794"/>
              </a:xfrm>
              <a:prstGeom prst="rect">
                <a:avLst/>
              </a:prstGeom>
              <a:noFill/>
            </p:spPr>
            <p:txBody>
              <a:bodyPr wrap="square" rtlCol="0">
                <a:spAutoFit/>
              </a:bodyPr>
              <a:lstStyle/>
              <a:p>
                <a:pPr algn="r"/>
                <a:r>
                  <a:rPr lang="en-US" sz="1100" dirty="0" smtClean="0">
                    <a:latin typeface="Arial" charset="0"/>
                    <a:ea typeface="Arial" charset="0"/>
                    <a:cs typeface="Arial" charset="0"/>
                  </a:rPr>
                  <a:t>12 h</a:t>
                </a:r>
                <a:endParaRPr lang="en-US" sz="1100" dirty="0">
                  <a:latin typeface="Arial" charset="0"/>
                  <a:ea typeface="Arial" charset="0"/>
                  <a:cs typeface="Arial" charset="0"/>
                </a:endParaRPr>
              </a:p>
            </p:txBody>
          </p:sp>
          <p:sp>
            <p:nvSpPr>
              <p:cNvPr id="62" name="TextBox 61"/>
              <p:cNvSpPr txBox="1"/>
              <p:nvPr/>
            </p:nvSpPr>
            <p:spPr>
              <a:xfrm>
                <a:off x="320842" y="6371047"/>
                <a:ext cx="473918" cy="261610"/>
              </a:xfrm>
              <a:prstGeom prst="rect">
                <a:avLst/>
              </a:prstGeom>
              <a:noFill/>
            </p:spPr>
            <p:txBody>
              <a:bodyPr wrap="square" rtlCol="0">
                <a:spAutoFit/>
              </a:bodyPr>
              <a:lstStyle/>
              <a:p>
                <a:pPr algn="r"/>
                <a:r>
                  <a:rPr lang="en-US" sz="1100" dirty="0" smtClean="0">
                    <a:latin typeface="Arial" charset="0"/>
                    <a:ea typeface="Arial" charset="0"/>
                    <a:cs typeface="Arial" charset="0"/>
                  </a:rPr>
                  <a:t>18 h</a:t>
                </a:r>
                <a:endParaRPr lang="en-US" sz="1100" dirty="0">
                  <a:latin typeface="Arial" charset="0"/>
                  <a:ea typeface="Arial" charset="0"/>
                  <a:cs typeface="Arial" charset="0"/>
                </a:endParaRPr>
              </a:p>
            </p:txBody>
          </p:sp>
          <p:pic>
            <p:nvPicPr>
              <p:cNvPr id="63" name="Picture 9" descr="C:\Users\qzhang61\Desktop\CPE\20160614 5MOI\MARC-145-0h-2.jpg"/>
              <p:cNvPicPr>
                <a:picLocks noChangeAspect="1" noChangeArrowheads="1"/>
              </p:cNvPicPr>
              <p:nvPr/>
            </p:nvPicPr>
            <p:blipFill>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82425" y="3780223"/>
                <a:ext cx="767156" cy="579875"/>
              </a:xfrm>
              <a:prstGeom prst="rect">
                <a:avLst/>
              </a:prstGeom>
              <a:noFill/>
              <a:extLst>
                <a:ext uri="{909E8E84-426E-40dd-AFC4-6F175D3DCCD1}">
                  <a14:hiddenFill xmlns="" xmlns:a14="http://schemas.microsoft.com/office/drawing/2010/main">
                    <a:solidFill>
                      <a:srgbClr val="FFFFFF"/>
                    </a:solidFill>
                  </a14:hiddenFill>
                </a:ext>
              </a:extLst>
            </p:spPr>
          </p:pic>
          <p:pic>
            <p:nvPicPr>
              <p:cNvPr id="64" name="Picture 11" descr="C:\Users\qzhang61\Desktop\CPE\20160614 5MOI\MARC-145-7h-2.jpg"/>
              <p:cNvPicPr>
                <a:picLocks noChangeAspect="1" noChangeArrowheads="1"/>
              </p:cNvPicPr>
              <p:nvPr/>
            </p:nvPicPr>
            <p:blipFill>
              <a:blip r:embed="rId6" cstate="print">
                <a:grayscl/>
                <a:extLst>
                  <a:ext uri="{BEBA8EAE-BF5A-486C-A8C5-ECC9F3942E4B}">
                    <a14:imgProps xmlns:a14="http://schemas.microsoft.com/office/drawing/2010/main">
                      <a14:imgLayer r:embed="rId7">
                        <a14:imgEffect>
                          <a14:brightnessContrast bright="-11000" contrast="15000"/>
                        </a14:imgEffect>
                      </a14:imgLayer>
                    </a14:imgProps>
                  </a:ext>
                  <a:ext uri="{28A0092B-C50C-407E-A947-70E740481C1C}">
                    <a14:useLocalDpi xmlns:a14="http://schemas.microsoft.com/office/drawing/2010/main" val="0"/>
                  </a:ext>
                </a:extLst>
              </a:blip>
              <a:srcRect/>
              <a:stretch>
                <a:fillRect/>
              </a:stretch>
            </p:blipFill>
            <p:spPr bwMode="auto">
              <a:xfrm>
                <a:off x="782425" y="4385685"/>
                <a:ext cx="767156" cy="583485"/>
              </a:xfrm>
              <a:prstGeom prst="rect">
                <a:avLst/>
              </a:prstGeom>
              <a:noFill/>
              <a:extLst>
                <a:ext uri="{909E8E84-426E-40dd-AFC4-6F175D3DCCD1}">
                  <a14:hiddenFill xmlns="" xmlns:a14="http://schemas.microsoft.com/office/drawing/2010/main">
                    <a:solidFill>
                      <a:srgbClr val="FFFFFF"/>
                    </a:solidFill>
                  </a14:hiddenFill>
                </a:ext>
              </a:extLst>
            </p:spPr>
          </p:pic>
          <p:pic>
            <p:nvPicPr>
              <p:cNvPr id="65" name="Picture 12" descr="C:\Users\qzhang61\Desktop\CPE\20160614 5MOI\MARC-145-9h-2.jpg"/>
              <p:cNvPicPr>
                <a:picLocks noChangeAspect="1" noChangeArrowheads="1"/>
              </p:cNvPicPr>
              <p:nvPr/>
            </p:nvPicPr>
            <p:blipFill>
              <a:blip r:embed="rId8" cstate="print">
                <a:grayscl/>
                <a:extLst>
                  <a:ext uri="{28A0092B-C50C-407E-A947-70E740481C1C}">
                    <a14:useLocalDpi xmlns:a14="http://schemas.microsoft.com/office/drawing/2010/main" val="0"/>
                  </a:ext>
                </a:extLst>
              </a:blip>
              <a:srcRect/>
              <a:stretch>
                <a:fillRect/>
              </a:stretch>
            </p:blipFill>
            <p:spPr bwMode="auto">
              <a:xfrm>
                <a:off x="782425" y="5000389"/>
                <a:ext cx="767156" cy="581910"/>
              </a:xfrm>
              <a:prstGeom prst="rect">
                <a:avLst/>
              </a:prstGeom>
              <a:noFill/>
              <a:extLst>
                <a:ext uri="{909E8E84-426E-40dd-AFC4-6F175D3DCCD1}">
                  <a14:hiddenFill xmlns="" xmlns:a14="http://schemas.microsoft.com/office/drawing/2010/main">
                    <a:solidFill>
                      <a:srgbClr val="FFFFFF"/>
                    </a:solidFill>
                  </a14:hiddenFill>
                </a:ext>
              </a:extLst>
            </p:spPr>
          </p:pic>
          <p:pic>
            <p:nvPicPr>
              <p:cNvPr id="66" name="Picture 65" descr="C:\Users\qzhang61\Desktop\CPE\20160614 5MOI\MARC-145-18h-1.jpg"/>
              <p:cNvPicPr>
                <a:picLocks noChangeAspect="1" noChangeArrowheads="1"/>
              </p:cNvPicPr>
              <p:nvPr/>
            </p:nvPicPr>
            <p:blipFill>
              <a:blip r:embed="rId9" cstate="print">
                <a:grayscl/>
                <a:extLst>
                  <a:ext uri="{BEBA8EAE-BF5A-486C-A8C5-ECC9F3942E4B}">
                    <a14:imgProps xmlns:a14="http://schemas.microsoft.com/office/drawing/2010/main">
                      <a14:imgLayer r:embed="rId10">
                        <a14:imgEffect>
                          <a14:brightnessContrast bright="-6000"/>
                        </a14:imgEffect>
                      </a14:imgLayer>
                    </a14:imgProps>
                  </a:ext>
                  <a:ext uri="{28A0092B-C50C-407E-A947-70E740481C1C}">
                    <a14:useLocalDpi xmlns:a14="http://schemas.microsoft.com/office/drawing/2010/main" val="0"/>
                  </a:ext>
                </a:extLst>
              </a:blip>
              <a:srcRect/>
              <a:stretch>
                <a:fillRect/>
              </a:stretch>
            </p:blipFill>
            <p:spPr bwMode="auto">
              <a:xfrm>
                <a:off x="782425" y="6222599"/>
                <a:ext cx="767156" cy="577273"/>
              </a:xfrm>
              <a:prstGeom prst="rect">
                <a:avLst/>
              </a:prstGeom>
              <a:noFill/>
              <a:extLst>
                <a:ext uri="{909E8E84-426E-40dd-AFC4-6F175D3DCCD1}">
                  <a14:hiddenFill xmlns="" xmlns:a14="http://schemas.microsoft.com/office/drawing/2010/main">
                    <a:solidFill>
                      <a:srgbClr val="FFFFFF"/>
                    </a:solidFill>
                  </a14:hiddenFill>
                </a:ext>
              </a:extLst>
            </p:spPr>
          </p:pic>
          <p:pic>
            <p:nvPicPr>
              <p:cNvPr id="67" name="Picture 66" descr="C:\Users\qzhang61\Desktop\CPE\20160608 5 moi\MARC 18h-3.jpg"/>
              <p:cNvPicPr>
                <a:picLocks noChangeAspect="1" noChangeArrowheads="1"/>
              </p:cNvPicPr>
              <p:nvPr/>
            </p:nvPicPr>
            <p:blipFill>
              <a:blip r:embed="rId11" cstate="print">
                <a:extLst>
                  <a:ext uri="{BEBA8EAE-BF5A-486C-A8C5-ECC9F3942E4B}">
                    <a14:imgProps xmlns:a14="http://schemas.microsoft.com/office/drawing/2010/main">
                      <a14:imgLayer r:embed="rId12">
                        <a14:imgEffect>
                          <a14:brightnessContrast bright="-6000"/>
                        </a14:imgEffect>
                      </a14:imgLayer>
                    </a14:imgProps>
                  </a:ext>
                  <a:ext uri="{28A0092B-C50C-407E-A947-70E740481C1C}">
                    <a14:useLocalDpi xmlns:a14="http://schemas.microsoft.com/office/drawing/2010/main" val="0"/>
                  </a:ext>
                </a:extLst>
              </a:blip>
              <a:srcRect/>
              <a:stretch>
                <a:fillRect/>
              </a:stretch>
            </p:blipFill>
            <p:spPr bwMode="auto">
              <a:xfrm>
                <a:off x="782425" y="5609959"/>
                <a:ext cx="767156" cy="581421"/>
              </a:xfrm>
              <a:prstGeom prst="rect">
                <a:avLst/>
              </a:prstGeom>
              <a:noFill/>
              <a:extLst>
                <a:ext uri="{909E8E84-426E-40dd-AFC4-6F175D3DCCD1}">
                  <a14:hiddenFill xmlns="" xmlns:a14="http://schemas.microsoft.com/office/drawing/2010/main">
                    <a:solidFill>
                      <a:srgbClr val="FFFFFF"/>
                    </a:solidFill>
                  </a14:hiddenFill>
                </a:ext>
              </a:extLst>
            </p:spPr>
          </p:pic>
          <p:pic>
            <p:nvPicPr>
              <p:cNvPr id="68" name="Picture 2" descr="C:\Users\qzhang61\Desktop\CPE\20160626 LLC-PK1 5 MOI\LLC-PK1 0h-3.jpg"/>
              <p:cNvPicPr>
                <a:picLocks noChangeAspect="1" noChangeArrowheads="1"/>
              </p:cNvPicPr>
              <p:nvPr/>
            </p:nvPicPr>
            <p:blipFill>
              <a:blip r:embed="rId13" cstate="print">
                <a:extLst>
                  <a:ext uri="{BEBA8EAE-BF5A-486C-A8C5-ECC9F3942E4B}">
                    <a14:imgProps xmlns:a14="http://schemas.microsoft.com/office/drawing/2010/main">
                      <a14:imgLayer r:embed="rId1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579398" y="3780223"/>
                <a:ext cx="767156" cy="579875"/>
              </a:xfrm>
              <a:prstGeom prst="rect">
                <a:avLst/>
              </a:prstGeom>
              <a:noFill/>
              <a:extLst>
                <a:ext uri="{909E8E84-426E-40dd-AFC4-6F175D3DCCD1}">
                  <a14:hiddenFill xmlns="" xmlns:a14="http://schemas.microsoft.com/office/drawing/2010/main">
                    <a:solidFill>
                      <a:srgbClr val="FFFFFF"/>
                    </a:solidFill>
                  </a14:hiddenFill>
                </a:ext>
              </a:extLst>
            </p:spPr>
          </p:pic>
          <p:pic>
            <p:nvPicPr>
              <p:cNvPr id="69" name="Picture 4" descr="C:\Users\qzhang61\Desktop\CPE\20160626 LLC-PK1 5 MOI\LLC-PK1 6h-3.jpg"/>
              <p:cNvPicPr>
                <a:picLocks noChangeAspect="1" noChangeArrowheads="1"/>
              </p:cNvPicPr>
              <p:nvPr/>
            </p:nvPicPr>
            <p:blipFill>
              <a:blip r:embed="rId15" cstate="print">
                <a:grayscl/>
                <a:extLst>
                  <a:ext uri="{28A0092B-C50C-407E-A947-70E740481C1C}">
                    <a14:useLocalDpi xmlns:a14="http://schemas.microsoft.com/office/drawing/2010/main" val="0"/>
                  </a:ext>
                </a:extLst>
              </a:blip>
              <a:srcRect/>
              <a:stretch>
                <a:fillRect/>
              </a:stretch>
            </p:blipFill>
            <p:spPr bwMode="auto">
              <a:xfrm>
                <a:off x="1579395" y="4385685"/>
                <a:ext cx="767157" cy="583485"/>
              </a:xfrm>
              <a:prstGeom prst="rect">
                <a:avLst/>
              </a:prstGeom>
              <a:noFill/>
              <a:extLst>
                <a:ext uri="{909E8E84-426E-40dd-AFC4-6F175D3DCCD1}">
                  <a14:hiddenFill xmlns="" xmlns:a14="http://schemas.microsoft.com/office/drawing/2010/main">
                    <a:solidFill>
                      <a:srgbClr val="FFFFFF"/>
                    </a:solidFill>
                  </a14:hiddenFill>
                </a:ext>
              </a:extLst>
            </p:spPr>
          </p:pic>
          <p:pic>
            <p:nvPicPr>
              <p:cNvPr id="70" name="Picture 5" descr="C:\Users\qzhang61\Desktop\CPE\20160626 LLC-PK1 5 MOI\LLC-PK1 9h-3.jpg"/>
              <p:cNvPicPr>
                <a:picLocks noChangeAspect="1" noChangeArrowheads="1"/>
              </p:cNvPicPr>
              <p:nvPr/>
            </p:nvPicPr>
            <p:blipFill>
              <a:blip r:embed="rId16" cstate="print">
                <a:grayscl/>
                <a:extLst>
                  <a:ext uri="{BEBA8EAE-BF5A-486C-A8C5-ECC9F3942E4B}">
                    <a14:imgProps xmlns:a14="http://schemas.microsoft.com/office/drawing/2010/main">
                      <a14:imgLayer r:embed="rId17">
                        <a14:imgEffect>
                          <a14:brightnessContrast bright="-3000" contrast="18000"/>
                        </a14:imgEffect>
                      </a14:imgLayer>
                    </a14:imgProps>
                  </a:ext>
                  <a:ext uri="{28A0092B-C50C-407E-A947-70E740481C1C}">
                    <a14:useLocalDpi xmlns:a14="http://schemas.microsoft.com/office/drawing/2010/main" val="0"/>
                  </a:ext>
                </a:extLst>
              </a:blip>
              <a:srcRect/>
              <a:stretch>
                <a:fillRect/>
              </a:stretch>
            </p:blipFill>
            <p:spPr bwMode="auto">
              <a:xfrm>
                <a:off x="1579395" y="4997160"/>
                <a:ext cx="767157" cy="585141"/>
              </a:xfrm>
              <a:prstGeom prst="rect">
                <a:avLst/>
              </a:prstGeom>
              <a:noFill/>
              <a:extLst>
                <a:ext uri="{909E8E84-426E-40dd-AFC4-6F175D3DCCD1}">
                  <a14:hiddenFill xmlns="" xmlns:a14="http://schemas.microsoft.com/office/drawing/2010/main">
                    <a:solidFill>
                      <a:srgbClr val="FFFFFF"/>
                    </a:solidFill>
                  </a14:hiddenFill>
                </a:ext>
              </a:extLst>
            </p:spPr>
          </p:pic>
          <p:pic>
            <p:nvPicPr>
              <p:cNvPr id="71" name="Picture 6" descr="C:\Users\qzhang61\Desktop\CPE\20160626 LLC-PK1 5 MOI\LLC-PK1 12h-6.jpg"/>
              <p:cNvPicPr>
                <a:picLocks noChangeAspect="1" noChangeArrowheads="1"/>
              </p:cNvPicPr>
              <p:nvPr/>
            </p:nvPicPr>
            <p:blipFill>
              <a:blip r:embed="rId18" cstate="print">
                <a:grayscl/>
                <a:extLst>
                  <a:ext uri="{BEBA8EAE-BF5A-486C-A8C5-ECC9F3942E4B}">
                    <a14:imgProps xmlns:a14="http://schemas.microsoft.com/office/drawing/2010/main">
                      <a14:imgLayer r:embed="rId19">
                        <a14:imgEffect>
                          <a14:brightnessContrast contrast="12000"/>
                        </a14:imgEffect>
                      </a14:imgLayer>
                    </a14:imgProps>
                  </a:ext>
                  <a:ext uri="{28A0092B-C50C-407E-A947-70E740481C1C}">
                    <a14:useLocalDpi xmlns:a14="http://schemas.microsoft.com/office/drawing/2010/main" val="0"/>
                  </a:ext>
                </a:extLst>
              </a:blip>
              <a:srcRect/>
              <a:stretch>
                <a:fillRect/>
              </a:stretch>
            </p:blipFill>
            <p:spPr bwMode="auto">
              <a:xfrm>
                <a:off x="1579395" y="5609959"/>
                <a:ext cx="767157" cy="581421"/>
              </a:xfrm>
              <a:prstGeom prst="rect">
                <a:avLst/>
              </a:prstGeom>
              <a:noFill/>
              <a:extLst>
                <a:ext uri="{909E8E84-426E-40dd-AFC4-6F175D3DCCD1}">
                  <a14:hiddenFill xmlns="" xmlns:a14="http://schemas.microsoft.com/office/drawing/2010/main">
                    <a:solidFill>
                      <a:srgbClr val="FFFFFF"/>
                    </a:solidFill>
                  </a14:hiddenFill>
                </a:ext>
              </a:extLst>
            </p:spPr>
          </p:pic>
          <p:pic>
            <p:nvPicPr>
              <p:cNvPr id="72" name="Picture 8" descr="C:\Users\qzhang61\Desktop\CPE\20160626 LLC-PK1 5 MOI\LLC-PK1 18h-5.jpg"/>
              <p:cNvPicPr>
                <a:picLocks noChangeAspect="1" noChangeArrowheads="1"/>
              </p:cNvPicPr>
              <p:nvPr/>
            </p:nvPicPr>
            <p:blipFill>
              <a:blip r:embed="rId20" cstate="print">
                <a:grayscl/>
                <a:extLst>
                  <a:ext uri="{BEBA8EAE-BF5A-486C-A8C5-ECC9F3942E4B}">
                    <a14:imgProps xmlns:a14="http://schemas.microsoft.com/office/drawing/2010/main">
                      <a14:imgLayer r:embed="rId21">
                        <a14:imgEffect>
                          <a14:brightnessContrast bright="15000"/>
                        </a14:imgEffect>
                      </a14:imgLayer>
                    </a14:imgProps>
                  </a:ext>
                  <a:ext uri="{28A0092B-C50C-407E-A947-70E740481C1C}">
                    <a14:useLocalDpi xmlns:a14="http://schemas.microsoft.com/office/drawing/2010/main" val="0"/>
                  </a:ext>
                </a:extLst>
              </a:blip>
              <a:srcRect/>
              <a:stretch>
                <a:fillRect/>
              </a:stretch>
            </p:blipFill>
            <p:spPr bwMode="auto">
              <a:xfrm>
                <a:off x="1579395" y="6219038"/>
                <a:ext cx="767157" cy="580834"/>
              </a:xfrm>
              <a:prstGeom prst="rect">
                <a:avLst/>
              </a:prstGeom>
              <a:noFill/>
              <a:extLst>
                <a:ext uri="{909E8E84-426E-40dd-AFC4-6F175D3DCCD1}">
                  <a14:hiddenFill xmlns="" xmlns:a14="http://schemas.microsoft.com/office/drawing/2010/main">
                    <a:solidFill>
                      <a:srgbClr val="FFFFFF"/>
                    </a:solidFill>
                  </a14:hiddenFill>
                </a:ext>
              </a:extLst>
            </p:spPr>
          </p:pic>
          <p:pic>
            <p:nvPicPr>
              <p:cNvPr id="73" name="Picture 16" descr="C:\Users\qzhang61\Desktop\CPE\20160614 5MOI\Vero-0h-3.jpg"/>
              <p:cNvPicPr>
                <a:picLocks noChangeAspect="1" noChangeArrowheads="1"/>
              </p:cNvPicPr>
              <p:nvPr/>
            </p:nvPicPr>
            <p:blipFill>
              <a:blip r:embed="rId22" cstate="print">
                <a:grayscl/>
                <a:extLst>
                  <a:ext uri="{BEBA8EAE-BF5A-486C-A8C5-ECC9F3942E4B}">
                    <a14:imgProps xmlns:a14="http://schemas.microsoft.com/office/drawing/2010/main">
                      <a14:imgLayer r:embed="rId23">
                        <a14:imgEffect>
                          <a14:sharpenSoften amount="13000"/>
                        </a14:imgEffect>
                      </a14:imgLayer>
                    </a14:imgProps>
                  </a:ext>
                  <a:ext uri="{28A0092B-C50C-407E-A947-70E740481C1C}">
                    <a14:useLocalDpi xmlns:a14="http://schemas.microsoft.com/office/drawing/2010/main" val="0"/>
                  </a:ext>
                </a:extLst>
              </a:blip>
              <a:srcRect/>
              <a:stretch>
                <a:fillRect/>
              </a:stretch>
            </p:blipFill>
            <p:spPr bwMode="auto">
              <a:xfrm>
                <a:off x="2376370" y="3780223"/>
                <a:ext cx="767157" cy="579875"/>
              </a:xfrm>
              <a:prstGeom prst="rect">
                <a:avLst/>
              </a:prstGeom>
              <a:noFill/>
              <a:extLst>
                <a:ext uri="{909E8E84-426E-40dd-AFC4-6F175D3DCCD1}">
                  <a14:hiddenFill xmlns="" xmlns:a14="http://schemas.microsoft.com/office/drawing/2010/main">
                    <a:solidFill>
                      <a:srgbClr val="FFFFFF"/>
                    </a:solidFill>
                  </a14:hiddenFill>
                </a:ext>
              </a:extLst>
            </p:spPr>
          </p:pic>
          <p:pic>
            <p:nvPicPr>
              <p:cNvPr id="74" name="Picture 18" descr="C:\Users\qzhang61\Desktop\CPE\20160614 5MOI\Vero-7h-4.jpg"/>
              <p:cNvPicPr>
                <a:picLocks noChangeAspect="1" noChangeArrowheads="1"/>
              </p:cNvPicPr>
              <p:nvPr/>
            </p:nvPicPr>
            <p:blipFill>
              <a:blip r:embed="rId24" cstate="print">
                <a:grayscl/>
                <a:extLst>
                  <a:ext uri="{BEBA8EAE-BF5A-486C-A8C5-ECC9F3942E4B}">
                    <a14:imgProps xmlns:a14="http://schemas.microsoft.com/office/drawing/2010/main">
                      <a14:imgLayer r:embed="rId25">
                        <a14:imgEffect>
                          <a14:sharpenSoften amount="32000"/>
                        </a14:imgEffect>
                        <a14:imgEffect>
                          <a14:brightnessContrast bright="-3000"/>
                        </a14:imgEffect>
                      </a14:imgLayer>
                    </a14:imgProps>
                  </a:ext>
                  <a:ext uri="{28A0092B-C50C-407E-A947-70E740481C1C}">
                    <a14:useLocalDpi xmlns:a14="http://schemas.microsoft.com/office/drawing/2010/main" val="0"/>
                  </a:ext>
                </a:extLst>
              </a:blip>
              <a:srcRect/>
              <a:stretch>
                <a:fillRect/>
              </a:stretch>
            </p:blipFill>
            <p:spPr bwMode="auto">
              <a:xfrm>
                <a:off x="2376367" y="4385685"/>
                <a:ext cx="767160" cy="583486"/>
              </a:xfrm>
              <a:prstGeom prst="rect">
                <a:avLst/>
              </a:prstGeom>
              <a:noFill/>
              <a:extLst>
                <a:ext uri="{909E8E84-426E-40dd-AFC4-6F175D3DCCD1}">
                  <a14:hiddenFill xmlns="" xmlns:a14="http://schemas.microsoft.com/office/drawing/2010/main">
                    <a:solidFill>
                      <a:srgbClr val="FFFFFF"/>
                    </a:solidFill>
                  </a14:hiddenFill>
                </a:ext>
              </a:extLst>
            </p:spPr>
          </p:pic>
          <p:pic>
            <p:nvPicPr>
              <p:cNvPr id="75" name="Picture 19" descr="C:\Users\qzhang61\Desktop\CPE\20160614 5MOI\Vero-9h-2.jpg"/>
              <p:cNvPicPr>
                <a:picLocks noChangeAspect="1" noChangeArrowheads="1"/>
              </p:cNvPicPr>
              <p:nvPr/>
            </p:nvPicPr>
            <p:blipFill>
              <a:blip r:embed="rId26" cstate="print">
                <a:grayscl/>
                <a:extLst>
                  <a:ext uri="{BEBA8EAE-BF5A-486C-A8C5-ECC9F3942E4B}">
                    <a14:imgProps xmlns:a14="http://schemas.microsoft.com/office/drawing/2010/main">
                      <a14:imgLayer r:embed="rId27">
                        <a14:imgEffect>
                          <a14:sharpenSoften amount="22000"/>
                        </a14:imgEffect>
                        <a14:imgEffect>
                          <a14:brightnessContrast bright="-5000" contrast="11000"/>
                        </a14:imgEffect>
                      </a14:imgLayer>
                    </a14:imgProps>
                  </a:ext>
                  <a:ext uri="{28A0092B-C50C-407E-A947-70E740481C1C}">
                    <a14:useLocalDpi xmlns:a14="http://schemas.microsoft.com/office/drawing/2010/main" val="0"/>
                  </a:ext>
                </a:extLst>
              </a:blip>
              <a:srcRect/>
              <a:stretch>
                <a:fillRect/>
              </a:stretch>
            </p:blipFill>
            <p:spPr bwMode="auto">
              <a:xfrm>
                <a:off x="2376367" y="4994757"/>
                <a:ext cx="767160" cy="587542"/>
              </a:xfrm>
              <a:prstGeom prst="rect">
                <a:avLst/>
              </a:prstGeom>
              <a:noFill/>
              <a:extLst>
                <a:ext uri="{909E8E84-426E-40dd-AFC4-6F175D3DCCD1}">
                  <a14:hiddenFill xmlns="" xmlns:a14="http://schemas.microsoft.com/office/drawing/2010/main">
                    <a:solidFill>
                      <a:srgbClr val="FFFFFF"/>
                    </a:solidFill>
                  </a14:hiddenFill>
                </a:ext>
              </a:extLst>
            </p:spPr>
          </p:pic>
          <p:pic>
            <p:nvPicPr>
              <p:cNvPr id="76" name="Picture 20" descr="C:\Users\qzhang61\Desktop\CPE\20160614 5MOI\Vero-12h-1.jpg"/>
              <p:cNvPicPr>
                <a:picLocks noChangeAspect="1" noChangeArrowheads="1"/>
              </p:cNvPicPr>
              <p:nvPr/>
            </p:nvPicPr>
            <p:blipFill>
              <a:blip r:embed="rId28" cstate="print">
                <a:grayscl/>
                <a:extLst>
                  <a:ext uri="{BEBA8EAE-BF5A-486C-A8C5-ECC9F3942E4B}">
                    <a14:imgProps xmlns:a14="http://schemas.microsoft.com/office/drawing/2010/main">
                      <a14:imgLayer r:embed="rId29">
                        <a14:imgEffect>
                          <a14:sharpenSoften amount="13000"/>
                        </a14:imgEffect>
                        <a14:imgEffect>
                          <a14:brightnessContrast bright="-7000"/>
                        </a14:imgEffect>
                      </a14:imgLayer>
                    </a14:imgProps>
                  </a:ext>
                  <a:ext uri="{28A0092B-C50C-407E-A947-70E740481C1C}">
                    <a14:useLocalDpi xmlns:a14="http://schemas.microsoft.com/office/drawing/2010/main" val="0"/>
                  </a:ext>
                </a:extLst>
              </a:blip>
              <a:srcRect/>
              <a:stretch>
                <a:fillRect/>
              </a:stretch>
            </p:blipFill>
            <p:spPr bwMode="auto">
              <a:xfrm>
                <a:off x="2376367" y="6219038"/>
                <a:ext cx="767160" cy="580834"/>
              </a:xfrm>
              <a:prstGeom prst="rect">
                <a:avLst/>
              </a:prstGeom>
              <a:noFill/>
              <a:extLst>
                <a:ext uri="{909E8E84-426E-40dd-AFC4-6F175D3DCCD1}">
                  <a14:hiddenFill xmlns="" xmlns:a14="http://schemas.microsoft.com/office/drawing/2010/main">
                    <a:solidFill>
                      <a:srgbClr val="FFFFFF"/>
                    </a:solidFill>
                  </a14:hiddenFill>
                </a:ext>
              </a:extLst>
            </p:spPr>
          </p:pic>
          <p:pic>
            <p:nvPicPr>
              <p:cNvPr id="77" name="Picture 21" descr="C:\Users\qzhang61\Desktop\CPE\20160614 5MOI\Vero-(12 well plate, cell number higher)18h-5.jpg"/>
              <p:cNvPicPr>
                <a:picLocks noChangeAspect="1" noChangeArrowheads="1"/>
              </p:cNvPicPr>
              <p:nvPr/>
            </p:nvPicPr>
            <p:blipFill>
              <a:blip r:embed="rId30" cstate="print">
                <a:grayscl/>
                <a:extLst>
                  <a:ext uri="{BEBA8EAE-BF5A-486C-A8C5-ECC9F3942E4B}">
                    <a14:imgProps xmlns:a14="http://schemas.microsoft.com/office/drawing/2010/main">
                      <a14:imgLayer r:embed="rId31">
                        <a14:imgEffect>
                          <a14:brightnessContrast bright="-6000"/>
                        </a14:imgEffect>
                      </a14:imgLayer>
                    </a14:imgProps>
                  </a:ext>
                  <a:ext uri="{28A0092B-C50C-407E-A947-70E740481C1C}">
                    <a14:useLocalDpi xmlns:a14="http://schemas.microsoft.com/office/drawing/2010/main" val="0"/>
                  </a:ext>
                </a:extLst>
              </a:blip>
              <a:srcRect/>
              <a:stretch>
                <a:fillRect/>
              </a:stretch>
            </p:blipFill>
            <p:spPr bwMode="auto">
              <a:xfrm>
                <a:off x="2376367" y="5609959"/>
                <a:ext cx="767160" cy="581421"/>
              </a:xfrm>
              <a:prstGeom prst="rect">
                <a:avLst/>
              </a:prstGeom>
              <a:noFill/>
              <a:extLst>
                <a:ext uri="{909E8E84-426E-40dd-AFC4-6F175D3DCCD1}">
                  <a14:hiddenFill xmlns="" xmlns:a14="http://schemas.microsoft.com/office/drawing/2010/main">
                    <a:solidFill>
                      <a:srgbClr val="FFFFFF"/>
                    </a:solidFill>
                  </a14:hiddenFill>
                </a:ext>
              </a:extLst>
            </p:spPr>
          </p:pic>
          <p:cxnSp>
            <p:nvCxnSpPr>
              <p:cNvPr id="33" name="Straight Arrow Connector 32"/>
              <p:cNvCxnSpPr/>
              <p:nvPr/>
            </p:nvCxnSpPr>
            <p:spPr>
              <a:xfrm flipH="1" flipV="1">
                <a:off x="1204367" y="5262243"/>
                <a:ext cx="180676" cy="139693"/>
              </a:xfrm>
              <a:prstGeom prst="straightConnector1">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H="1" flipV="1">
                <a:off x="1886917" y="5255741"/>
                <a:ext cx="195881" cy="158178"/>
              </a:xfrm>
              <a:prstGeom prst="straightConnector1">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H="1" flipV="1">
                <a:off x="2849729" y="5283449"/>
                <a:ext cx="169044" cy="185674"/>
              </a:xfrm>
              <a:prstGeom prst="straightConnector1">
                <a:avLst/>
              </a:prstGeom>
              <a:ln w="190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grpSp>
      <p:sp>
        <p:nvSpPr>
          <p:cNvPr id="81" name="Rectangle 80"/>
          <p:cNvSpPr/>
          <p:nvPr/>
        </p:nvSpPr>
        <p:spPr>
          <a:xfrm>
            <a:off x="4164921" y="8614442"/>
            <a:ext cx="2271033" cy="261610"/>
          </a:xfrm>
          <a:prstGeom prst="rect">
            <a:avLst/>
          </a:prstGeom>
        </p:spPr>
        <p:txBody>
          <a:bodyPr wrap="square">
            <a:spAutoFit/>
          </a:bodyPr>
          <a:lstStyle/>
          <a:p>
            <a:pPr algn="r"/>
            <a:r>
              <a:rPr lang="en-US" sz="1100" dirty="0" smtClean="0">
                <a:latin typeface="Arial" charset="0"/>
                <a:ea typeface="Arial" charset="0"/>
                <a:cs typeface="Arial" charset="0"/>
              </a:rPr>
              <a:t>Sup Fig</a:t>
            </a:r>
            <a:r>
              <a:rPr lang="en-US" sz="1100" dirty="0">
                <a:latin typeface="Arial" charset="0"/>
                <a:ea typeface="Arial" charset="0"/>
                <a:cs typeface="Arial" charset="0"/>
              </a:rPr>
              <a:t>. 1</a:t>
            </a:r>
            <a:r>
              <a:rPr lang="en-US" sz="1100" dirty="0" smtClean="0">
                <a:latin typeface="Arial" charset="0"/>
                <a:ea typeface="Arial" charset="0"/>
                <a:cs typeface="Arial" charset="0"/>
              </a:rPr>
              <a:t>. </a:t>
            </a:r>
            <a:r>
              <a:rPr lang="en-US" sz="1100" dirty="0">
                <a:latin typeface="Arial" charset="0"/>
                <a:ea typeface="Arial" charset="0"/>
                <a:cs typeface="Arial" charset="0"/>
              </a:rPr>
              <a:t>Zhang et al.</a:t>
            </a:r>
          </a:p>
        </p:txBody>
      </p:sp>
      <p:sp>
        <p:nvSpPr>
          <p:cNvPr id="4" name="TextBox 3"/>
          <p:cNvSpPr txBox="1"/>
          <p:nvPr/>
        </p:nvSpPr>
        <p:spPr>
          <a:xfrm>
            <a:off x="487680" y="6620256"/>
            <a:ext cx="5948274" cy="1938992"/>
          </a:xfrm>
          <a:prstGeom prst="rect">
            <a:avLst/>
          </a:prstGeom>
          <a:noFill/>
        </p:spPr>
        <p:txBody>
          <a:bodyPr wrap="square" rtlCol="0">
            <a:spAutoFit/>
          </a:bodyPr>
          <a:lstStyle/>
          <a:p>
            <a:pPr algn="just"/>
            <a:r>
              <a:rPr lang="en-US" sz="1200" b="1" dirty="0">
                <a:latin typeface="Times New Roman" panose="02020603050405020304" pitchFamily="18" charset="0"/>
                <a:cs typeface="Times New Roman" panose="02020603050405020304" pitchFamily="18" charset="0"/>
              </a:rPr>
              <a:t>Supplementary Fig. 1</a:t>
            </a:r>
            <a:r>
              <a:rPr lang="en-US" sz="1200" dirty="0">
                <a:latin typeface="Times New Roman" panose="02020603050405020304" pitchFamily="18" charset="0"/>
                <a:cs typeface="Times New Roman" panose="02020603050405020304" pitchFamily="18" charset="0"/>
              </a:rPr>
              <a:t>. Identification of LLC-PK1 as PEDV susceptible cells. (A), multistep growth kinetics of PEDV in different lines of cells. MARC-145, Vero, and LLC-PK1 cells were infected with PEDV at an MOI of 0.01 and cell culture supernatants were collected at different times. Viral titers were determined in respective cells by the 50% tissue culture infectious dose (TCID</a:t>
            </a:r>
            <a:r>
              <a:rPr lang="en-US" sz="1200" baseline="-25000" dirty="0">
                <a:latin typeface="Times New Roman" panose="02020603050405020304" pitchFamily="18" charset="0"/>
                <a:cs typeface="Times New Roman" panose="02020603050405020304" pitchFamily="18" charset="0"/>
              </a:rPr>
              <a:t>50</a:t>
            </a:r>
            <a:r>
              <a:rPr lang="en-US" sz="1200" dirty="0">
                <a:latin typeface="Times New Roman" panose="02020603050405020304" pitchFamily="18" charset="0"/>
                <a:cs typeface="Times New Roman" panose="02020603050405020304" pitchFamily="18" charset="0"/>
              </a:rPr>
              <a:t>) protocol. (B), Cytopathic effects (CPE) of PEDV on different types of cells. Cells were infected with PEDV at an MOI of 5 and CPE was observed at different times. Arrows show multinucleated cells. (C), One step growth curve of PEDV. Cells were infected with PEDV at an MOI of 5, and culture supernatants were collected at indicated times to determine TCID</a:t>
            </a:r>
            <a:r>
              <a:rPr lang="en-US" sz="1200" baseline="-25000" dirty="0">
                <a:latin typeface="Times New Roman" panose="02020603050405020304" pitchFamily="18" charset="0"/>
                <a:cs typeface="Times New Roman" panose="02020603050405020304" pitchFamily="18" charset="0"/>
              </a:rPr>
              <a:t>50</a:t>
            </a:r>
            <a:r>
              <a:rPr lang="en-US" sz="1200" dirty="0">
                <a:latin typeface="Times New Roman" panose="02020603050405020304" pitchFamily="18" charset="0"/>
                <a:cs typeface="Times New Roman" panose="02020603050405020304" pitchFamily="18" charset="0"/>
              </a:rPr>
              <a:t>. </a:t>
            </a:r>
          </a:p>
          <a:p>
            <a:pPr algn="just"/>
            <a:endParaRPr 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86239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14917</TotalTime>
  <Words>176</Words>
  <Application>Microsoft Office PowerPoint</Application>
  <PresentationFormat>Letter Paper (8.5x11 in)</PresentationFormat>
  <Paragraphs>11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宋体</vt:lpstr>
      <vt:lpstr>Arial</vt:lpstr>
      <vt:lpstr>Calibri</vt:lpstr>
      <vt:lpstr>Times New Roman</vt:lpstr>
      <vt:lpstr>Office Theme</vt:lpstr>
      <vt:lpstr>PowerPoint Presentation</vt:lpstr>
    </vt:vector>
  </TitlesOfParts>
  <Company>University of Illinois at Urbana-Champaign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Qingzhan Zhang</dc:creator>
  <cp:lastModifiedBy>Yoo, Dongwan</cp:lastModifiedBy>
  <cp:revision>395</cp:revision>
  <cp:lastPrinted>2015-09-29T23:45:20Z</cp:lastPrinted>
  <dcterms:created xsi:type="dcterms:W3CDTF">2015-03-31T22:47:04Z</dcterms:created>
  <dcterms:modified xsi:type="dcterms:W3CDTF">2017-06-28T14:43:10Z</dcterms:modified>
</cp:coreProperties>
</file>