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18E7E-33E2-48C7-9CBC-4F29C288A31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E3EB1-1032-4FC5-8946-451A8C563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78"/>
          <p:cNvGrpSpPr>
            <a:grpSpLocks/>
          </p:cNvGrpSpPr>
          <p:nvPr/>
        </p:nvGrpSpPr>
        <p:grpSpPr bwMode="auto">
          <a:xfrm>
            <a:off x="1281865" y="3536723"/>
            <a:ext cx="3272464" cy="3074988"/>
            <a:chOff x="5558194" y="2143116"/>
            <a:chExt cx="2299954" cy="2500330"/>
          </a:xfrm>
        </p:grpSpPr>
        <p:sp>
          <p:nvSpPr>
            <p:cNvPr id="5" name="TextBox 179"/>
            <p:cNvSpPr txBox="1">
              <a:spLocks noChangeArrowheads="1"/>
            </p:cNvSpPr>
            <p:nvPr/>
          </p:nvSpPr>
          <p:spPr bwMode="auto">
            <a:xfrm>
              <a:off x="5558195" y="3450898"/>
              <a:ext cx="1055572" cy="22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30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180"/>
            <p:cNvSpPr txBox="1">
              <a:spLocks noChangeArrowheads="1"/>
            </p:cNvSpPr>
            <p:nvPr/>
          </p:nvSpPr>
          <p:spPr bwMode="auto">
            <a:xfrm>
              <a:off x="5558194" y="3151145"/>
              <a:ext cx="1055572" cy="22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40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contrast="-10000"/>
            </a:blip>
            <a:srcRect r="38882"/>
            <a:stretch>
              <a:fillRect/>
            </a:stretch>
          </p:blipFill>
          <p:spPr bwMode="auto">
            <a:xfrm>
              <a:off x="6023004" y="2428868"/>
              <a:ext cx="176370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182"/>
            <p:cNvSpPr txBox="1">
              <a:spLocks noChangeArrowheads="1"/>
            </p:cNvSpPr>
            <p:nvPr/>
          </p:nvSpPr>
          <p:spPr bwMode="auto">
            <a:xfrm>
              <a:off x="6072198" y="2143116"/>
              <a:ext cx="1785950" cy="22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  P     FT       W       E1         E2    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1364991" y="500043"/>
            <a:ext cx="1509773" cy="2714644"/>
            <a:chOff x="1061963" y="500043"/>
            <a:chExt cx="1509773" cy="271464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/>
            </a:blip>
            <a:srcRect/>
            <a:stretch>
              <a:fillRect/>
            </a:stretch>
          </p:blipFill>
          <p:spPr bwMode="auto">
            <a:xfrm>
              <a:off x="1714480" y="500043"/>
              <a:ext cx="857256" cy="271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179"/>
            <p:cNvSpPr txBox="1">
              <a:spLocks noChangeArrowheads="1"/>
            </p:cNvSpPr>
            <p:nvPr/>
          </p:nvSpPr>
          <p:spPr bwMode="auto">
            <a:xfrm>
              <a:off x="1061963" y="1656701"/>
              <a:ext cx="150190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25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180"/>
            <p:cNvSpPr txBox="1">
              <a:spLocks noChangeArrowheads="1"/>
            </p:cNvSpPr>
            <p:nvPr/>
          </p:nvSpPr>
          <p:spPr bwMode="auto">
            <a:xfrm>
              <a:off x="1061963" y="1233382"/>
              <a:ext cx="150190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35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179"/>
            <p:cNvSpPr txBox="1">
              <a:spLocks noChangeArrowheads="1"/>
            </p:cNvSpPr>
            <p:nvPr/>
          </p:nvSpPr>
          <p:spPr bwMode="auto">
            <a:xfrm>
              <a:off x="1061963" y="942201"/>
              <a:ext cx="150190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40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180"/>
            <p:cNvSpPr txBox="1">
              <a:spLocks noChangeArrowheads="1"/>
            </p:cNvSpPr>
            <p:nvPr/>
          </p:nvSpPr>
          <p:spPr bwMode="auto">
            <a:xfrm>
              <a:off x="1061963" y="726683"/>
              <a:ext cx="150190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55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</a:t>
              </a:r>
              <a:endParaRPr lang="en-SG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32498" y="178007"/>
            <a:ext cx="500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SG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46675" y="3360718"/>
            <a:ext cx="500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SG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51414" y="178007"/>
            <a:ext cx="500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SG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182"/>
          <p:cNvSpPr txBox="1">
            <a:spLocks noChangeArrowheads="1"/>
          </p:cNvSpPr>
          <p:nvPr/>
        </p:nvSpPr>
        <p:spPr bwMode="auto">
          <a:xfrm>
            <a:off x="1958873" y="178007"/>
            <a:ext cx="10289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M     2H6</a:t>
            </a:r>
            <a:endParaRPr lang="en-SG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31846615"/>
              </p:ext>
            </p:extLst>
          </p:nvPr>
        </p:nvGraphicFramePr>
        <p:xfrm>
          <a:off x="5018142" y="336782"/>
          <a:ext cx="3934370" cy="4868745"/>
        </p:xfrm>
        <a:graphic>
          <a:graphicData uri="http://schemas.openxmlformats.org/presentationml/2006/ole">
            <p:oleObj spid="_x0000_s1026" name="Image" r:id="rId5" imgW="4123810" imgH="5104762" progId="">
              <p:embed/>
            </p:oleObj>
          </a:graphicData>
        </a:graphic>
      </p:graphicFrame>
      <p:sp>
        <p:nvSpPr>
          <p:cNvPr id="24" name="TextBox 179"/>
          <p:cNvSpPr txBox="1">
            <a:spLocks noChangeArrowheads="1"/>
          </p:cNvSpPr>
          <p:nvPr/>
        </p:nvSpPr>
        <p:spPr bwMode="auto">
          <a:xfrm>
            <a:off x="1283525" y="5402376"/>
            <a:ext cx="15019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25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kD</a:t>
            </a:r>
            <a:endParaRPr lang="en-SG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58200" y="0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en-S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Image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0005355</dc:creator>
  <cp:lastModifiedBy>0005355</cp:lastModifiedBy>
  <cp:revision>1</cp:revision>
  <dcterms:created xsi:type="dcterms:W3CDTF">2015-02-05T08:54:50Z</dcterms:created>
  <dcterms:modified xsi:type="dcterms:W3CDTF">2015-02-05T08:55:16Z</dcterms:modified>
</cp:coreProperties>
</file>