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H:\Scfv\DLS\2H6%20Fab%20NS1%20complex\prof%20Tan\complex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none"/>
          </c:marker>
          <c:errBars>
            <c:errDir val="y"/>
            <c:errBarType val="minus"/>
            <c:errValType val="percentage"/>
            <c:noEndCap val="1"/>
            <c:val val="100"/>
            <c:spPr>
              <a:ln w="63500"/>
            </c:spPr>
          </c:errBars>
          <c:errBars>
            <c:errDir val="x"/>
            <c:errBarType val="both"/>
            <c:errValType val="fixedVal"/>
            <c:noEndCap val="1"/>
            <c:val val="0"/>
            <c:spPr>
              <a:ln>
                <a:solidFill>
                  <a:schemeClr val="bg1"/>
                </a:solidFill>
              </a:ln>
            </c:spPr>
          </c:errBars>
          <c:xVal>
            <c:numRef>
              <c:f>[complex.xlsx]complex!$B$279:$B$291</c:f>
              <c:numCache>
                <c:formatCode>General</c:formatCode>
                <c:ptCount val="13"/>
                <c:pt idx="0">
                  <c:v>1.0000000000000005E-2</c:v>
                </c:pt>
                <c:pt idx="1">
                  <c:v>0.1</c:v>
                </c:pt>
                <c:pt idx="2">
                  <c:v>1</c:v>
                </c:pt>
                <c:pt idx="3">
                  <c:v>4.0359999999999996</c:v>
                </c:pt>
                <c:pt idx="4">
                  <c:v>5.3469999999999995</c:v>
                </c:pt>
                <c:pt idx="5">
                  <c:v>7.085</c:v>
                </c:pt>
                <c:pt idx="6">
                  <c:v>9.3880000000000035</c:v>
                </c:pt>
                <c:pt idx="7">
                  <c:v>12.44</c:v>
                </c:pt>
                <c:pt idx="8">
                  <c:v>16.479999999999986</c:v>
                </c:pt>
                <c:pt idx="9">
                  <c:v>21.84</c:v>
                </c:pt>
                <c:pt idx="10">
                  <c:v>100</c:v>
                </c:pt>
                <c:pt idx="11">
                  <c:v>1000</c:v>
                </c:pt>
                <c:pt idx="12">
                  <c:v>10000</c:v>
                </c:pt>
              </c:numCache>
            </c:numRef>
          </c:xVal>
          <c:yVal>
            <c:numRef>
              <c:f>[complex.xlsx]complex!$D$279:$D$291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85.8</c:v>
                </c:pt>
                <c:pt idx="4">
                  <c:v>7.04</c:v>
                </c:pt>
                <c:pt idx="5">
                  <c:v>0</c:v>
                </c:pt>
                <c:pt idx="6">
                  <c:v>3.05</c:v>
                </c:pt>
                <c:pt idx="7">
                  <c:v>3.67</c:v>
                </c:pt>
                <c:pt idx="8">
                  <c:v>0.39200000000000085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yVal>
        </c:ser>
        <c:axId val="67388160"/>
        <c:axId val="67390848"/>
      </c:scatterChart>
      <c:valAx>
        <c:axId val="67388160"/>
        <c:scaling>
          <c:logBase val="10"/>
          <c:orientation val="minMax"/>
          <c:max val="10000"/>
          <c:min val="1.0000000000000005E-2"/>
        </c:scaling>
        <c:axPos val="b"/>
        <c:title>
          <c:tx>
            <c:rich>
              <a:bodyPr/>
              <a:lstStyle/>
              <a:p>
                <a:pPr>
                  <a:defRPr sz="1200" b="0">
                    <a:latin typeface="Arial" pitchFamily="34" charset="0"/>
                    <a:cs typeface="Arial" pitchFamily="34" charset="0"/>
                  </a:defRPr>
                </a:pPr>
                <a:r>
                  <a:rPr lang="en-US" sz="1200" b="0">
                    <a:latin typeface="Arial" pitchFamily="34" charset="0"/>
                    <a:cs typeface="Arial" pitchFamily="34" charset="0"/>
                  </a:rPr>
                  <a:t>R (nm)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67390848"/>
        <c:crosses val="autoZero"/>
        <c:crossBetween val="midCat"/>
      </c:valAx>
      <c:valAx>
        <c:axId val="67390848"/>
        <c:scaling>
          <c:orientation val="minMax"/>
          <c:max val="1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200" b="0">
                    <a:latin typeface="Arial" pitchFamily="34" charset="0"/>
                    <a:cs typeface="Arial" pitchFamily="34" charset="0"/>
                  </a:defRPr>
                </a:pPr>
                <a:r>
                  <a:rPr lang="en-US" sz="1200" b="0">
                    <a:latin typeface="Arial" pitchFamily="34" charset="0"/>
                    <a:cs typeface="Arial" pitchFamily="34" charset="0"/>
                  </a:rPr>
                  <a:t>% Intensity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67388160"/>
        <c:crossesAt val="1.0000000000000005E-2"/>
        <c:crossBetween val="midCat"/>
        <c:majorUnit val="50"/>
      </c:valAx>
    </c:plotArea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32F8-C07F-4515-89FA-4064885BA25E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5F1A-756E-4B0E-8089-FEBFFD08D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32F8-C07F-4515-89FA-4064885BA25E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5F1A-756E-4B0E-8089-FEBFFD08D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32F8-C07F-4515-89FA-4064885BA25E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5F1A-756E-4B0E-8089-FEBFFD08D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32F8-C07F-4515-89FA-4064885BA25E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5F1A-756E-4B0E-8089-FEBFFD08D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32F8-C07F-4515-89FA-4064885BA25E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5F1A-756E-4B0E-8089-FEBFFD08D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32F8-C07F-4515-89FA-4064885BA25E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5F1A-756E-4B0E-8089-FEBFFD08D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32F8-C07F-4515-89FA-4064885BA25E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5F1A-756E-4B0E-8089-FEBFFD08D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32F8-C07F-4515-89FA-4064885BA25E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5F1A-756E-4B0E-8089-FEBFFD08D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32F8-C07F-4515-89FA-4064885BA25E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5F1A-756E-4B0E-8089-FEBFFD08D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32F8-C07F-4515-89FA-4064885BA25E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5F1A-756E-4B0E-8089-FEBFFD08D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32F8-C07F-4515-89FA-4064885BA25E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5F1A-756E-4B0E-8089-FEBFFD08D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F32F8-C07F-4515-89FA-4064885BA25E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75F1A-756E-4B0E-8089-FEBFFD08D8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2286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458200" y="0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Fig. S3</a:t>
            </a:r>
            <a:endParaRPr lang="en-SG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0005355</dc:creator>
  <cp:lastModifiedBy>0005355</cp:lastModifiedBy>
  <cp:revision>1</cp:revision>
  <dcterms:created xsi:type="dcterms:W3CDTF">2015-02-05T08:56:13Z</dcterms:created>
  <dcterms:modified xsi:type="dcterms:W3CDTF">2015-02-05T08:56:31Z</dcterms:modified>
</cp:coreProperties>
</file>