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7470" autoAdjust="0"/>
  </p:normalViewPr>
  <p:slideViewPr>
    <p:cSldViewPr snapToGrid="0" snapToObjects="1">
      <p:cViewPr varScale="1">
        <p:scale>
          <a:sx n="99" d="100"/>
          <a:sy n="99" d="100"/>
        </p:scale>
        <p:origin x="-104" y="-4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675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3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92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448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20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02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60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178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25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98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66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F2C54-7A14-9744-AC1C-ED403DB4BE94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B6EF1-7FB7-5040-BF88-756E0A2087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10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jpeg"/><Relationship Id="rId7" Type="http://schemas.microsoft.com/office/2007/relationships/hdphoto" Target="../media/hdphoto3.wdp"/><Relationship Id="rId8" Type="http://schemas.openxmlformats.org/officeDocument/2006/relationships/image" Target="../media/image4.jpeg"/><Relationship Id="rId9" Type="http://schemas.microsoft.com/office/2007/relationships/hdphoto" Target="../media/hdphoto4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 AT2 Fresh OL.tif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962" y="581071"/>
            <a:ext cx="2400300" cy="1828800"/>
          </a:xfrm>
          <a:prstGeom prst="rect">
            <a:avLst/>
          </a:prstGeom>
        </p:spPr>
      </p:pic>
      <p:pic>
        <p:nvPicPr>
          <p:cNvPr id="5" name="Picture 4" descr="2 AT2 o-n d OL.tif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241" y="2450291"/>
            <a:ext cx="2399742" cy="1828800"/>
          </a:xfrm>
          <a:prstGeom prst="rect">
            <a:avLst/>
          </a:prstGeom>
        </p:spPr>
      </p:pic>
      <p:pic>
        <p:nvPicPr>
          <p:cNvPr id="6" name="Picture 5" descr="7 AT2 day 1 OL.tif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962" y="4341558"/>
            <a:ext cx="2400300" cy="1828800"/>
          </a:xfrm>
          <a:prstGeom prst="rect">
            <a:avLst/>
          </a:prstGeom>
        </p:spPr>
      </p:pic>
      <p:pic>
        <p:nvPicPr>
          <p:cNvPr id="7" name="Picture 6" descr="9b AT2 day 2 OL.tif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962" y="6219429"/>
            <a:ext cx="2400300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1752667" y="1341583"/>
            <a:ext cx="1451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Freshly Isolated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1932113" y="3210803"/>
            <a:ext cx="109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Plated 16 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932114" y="5102070"/>
            <a:ext cx="109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Plated 24 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1932116" y="6979941"/>
            <a:ext cx="109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Plated 48 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2262" y="351563"/>
            <a:ext cx="1237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latin typeface="Arial"/>
                <a:cs typeface="Arial"/>
              </a:rPr>
              <a:t>% LBP180 +:</a:t>
            </a:r>
            <a:endParaRPr lang="en-US" sz="1400" u="sng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60120" y="1341583"/>
            <a:ext cx="981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89.2 ± 1.5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60120" y="3210803"/>
            <a:ext cx="981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80.6 ± 2.2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60120" y="5102070"/>
            <a:ext cx="981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81.2 ± 1.9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60120" y="6979941"/>
            <a:ext cx="9819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62.5 ± 3.8</a:t>
            </a:r>
          </a:p>
        </p:txBody>
      </p:sp>
    </p:spTree>
    <p:extLst>
      <p:ext uri="{BB962C8B-B14F-4D97-AF65-F5344CB8AC3E}">
        <p14:creationId xmlns:p14="http://schemas.microsoft.com/office/powerpoint/2010/main" val="3891010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27</Words>
  <Application>Microsoft Macintosh PowerPoint</Application>
  <PresentationFormat>Letter Paper (8.5x11 in)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Tanya Miura</dc:creator>
  <cp:lastModifiedBy>Tanya Miura</cp:lastModifiedBy>
  <cp:revision>3</cp:revision>
  <cp:lastPrinted>2013-04-08T23:38:36Z</cp:lastPrinted>
  <dcterms:created xsi:type="dcterms:W3CDTF">2013-03-08T23:08:15Z</dcterms:created>
  <dcterms:modified xsi:type="dcterms:W3CDTF">2013-04-08T23:52:10Z</dcterms:modified>
</cp:coreProperties>
</file>