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00"/>
    <a:srgbClr val="008000"/>
    <a:srgbClr val="00CC66"/>
    <a:srgbClr val="CCFFCC"/>
    <a:srgbClr val="FF9900"/>
    <a:srgbClr val="006600"/>
    <a:srgbClr val="336600"/>
    <a:srgbClr val="003300"/>
    <a:srgbClr val="18375C"/>
    <a:srgbClr val="1D43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8" d="100"/>
          <a:sy n="98" d="100"/>
        </p:scale>
        <p:origin x="-163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0105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718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404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078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9865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263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695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7923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894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59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9474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AF2C0-BB5C-4C1E-AB27-340FB56F7D57}" type="datetimeFigureOut">
              <a:rPr lang="nl-NL" smtClean="0"/>
              <a:t>25-5-2018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F9542-7359-45BD-972E-F3A581B0A8A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778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5977059" cy="40759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87624" y="4509120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Limited validation of the PEDV S1 in-house indirect ELISA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viral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spike (S)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protein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S1-part of the G2b strain GDU (Non-S-INDEL, </a:t>
            </a:r>
            <a:r>
              <a:rPr lang="nl-NL" sz="1600" dirty="0" err="1">
                <a:latin typeface="Arial" panose="020B0604020202020204" pitchFamily="34" charset="0"/>
                <a:cs typeface="Arial" panose="020B0604020202020204" pitchFamily="34" charset="0"/>
              </a:rPr>
              <a:t>GenBank</a:t>
            </a:r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 KU985230.1).</a:t>
            </a:r>
          </a:p>
          <a:p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479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34</Words>
  <Application>Microsoft Office PowerPoint</Application>
  <PresentationFormat>Diavoorstelling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Gezondheidsdienst voor Dieren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Jos Dortmans</dc:creator>
  <cp:lastModifiedBy>Jos Dortmans</cp:lastModifiedBy>
  <cp:revision>27</cp:revision>
  <dcterms:created xsi:type="dcterms:W3CDTF">2017-08-02T05:33:24Z</dcterms:created>
  <dcterms:modified xsi:type="dcterms:W3CDTF">2018-05-25T07:54:03Z</dcterms:modified>
</cp:coreProperties>
</file>