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>
      <p:cViewPr varScale="1">
        <p:scale>
          <a:sx n="76" d="100"/>
          <a:sy n="76" d="100"/>
        </p:scale>
        <p:origin x="451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397C4-8F9F-4E7E-9654-D1E60B6BD9D1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62483-2D9A-44BA-A35D-FD744E48AA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262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17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05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41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15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55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50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23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4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3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2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30C71-19F4-4D2E-A882-CD6AAEB4321C}" type="datetimeFigureOut">
              <a:rPr lang="en-GB" smtClean="0"/>
              <a:t>28/02/2020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F65E-B84C-4A29-8616-2F7A9720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82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4217" y="32367"/>
            <a:ext cx="5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S2</a:t>
            </a:r>
            <a:endParaRPr lang="en-GB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60345" y="1042416"/>
            <a:ext cx="6801733" cy="7994080"/>
            <a:chOff x="182880" y="1042416"/>
            <a:chExt cx="6253110" cy="7349283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2527275"/>
                </p:ext>
              </p:extLst>
            </p:nvPr>
          </p:nvGraphicFramePr>
          <p:xfrm>
            <a:off x="3231679" y="3419856"/>
            <a:ext cx="2121408" cy="2401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6" name="Prism 8" r:id="rId3" imgW="3189362" imgH="3660606" progId="Prism8.Document">
                    <p:embed/>
                  </p:oleObj>
                </mc:Choice>
                <mc:Fallback>
                  <p:oleObj name="Prism 8" r:id="rId3" imgW="3189362" imgH="3660606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231679" y="3419856"/>
                          <a:ext cx="2121408" cy="24013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8529685"/>
                </p:ext>
              </p:extLst>
            </p:nvPr>
          </p:nvGraphicFramePr>
          <p:xfrm>
            <a:off x="2251125" y="1042416"/>
            <a:ext cx="2121408" cy="24048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7" name="Prism 8" r:id="rId5" imgW="3189362" imgH="3660606" progId="Prism8.Document">
                    <p:embed/>
                  </p:oleObj>
                </mc:Choice>
                <mc:Fallback>
                  <p:oleObj name="Prism 8" r:id="rId5" imgW="3189362" imgH="3660606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51125" y="1042416"/>
                          <a:ext cx="2121408" cy="24048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182880" y="1097280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86000" y="1097280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93096" y="1097280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999" y="3566160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31679" y="3566160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1029278"/>
                </p:ext>
              </p:extLst>
            </p:nvPr>
          </p:nvGraphicFramePr>
          <p:xfrm>
            <a:off x="219456" y="1042417"/>
            <a:ext cx="2121408" cy="24655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8" name="Prism 8" r:id="rId7" imgW="3111573" imgH="3660606" progId="Prism8.Document">
                    <p:embed/>
                  </p:oleObj>
                </mc:Choice>
                <mc:Fallback>
                  <p:oleObj name="Prism 8" r:id="rId7" imgW="3111573" imgH="3660606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19456" y="1042417"/>
                          <a:ext cx="2121408" cy="246550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8992064"/>
                </p:ext>
              </p:extLst>
            </p:nvPr>
          </p:nvGraphicFramePr>
          <p:xfrm>
            <a:off x="1219999" y="3419857"/>
            <a:ext cx="2121408" cy="24029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9" name="Prism 8" r:id="rId9" imgW="3194044" imgH="3660606" progId="Prism8.Document">
                    <p:embed/>
                  </p:oleObj>
                </mc:Choice>
                <mc:Fallback>
                  <p:oleObj name="Prism 8" r:id="rId9" imgW="3194044" imgH="3660606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219999" y="3419857"/>
                          <a:ext cx="2121408" cy="24029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3780203"/>
                </p:ext>
              </p:extLst>
            </p:nvPr>
          </p:nvGraphicFramePr>
          <p:xfrm>
            <a:off x="4314582" y="1042417"/>
            <a:ext cx="2121408" cy="24029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0" name="Prism 8" r:id="rId11" imgW="3189362" imgH="3660606" progId="Prism8.Document">
                    <p:embed/>
                  </p:oleObj>
                </mc:Choice>
                <mc:Fallback>
                  <p:oleObj name="Prism 8" r:id="rId11" imgW="3189362" imgH="3660606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314582" y="1042417"/>
                          <a:ext cx="2121408" cy="24029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5502529"/>
                </p:ext>
              </p:extLst>
            </p:nvPr>
          </p:nvGraphicFramePr>
          <p:xfrm>
            <a:off x="3302099" y="5796136"/>
            <a:ext cx="2143125" cy="2595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1" name="Prism 8" r:id="rId13" imgW="2983724" imgH="3616307" progId="Prism8.Document">
                    <p:embed/>
                  </p:oleObj>
                </mc:Choice>
                <mc:Fallback>
                  <p:oleObj name="Prism 8" r:id="rId13" imgW="2983724" imgH="3616307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302099" y="5796136"/>
                          <a:ext cx="2143125" cy="25955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1219999" y="5788032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31679" y="5800345"/>
              <a:ext cx="432048" cy="22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G.</a:t>
              </a:r>
              <a:endParaRPr lang="en-GB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6306850"/>
                </p:ext>
              </p:extLst>
            </p:nvPr>
          </p:nvGraphicFramePr>
          <p:xfrm>
            <a:off x="1217408" y="5888736"/>
            <a:ext cx="2141538" cy="2462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2" name="Prism 8" r:id="rId15" imgW="3056832" imgH="3515824" progId="Prism8.Document">
                    <p:embed/>
                  </p:oleObj>
                </mc:Choice>
                <mc:Fallback>
                  <p:oleObj name="Prism 8" r:id="rId15" imgW="3056832" imgH="3515824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217408" y="5888736"/>
                          <a:ext cx="2141538" cy="2462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44578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8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Ayat Zawawi</dc:creator>
  <cp:lastModifiedBy>Kathryn Else</cp:lastModifiedBy>
  <cp:revision>113</cp:revision>
  <cp:lastPrinted>2019-06-21T14:53:42Z</cp:lastPrinted>
  <dcterms:created xsi:type="dcterms:W3CDTF">2019-06-21T12:44:18Z</dcterms:created>
  <dcterms:modified xsi:type="dcterms:W3CDTF">2020-02-28T10:52:24Z</dcterms:modified>
</cp:coreProperties>
</file>