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0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06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DC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1104" y="90"/>
      </p:cViewPr>
      <p:guideLst>
        <p:guide orient="horz" pos="2160"/>
        <p:guide pos="306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E62515-F74A-4BAF-BDD5-EAFFD10EDC78}" type="datetimeFigureOut">
              <a:rPr lang="en-GB" smtClean="0"/>
              <a:t>22/01/2020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D1CA7E-3F46-4AB0-9D19-457CEEF6CC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09481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D1CA7E-3F46-4AB0-9D19-457CEEF6CC6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6002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22/01/2020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22/01/2020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22/01/2020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22/01/2020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22/01/2020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22/01/2020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22/01/2020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22/01/2020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22/01/2020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22/01/2020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22/01/2020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8B05F-E206-4FF8-A1AC-8A3BE00EF632}" type="datetimeFigureOut">
              <a:rPr lang="en-GB" smtClean="0"/>
              <a:pPr/>
              <a:t>22/01/2020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C964C39-3892-4146-95B0-C9F3FF6013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4511" y="822554"/>
            <a:ext cx="6232439" cy="4911074"/>
          </a:xfrm>
          <a:prstGeom prst="rect">
            <a:avLst/>
          </a:prstGeom>
        </p:spPr>
      </p:pic>
      <p:pic>
        <p:nvPicPr>
          <p:cNvPr id="7" name="Picture 6" descr="diabetologia logo.tif">
            <a:extLst>
              <a:ext uri="{FF2B5EF4-FFF2-40B4-BE49-F238E27FC236}">
                <a16:creationId xmlns:a16="http://schemas.microsoft.com/office/drawing/2014/main" id="{F163A3BE-B039-44D0-9D20-045F0631C362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236296" y="6165304"/>
            <a:ext cx="1675152" cy="47480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1520" y="5674603"/>
            <a:ext cx="79928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r>
              <a:rPr lang="en-GB" dirty="0"/>
              <a:t>Callaghan et al (2020) Diabetologia DOI 10.1007/s00125-020-05085-9 </a:t>
            </a:r>
          </a:p>
          <a:p>
            <a:r>
              <a:rPr lang="en-GB" sz="1200" dirty="0"/>
              <a:t>©2019, Springer Nature. Adapted from Feldman et al with permission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16993" y="227834"/>
            <a:ext cx="87129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Diabetic neuropathy pathogenesis </a:t>
            </a:r>
          </a:p>
        </p:txBody>
      </p:sp>
    </p:spTree>
    <p:extLst>
      <p:ext uri="{BB962C8B-B14F-4D97-AF65-F5344CB8AC3E}">
        <p14:creationId xmlns:p14="http://schemas.microsoft.com/office/powerpoint/2010/main" val="25235991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399</TotalTime>
  <Words>28</Words>
  <Application>Microsoft Office PowerPoint</Application>
  <PresentationFormat>On-screen Show (4:3)</PresentationFormat>
  <Paragraphs>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University of Bristol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bzxjn</dc:creator>
  <cp:lastModifiedBy>Jose Ruffino</cp:lastModifiedBy>
  <cp:revision>37</cp:revision>
  <dcterms:created xsi:type="dcterms:W3CDTF">2016-06-15T12:53:43Z</dcterms:created>
  <dcterms:modified xsi:type="dcterms:W3CDTF">2020-01-22T09:03:38Z</dcterms:modified>
</cp:coreProperties>
</file>