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1" d="100"/>
          <a:sy n="71" d="100"/>
        </p:scale>
        <p:origin x="9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A10F-9A9D-4C6D-991B-88D66F61F677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2E7-6593-4015-99CA-64BED06DC1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374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A10F-9A9D-4C6D-991B-88D66F61F677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2E7-6593-4015-99CA-64BED06DC1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08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A10F-9A9D-4C6D-991B-88D66F61F677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2E7-6593-4015-99CA-64BED06DC1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778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A10F-9A9D-4C6D-991B-88D66F61F677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2E7-6593-4015-99CA-64BED06DC1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058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A10F-9A9D-4C6D-991B-88D66F61F677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2E7-6593-4015-99CA-64BED06DC1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100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A10F-9A9D-4C6D-991B-88D66F61F677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2E7-6593-4015-99CA-64BED06DC1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767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A10F-9A9D-4C6D-991B-88D66F61F677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2E7-6593-4015-99CA-64BED06DC1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15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A10F-9A9D-4C6D-991B-88D66F61F677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2E7-6593-4015-99CA-64BED06DC1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6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A10F-9A9D-4C6D-991B-88D66F61F677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2E7-6593-4015-99CA-64BED06DC1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392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A10F-9A9D-4C6D-991B-88D66F61F677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2E7-6593-4015-99CA-64BED06DC1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99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A10F-9A9D-4C6D-991B-88D66F61F677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12E7-6593-4015-99CA-64BED06DC1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241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EA10F-9A9D-4C6D-991B-88D66F61F677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E12E7-6593-4015-99CA-64BED06DC1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066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07747" y="4812065"/>
            <a:ext cx="6766560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1: mRNA expression of HHLA2 in tumor tissue.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Comparison of HHLA2 mRNA expression levels of 23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ampullary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(squares) and pancreas cancer (circles) tissues with their HHLA2 immunohistochemistry scores. Real Time RT-PCR data are corrected with the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geomean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three housekeeping genes: GUS, PMM1, HPRT1.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943" y="1101135"/>
            <a:ext cx="3630168" cy="320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5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011" y="296283"/>
            <a:ext cx="4108704" cy="422148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3112546" y="5004581"/>
            <a:ext cx="6096000" cy="10284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2: HHLA2 expression on </a:t>
            </a:r>
            <a:r>
              <a:rPr lang="en-US" sz="1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peri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-neural invasive tissue.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Immunohistochemical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staining for HHLA2 on pancreatic cancer tissue showing HHLA2 expression on neural tissue.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02247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83</Words>
  <Application>Microsoft Office PowerPoint</Application>
  <PresentationFormat>Breedbeeld</PresentationFormat>
  <Paragraphs>3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Kantoorthema</vt:lpstr>
      <vt:lpstr>PowerPoint-presentatie</vt:lpstr>
      <vt:lpstr>PowerPoint-presentatie</vt:lpstr>
    </vt:vector>
  </TitlesOfParts>
  <Company>Erasmus 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J. Kwekkeboom</dc:creator>
  <cp:lastModifiedBy>P.P.C. Boor</cp:lastModifiedBy>
  <cp:revision>3</cp:revision>
  <dcterms:created xsi:type="dcterms:W3CDTF">2019-10-17T15:28:59Z</dcterms:created>
  <dcterms:modified xsi:type="dcterms:W3CDTF">2020-02-06T09:09:26Z</dcterms:modified>
</cp:coreProperties>
</file>