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47" r:id="rId2"/>
  </p:sldIdLst>
  <p:sldSz cx="9144000" cy="6858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53" autoAdjust="0"/>
    <p:restoredTop sz="92369" autoAdjust="0"/>
  </p:normalViewPr>
  <p:slideViewPr>
    <p:cSldViewPr snapToGrid="0" snapToObjects="1">
      <p:cViewPr>
        <p:scale>
          <a:sx n="70" d="100"/>
          <a:sy n="70" d="100"/>
        </p:scale>
        <p:origin x="-1524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AB4BA-7A34-4A3A-9FF4-96C42AF6784F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8B09F-0C16-439A-A081-C54BA780C9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8270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8B09F-0C16-439A-A081-C54BA780C9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0779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108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1233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2870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851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678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499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419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3667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5653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002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0843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F645E-1E08-3B49-8CE6-16063941ACFA}" type="datetimeFigureOut">
              <a:rPr lang="en-US" smtClean="0"/>
              <a:pPr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8C229-4511-9E41-AF77-52BD06BA9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829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4520975" y="1899255"/>
          <a:ext cx="2264568" cy="1956096"/>
        </p:xfrm>
        <a:graphic>
          <a:graphicData uri="http://schemas.openxmlformats.org/presentationml/2006/ole">
            <p:oleObj spid="_x0000_s40006" name="Prism 7" r:id="rId4" imgW="3672254" imgH="3174142" progId="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2126627" y="1899255"/>
          <a:ext cx="2265759" cy="1959499"/>
        </p:xfrm>
        <a:graphic>
          <a:graphicData uri="http://schemas.openxmlformats.org/presentationml/2006/ole">
            <p:oleObj spid="_x0000_s40007" name="Prism 7" r:id="rId5" imgW="3669374" imgH="3174142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25950" y="4246749"/>
            <a:ext cx="16440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Supplemental Figure 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13999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111365</TotalTime>
  <Words>4</Words>
  <Application>Microsoft Office PowerPoint</Application>
  <PresentationFormat>Letter Paper (8.5x11 in)</PresentationFormat>
  <Paragraphs>2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7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 innate lymphoid cell subsets in celiac disease</dc:title>
  <dc:creator>Microsoft Office User</dc:creator>
  <cp:lastModifiedBy>loginwb1</cp:lastModifiedBy>
  <cp:revision>617</cp:revision>
  <cp:lastPrinted>2019-08-02T14:15:00Z</cp:lastPrinted>
  <dcterms:created xsi:type="dcterms:W3CDTF">2017-03-10T19:36:05Z</dcterms:created>
  <dcterms:modified xsi:type="dcterms:W3CDTF">2020-01-04T05:43:37Z</dcterms:modified>
</cp:coreProperties>
</file>