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86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C6128-B757-4601-9133-20A3404C5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99EC44-0455-41DE-B823-0C4E7BAF8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D6140-F256-4798-ADE6-462B28E19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808C1-21F9-41FB-ABF0-44B9913DA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B4225-3FBB-4657-9BDE-35A7FD87B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6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782F2-3CDF-4400-A656-277CD8CED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5F67F6-D72D-4814-AA06-C469A8B217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0866D-1D02-4CE7-83FE-7AE4BDCB2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ACF6C-81CA-4789-AC96-8F4539E99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C767B-8350-43F8-A397-E10B88E4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3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DF66CE-CF64-44FC-AF1D-50F4AEE960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E0E8DA-003F-4BC8-8979-7EA2F7A76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5ED8E-1F08-40C9-9841-A82FC778A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F0EC-3C5D-430A-BF08-DA78353A0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FA5C2-6888-47D5-8A04-D7C42F286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2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C304C-7A59-4894-8850-A5F8C437E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7A1EA-A37D-4983-A803-A7D9C1C4E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2E940-9C55-4AA1-BDA7-B5117948A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FCD39-DA7F-40E7-AEF9-30DE288B8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A9165-22FC-4F0B-A02F-D806048A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1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0297D-AA33-4F16-B067-ED6893495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48C63-8B09-42F7-8A4A-105C0C569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C6180-CB84-4B53-BF18-84409B839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FA2B5-6D48-4E4D-973A-5080C35C0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B3F1A-CC76-4BAB-BD32-D14D144A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6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90EEC-E5FB-4B3A-A78B-1F8AE8766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70BFC-1ECA-4E41-ABD0-1DF8034CF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55ADA-0BCB-4206-ABF2-C5E04CC61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B0383-7A30-448A-BB1D-EF4E4630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5D27-E77C-48B8-9D71-D85E645EA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B145D-B90F-407B-88F5-1AC239843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9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A69C8-CCC3-490A-AF9E-A83D5BC5D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291A7-D2E5-4844-B0E2-148D74000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B4F96-AE86-4E74-AD94-2959291A3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8F0B8E-A805-49F4-BEBA-1C7F6808D1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16530F-21C7-401E-8DC0-E7A609994B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5D3867-53C0-47AA-8AF6-2DA0198D5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673703-E299-429B-B41A-9F778D3E8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C6C092-F1D5-4FD2-80E5-D7F4F0EB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7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27D70-68BE-4761-8542-93F2B936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A93E5-0694-44C9-BC22-0312BB239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8D9A60-F833-4D39-9812-731ABB0B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3AE178-8FEB-46B0-B3F4-60784CF66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4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C68B9C-46DB-4109-9F25-A139359A3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322A4-9716-4981-9DCF-581889EFA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6D47D-E130-4D1E-8AB8-6ED1EAB34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ACDBF-14BB-4C16-8C81-9371AF94A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1B73A-9822-4BDC-98AB-00400E569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CC737-2784-40D8-A168-1643794FF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67A4D8-7BD9-405E-A86B-F628FBA32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6D8D1-4200-4B1A-AD77-4234CC12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F6F51-7172-433E-A277-2DFB39971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9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3BCEF-4504-4D05-84E8-36FF6782A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A2DDF1-60C3-4F67-8035-4CA905F7F5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D66BA-6188-49C2-B050-535693ADE5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9247F-4E46-42E6-80AB-220035F55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5E047-7CFA-44B6-85A2-A00A72AEF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E1C123-A12A-464E-81FA-41FA81E9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913C24-E5DB-444B-B8CA-227E10F45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4E351-C003-47C5-A59E-4981B71D1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62ECD-1509-41A0-A4B4-E6A4ED426B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0A65D-F195-425D-AD50-5393A8825E46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73458-5342-443E-BD48-5CB1FCB85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F2C93-6267-477A-924F-B765BD48C7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9AB4F-EEA4-48BD-815C-9F8579298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8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0A489B-A7D0-44FF-9426-183093B73A9C}"/>
              </a:ext>
            </a:extLst>
          </p:cNvPr>
          <p:cNvSpPr txBox="1"/>
          <p:nvPr/>
        </p:nvSpPr>
        <p:spPr>
          <a:xfrm>
            <a:off x="141664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212024-D794-4BD6-954F-AC3EEEBA8822}"/>
              </a:ext>
            </a:extLst>
          </p:cNvPr>
          <p:cNvSpPr txBox="1"/>
          <p:nvPr/>
        </p:nvSpPr>
        <p:spPr>
          <a:xfrm rot="10800000">
            <a:off x="733893" y="1412483"/>
            <a:ext cx="430887" cy="21474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600" dirty="0"/>
              <a:t># of mutations identified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D858A1-0964-4F0A-964C-CE038D79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26" y="791884"/>
            <a:ext cx="10709987" cy="37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98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6045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Johnson, Douglas</dc:creator>
  <cp:lastModifiedBy>Johnson, Douglas</cp:lastModifiedBy>
  <cp:revision>54</cp:revision>
  <cp:lastPrinted>2019-12-11T21:04:25Z</cp:lastPrinted>
  <dcterms:created xsi:type="dcterms:W3CDTF">2019-05-01T21:31:46Z</dcterms:created>
  <dcterms:modified xsi:type="dcterms:W3CDTF">2019-12-16T17:47:32Z</dcterms:modified>
</cp:coreProperties>
</file>