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662" y="-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94C-2436-429C-9A54-D592F2EFAE6E}" type="datetimeFigureOut">
              <a:rPr lang="en-US" smtClean="0"/>
              <a:t>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F0819-C93E-4FE6-8065-9E73560F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100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94C-2436-429C-9A54-D592F2EFAE6E}" type="datetimeFigureOut">
              <a:rPr lang="en-US" smtClean="0"/>
              <a:t>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F0819-C93E-4FE6-8065-9E73560F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867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94C-2436-429C-9A54-D592F2EFAE6E}" type="datetimeFigureOut">
              <a:rPr lang="en-US" smtClean="0"/>
              <a:t>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F0819-C93E-4FE6-8065-9E73560F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510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94C-2436-429C-9A54-D592F2EFAE6E}" type="datetimeFigureOut">
              <a:rPr lang="en-US" smtClean="0"/>
              <a:t>1/7/2017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F0819-C93E-4FE6-8065-9E73560F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513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94C-2436-429C-9A54-D592F2EFAE6E}" type="datetimeFigureOut">
              <a:rPr lang="en-US" smtClean="0"/>
              <a:t>1/7/2017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F0819-C93E-4FE6-8065-9E73560F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631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94C-2436-429C-9A54-D592F2EFAE6E}" type="datetimeFigureOut">
              <a:rPr lang="en-US" smtClean="0"/>
              <a:t>1/7/2017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F0819-C93E-4FE6-8065-9E73560F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575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94C-2436-429C-9A54-D592F2EFAE6E}" type="datetimeFigureOut">
              <a:rPr lang="en-US" smtClean="0"/>
              <a:t>1/7/2017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F0819-C93E-4FE6-8065-9E73560F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44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94C-2436-429C-9A54-D592F2EFAE6E}" type="datetimeFigureOut">
              <a:rPr lang="en-US" smtClean="0"/>
              <a:t>1/7/2017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F0819-C93E-4FE6-8065-9E73560F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529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94C-2436-429C-9A54-D592F2EFAE6E}" type="datetimeFigureOut">
              <a:rPr lang="en-US" smtClean="0"/>
              <a:t>1/7/2017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F0819-C93E-4FE6-8065-9E73560F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134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94C-2436-429C-9A54-D592F2EFAE6E}" type="datetimeFigureOut">
              <a:rPr lang="en-US" smtClean="0"/>
              <a:t>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F0819-C93E-4FE6-8065-9E73560F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84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294C-2436-429C-9A54-D592F2EFAE6E}" type="datetimeFigureOut">
              <a:rPr lang="en-US" smtClean="0"/>
              <a:t>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F0819-C93E-4FE6-8065-9E73560F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31027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1294C-2436-429C-9A54-D592F2EFAE6E}" type="datetimeFigureOut">
              <a:rPr lang="en-US" smtClean="0"/>
              <a:t>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F0819-C93E-4FE6-8065-9E73560FD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83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image" Target="../media/image1.png"/>
   <Relationship Id="rId3" Type="http://schemas.microsoft.com/office/2007/relationships/hdphoto" Target="../media/hdphoto1.wdp"/>
   <Relationship Id="rId4" Type="http://schemas.openxmlformats.org/officeDocument/2006/relationships/image" Target="../media/image2.png"/>
   <Relationship Id="rId5" Type="http://schemas.microsoft.com/office/2007/relationships/hdphoto" Target="../media/hdphoto2.wdp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494018" y="228600"/>
            <a:ext cx="60048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Supplementary figure 1: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Tracheal lesions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control and challenged broiler chicks.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At 2 DPI, Negative control (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A) and variant IBV infected group (B), slight mucous in trachea of birds challenged classical IBV (C), petechial hemorrhage in trachea of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birds with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AIV-H9N2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(D),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AIV-H9N2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and variant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IBV (E),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AIV-H9N2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classical IBV (F), and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AIV-H9N2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vaccine IBV (G) infections. At 7 DPI,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Negative control group (H),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mucous in trachea of challenged variant IBV group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(I)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and classical IBV group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(J),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petechial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hemorrhage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in trachea of challenged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AIV-H9N2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group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(K),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severe congestion in the trachea of challenged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AIV-H9N2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variant IBV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(L)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AIV-H9N2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classical IBV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(M)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AIV-H9N2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and IBV vaccine (N) groups .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762001" y="1981200"/>
            <a:ext cx="5181599" cy="4800600"/>
            <a:chOff x="762001" y="1981200"/>
            <a:chExt cx="5181599" cy="4800600"/>
          </a:xfrm>
        </p:grpSpPr>
        <p:pic>
          <p:nvPicPr>
            <p:cNvPr id="4" name="Picture 3"/>
            <p:cNvPicPr/>
            <p:nvPr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2749" t="11178" r="87637" b="7110"/>
            <a:stretch/>
          </p:blipFill>
          <p:spPr bwMode="auto">
            <a:xfrm>
              <a:off x="762001" y="1981200"/>
              <a:ext cx="685170" cy="2375555"/>
            </a:xfrm>
            <a:prstGeom prst="rect">
              <a:avLst/>
            </a:prstGeom>
            <a:ln w="1270" cap="sq">
              <a:solidFill>
                <a:srgbClr val="000000"/>
              </a:solidFill>
              <a:prstDash val="solid"/>
              <a:miter lim="800000"/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" name="Picture 4"/>
            <p:cNvPicPr/>
            <p:nvPr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15617" t="11178" r="73142" b="7110"/>
            <a:stretch/>
          </p:blipFill>
          <p:spPr bwMode="auto">
            <a:xfrm>
              <a:off x="1511406" y="1981200"/>
              <a:ext cx="685170" cy="2375555"/>
            </a:xfrm>
            <a:prstGeom prst="rect">
              <a:avLst/>
            </a:prstGeom>
            <a:ln w="1270" cap="sq">
              <a:solidFill>
                <a:srgbClr val="000000"/>
              </a:solidFill>
              <a:prstDash val="solid"/>
              <a:miter lim="800000"/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/>
            <p:cNvPicPr/>
            <p:nvPr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30704" t="11178" r="59238" b="7110"/>
            <a:stretch/>
          </p:blipFill>
          <p:spPr bwMode="auto">
            <a:xfrm>
              <a:off x="2260811" y="1981200"/>
              <a:ext cx="685170" cy="2375555"/>
            </a:xfrm>
            <a:prstGeom prst="rect">
              <a:avLst/>
            </a:prstGeom>
            <a:ln w="1270" cap="sq">
              <a:solidFill>
                <a:srgbClr val="000000"/>
              </a:solidFill>
              <a:prstDash val="solid"/>
              <a:miter lim="800000"/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6"/>
            <p:cNvPicPr/>
            <p:nvPr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44903" t="11178" r="43708" b="7110"/>
            <a:stretch/>
          </p:blipFill>
          <p:spPr bwMode="auto">
            <a:xfrm>
              <a:off x="3010215" y="1981200"/>
              <a:ext cx="685170" cy="2375555"/>
            </a:xfrm>
            <a:prstGeom prst="rect">
              <a:avLst/>
            </a:prstGeom>
            <a:ln w="1270" cap="sq">
              <a:solidFill>
                <a:srgbClr val="000000"/>
              </a:solidFill>
              <a:prstDash val="solid"/>
              <a:miter lim="800000"/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Picture 7"/>
            <p:cNvPicPr/>
            <p:nvPr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60285" t="11178" r="29065" b="7110"/>
            <a:stretch/>
          </p:blipFill>
          <p:spPr bwMode="auto">
            <a:xfrm>
              <a:off x="3764377" y="1981200"/>
              <a:ext cx="685170" cy="2375555"/>
            </a:xfrm>
            <a:prstGeom prst="rect">
              <a:avLst/>
            </a:prstGeom>
            <a:ln w="1270" cap="sq">
              <a:solidFill>
                <a:srgbClr val="000000"/>
              </a:solidFill>
              <a:prstDash val="solid"/>
              <a:miter lim="800000"/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Picture 8"/>
            <p:cNvPicPr/>
            <p:nvPr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74928" t="23798" r="13097" b="1357"/>
            <a:stretch/>
          </p:blipFill>
          <p:spPr bwMode="auto">
            <a:xfrm>
              <a:off x="4509025" y="1981200"/>
              <a:ext cx="685170" cy="2375555"/>
            </a:xfrm>
            <a:prstGeom prst="rect">
              <a:avLst/>
            </a:prstGeom>
            <a:ln w="1270" cap="sq">
              <a:solidFill>
                <a:srgbClr val="000000"/>
              </a:solidFill>
              <a:prstDash val="solid"/>
              <a:miter lim="800000"/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" name="Picture 9"/>
            <p:cNvPicPr/>
            <p:nvPr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89275" t="22917" r="1123" b="-109"/>
            <a:stretch/>
          </p:blipFill>
          <p:spPr bwMode="auto">
            <a:xfrm>
              <a:off x="5258430" y="1981200"/>
              <a:ext cx="685170" cy="2375555"/>
            </a:xfrm>
            <a:prstGeom prst="rect">
              <a:avLst/>
            </a:prstGeom>
            <a:ln w="1270" cap="sq">
              <a:solidFill>
                <a:srgbClr val="000000"/>
              </a:solidFill>
              <a:prstDash val="solid"/>
              <a:miter lim="800000"/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/>
            <p:cNvPicPr/>
            <p:nvPr/>
          </p:nvPicPr>
          <p:blipFill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870" t="9972" r="86861" b="7385"/>
            <a:stretch/>
          </p:blipFill>
          <p:spPr bwMode="auto">
            <a:xfrm>
              <a:off x="762001" y="4406245"/>
              <a:ext cx="685170" cy="2375555"/>
            </a:xfrm>
            <a:prstGeom prst="rect">
              <a:avLst/>
            </a:prstGeom>
            <a:ln w="1270" cap="sq">
              <a:solidFill>
                <a:srgbClr val="000000"/>
              </a:solidFill>
              <a:prstDash val="solid"/>
              <a:miter lim="800000"/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Picture 11"/>
            <p:cNvPicPr/>
            <p:nvPr/>
          </p:nvPicPr>
          <p:blipFill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16431" t="9972" r="73395" b="7385"/>
            <a:stretch/>
          </p:blipFill>
          <p:spPr bwMode="auto">
            <a:xfrm>
              <a:off x="1513785" y="4406245"/>
              <a:ext cx="685170" cy="2375555"/>
            </a:xfrm>
            <a:prstGeom prst="rect">
              <a:avLst/>
            </a:prstGeom>
            <a:ln w="1270" cap="sq">
              <a:solidFill>
                <a:srgbClr val="000000"/>
              </a:solidFill>
              <a:prstDash val="solid"/>
              <a:miter lim="800000"/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3" name="Picture 12"/>
            <p:cNvPicPr/>
            <p:nvPr/>
          </p:nvPicPr>
          <p:blipFill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31543" t="9972" r="57056" b="7385"/>
            <a:stretch/>
          </p:blipFill>
          <p:spPr bwMode="auto">
            <a:xfrm>
              <a:off x="2260811" y="4406245"/>
              <a:ext cx="685170" cy="2375555"/>
            </a:xfrm>
            <a:prstGeom prst="rect">
              <a:avLst/>
            </a:prstGeom>
            <a:ln w="1270" cap="sq">
              <a:solidFill>
                <a:srgbClr val="000000"/>
              </a:solidFill>
              <a:prstDash val="solid"/>
              <a:miter lim="800000"/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4" name="Picture 13"/>
            <p:cNvPicPr/>
            <p:nvPr/>
          </p:nvPicPr>
          <p:blipFill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44560" t="9972" r="45116" b="7385"/>
            <a:stretch/>
          </p:blipFill>
          <p:spPr bwMode="auto">
            <a:xfrm>
              <a:off x="3010215" y="4406245"/>
              <a:ext cx="685170" cy="2375555"/>
            </a:xfrm>
            <a:prstGeom prst="rect">
              <a:avLst/>
            </a:prstGeom>
            <a:ln w="1270" cap="sq">
              <a:solidFill>
                <a:srgbClr val="000000"/>
              </a:solidFill>
              <a:prstDash val="solid"/>
              <a:miter lim="800000"/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5" name="Picture 14"/>
            <p:cNvPicPr/>
            <p:nvPr/>
          </p:nvPicPr>
          <p:blipFill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57427" t="9972" r="30303" b="7385"/>
            <a:stretch/>
          </p:blipFill>
          <p:spPr bwMode="auto">
            <a:xfrm>
              <a:off x="3761998" y="4406245"/>
              <a:ext cx="685170" cy="2375555"/>
            </a:xfrm>
            <a:prstGeom prst="rect">
              <a:avLst/>
            </a:prstGeom>
            <a:ln w="1270" cap="sq">
              <a:solidFill>
                <a:srgbClr val="000000"/>
              </a:solidFill>
              <a:prstDash val="solid"/>
              <a:miter lim="800000"/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6" name="Picture 15"/>
            <p:cNvPicPr/>
            <p:nvPr/>
          </p:nvPicPr>
          <p:blipFill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72090" t="9972" r="16838" b="7385"/>
            <a:stretch/>
          </p:blipFill>
          <p:spPr bwMode="auto">
            <a:xfrm>
              <a:off x="4509025" y="4406245"/>
              <a:ext cx="685170" cy="2375555"/>
            </a:xfrm>
            <a:prstGeom prst="rect">
              <a:avLst/>
            </a:prstGeom>
            <a:ln w="1270" cap="sq">
              <a:solidFill>
                <a:srgbClr val="000000"/>
              </a:solidFill>
              <a:prstDash val="solid"/>
              <a:miter lim="800000"/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7" name="Picture 16"/>
            <p:cNvPicPr/>
            <p:nvPr/>
          </p:nvPicPr>
          <p:blipFill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85706" t="9972" r="3521" b="3220"/>
            <a:stretch/>
          </p:blipFill>
          <p:spPr bwMode="auto">
            <a:xfrm>
              <a:off x="5258430" y="4406245"/>
              <a:ext cx="685170" cy="2375555"/>
            </a:xfrm>
            <a:prstGeom prst="rect">
              <a:avLst/>
            </a:prstGeom>
            <a:ln w="1270" cap="sq">
              <a:solidFill>
                <a:srgbClr val="000000"/>
              </a:solidFill>
              <a:prstDash val="solid"/>
              <a:miter lim="800000"/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34" name="TextBox 33"/>
            <p:cNvSpPr txBox="1">
              <a:spLocks/>
            </p:cNvSpPr>
            <p:nvPr/>
          </p:nvSpPr>
          <p:spPr>
            <a:xfrm>
              <a:off x="774852" y="4085116"/>
              <a:ext cx="222950" cy="256031"/>
            </a:xfrm>
            <a:prstGeom prst="rect">
              <a:avLst/>
            </a:prstGeom>
            <a:ln w="127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sz="800" b="1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US" sz="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TextBox 34"/>
            <p:cNvSpPr txBox="1">
              <a:spLocks/>
            </p:cNvSpPr>
            <p:nvPr/>
          </p:nvSpPr>
          <p:spPr>
            <a:xfrm>
              <a:off x="1514597" y="4072588"/>
              <a:ext cx="228390" cy="256031"/>
            </a:xfrm>
            <a:prstGeom prst="rect">
              <a:avLst/>
            </a:prstGeom>
            <a:ln w="127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sz="800" b="1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US" sz="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TextBox 35"/>
            <p:cNvSpPr txBox="1">
              <a:spLocks/>
            </p:cNvSpPr>
            <p:nvPr/>
          </p:nvSpPr>
          <p:spPr>
            <a:xfrm>
              <a:off x="2260316" y="4077420"/>
              <a:ext cx="228390" cy="256031"/>
            </a:xfrm>
            <a:prstGeom prst="rect">
              <a:avLst/>
            </a:prstGeom>
            <a:ln w="127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1">
              <a:noAutofit/>
            </a:bodyPr>
            <a:lstStyle/>
            <a:p>
              <a:r>
                <a:rPr lang="en-US" sz="800" b="1" dirty="0" smtClean="0">
                  <a:latin typeface="Times New Roman" pitchFamily="18" charset="0"/>
                  <a:cs typeface="Times New Roman" pitchFamily="18" charset="0"/>
                </a:rPr>
                <a:t>C</a:t>
              </a:r>
              <a:endParaRPr lang="en-US" sz="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TextBox 36"/>
            <p:cNvSpPr txBox="1">
              <a:spLocks/>
            </p:cNvSpPr>
            <p:nvPr/>
          </p:nvSpPr>
          <p:spPr>
            <a:xfrm>
              <a:off x="3012968" y="4082256"/>
              <a:ext cx="228390" cy="257296"/>
            </a:xfrm>
            <a:prstGeom prst="rect">
              <a:avLst/>
            </a:prstGeom>
            <a:ln w="127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1">
              <a:noAutofit/>
            </a:bodyPr>
            <a:lstStyle/>
            <a:p>
              <a:r>
                <a:rPr lang="en-US" sz="800" b="1" dirty="0" smtClean="0">
                  <a:latin typeface="Times New Roman" pitchFamily="18" charset="0"/>
                  <a:cs typeface="Times New Roman" pitchFamily="18" charset="0"/>
                </a:rPr>
                <a:t>D</a:t>
              </a:r>
              <a:endParaRPr lang="en-US" sz="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TextBox 37"/>
            <p:cNvSpPr txBox="1">
              <a:spLocks/>
            </p:cNvSpPr>
            <p:nvPr/>
          </p:nvSpPr>
          <p:spPr>
            <a:xfrm>
              <a:off x="3774268" y="4084535"/>
              <a:ext cx="228390" cy="257296"/>
            </a:xfrm>
            <a:prstGeom prst="rect">
              <a:avLst/>
            </a:prstGeom>
            <a:ln w="127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1">
              <a:noAutofit/>
            </a:bodyPr>
            <a:lstStyle/>
            <a:p>
              <a:r>
                <a:rPr lang="en-US" sz="800" b="1" dirty="0" smtClean="0">
                  <a:latin typeface="Times New Roman" pitchFamily="18" charset="0"/>
                  <a:cs typeface="Times New Roman" pitchFamily="18" charset="0"/>
                </a:rPr>
                <a:t>E</a:t>
              </a:r>
              <a:endParaRPr lang="en-US" sz="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TextBox 38"/>
            <p:cNvSpPr txBox="1">
              <a:spLocks/>
            </p:cNvSpPr>
            <p:nvPr/>
          </p:nvSpPr>
          <p:spPr>
            <a:xfrm>
              <a:off x="5273633" y="4083723"/>
              <a:ext cx="228390" cy="257296"/>
            </a:xfrm>
            <a:prstGeom prst="rect">
              <a:avLst/>
            </a:prstGeom>
            <a:ln w="127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1">
              <a:noAutofit/>
            </a:bodyPr>
            <a:lstStyle/>
            <a:p>
              <a:r>
                <a:rPr lang="en-US" sz="800" b="1" dirty="0" smtClean="0">
                  <a:latin typeface="Times New Roman" pitchFamily="18" charset="0"/>
                  <a:cs typeface="Times New Roman" pitchFamily="18" charset="0"/>
                </a:rPr>
                <a:t>G</a:t>
              </a:r>
              <a:endParaRPr lang="en-US" sz="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TextBox 42"/>
            <p:cNvSpPr txBox="1">
              <a:spLocks/>
            </p:cNvSpPr>
            <p:nvPr/>
          </p:nvSpPr>
          <p:spPr>
            <a:xfrm>
              <a:off x="4523855" y="4084638"/>
              <a:ext cx="228390" cy="257296"/>
            </a:xfrm>
            <a:prstGeom prst="rect">
              <a:avLst/>
            </a:prstGeom>
            <a:ln w="127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1">
              <a:noAutofit/>
            </a:bodyPr>
            <a:lstStyle/>
            <a:p>
              <a:r>
                <a:rPr lang="en-US" sz="800" b="1" dirty="0" smtClean="0">
                  <a:latin typeface="Times New Roman" pitchFamily="18" charset="0"/>
                  <a:cs typeface="Times New Roman" pitchFamily="18" charset="0"/>
                </a:rPr>
                <a:t>F</a:t>
              </a:r>
              <a:endParaRPr lang="en-US" sz="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TextBox 43"/>
            <p:cNvSpPr txBox="1">
              <a:spLocks/>
            </p:cNvSpPr>
            <p:nvPr/>
          </p:nvSpPr>
          <p:spPr>
            <a:xfrm>
              <a:off x="773558" y="6503648"/>
              <a:ext cx="228390" cy="257296"/>
            </a:xfrm>
            <a:prstGeom prst="rect">
              <a:avLst/>
            </a:prstGeom>
            <a:ln w="127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1">
              <a:noAutofit/>
            </a:bodyPr>
            <a:lstStyle/>
            <a:p>
              <a:r>
                <a:rPr lang="en-US" sz="800" b="1" dirty="0" smtClean="0">
                  <a:latin typeface="Times New Roman" pitchFamily="18" charset="0"/>
                  <a:cs typeface="Times New Roman" pitchFamily="18" charset="0"/>
                </a:rPr>
                <a:t>H</a:t>
              </a:r>
              <a:endParaRPr lang="en-US" sz="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TextBox 44"/>
            <p:cNvSpPr txBox="1">
              <a:spLocks/>
            </p:cNvSpPr>
            <p:nvPr/>
          </p:nvSpPr>
          <p:spPr>
            <a:xfrm>
              <a:off x="1513303" y="6502996"/>
              <a:ext cx="228390" cy="257296"/>
            </a:xfrm>
            <a:prstGeom prst="rect">
              <a:avLst/>
            </a:prstGeom>
            <a:ln w="127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1">
              <a:noAutofit/>
            </a:bodyPr>
            <a:lstStyle/>
            <a:p>
              <a:r>
                <a:rPr lang="en-US" sz="800" b="1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sz="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TextBox 45"/>
            <p:cNvSpPr txBox="1">
              <a:spLocks/>
            </p:cNvSpPr>
            <p:nvPr/>
          </p:nvSpPr>
          <p:spPr>
            <a:xfrm>
              <a:off x="2259022" y="6495953"/>
              <a:ext cx="228390" cy="257296"/>
            </a:xfrm>
            <a:prstGeom prst="rect">
              <a:avLst/>
            </a:prstGeom>
            <a:ln w="127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1">
              <a:noAutofit/>
            </a:bodyPr>
            <a:lstStyle/>
            <a:p>
              <a:r>
                <a:rPr lang="en-US" sz="800" b="1" dirty="0" smtClean="0">
                  <a:latin typeface="Times New Roman" pitchFamily="18" charset="0"/>
                  <a:cs typeface="Times New Roman" pitchFamily="18" charset="0"/>
                </a:rPr>
                <a:t>J</a:t>
              </a:r>
              <a:endParaRPr lang="en-US" sz="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TextBox 46"/>
            <p:cNvSpPr txBox="1">
              <a:spLocks/>
            </p:cNvSpPr>
            <p:nvPr/>
          </p:nvSpPr>
          <p:spPr>
            <a:xfrm>
              <a:off x="3011674" y="6501631"/>
              <a:ext cx="228390" cy="257296"/>
            </a:xfrm>
            <a:prstGeom prst="rect">
              <a:avLst/>
            </a:prstGeom>
            <a:ln w="127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1">
              <a:noAutofit/>
            </a:bodyPr>
            <a:lstStyle/>
            <a:p>
              <a:r>
                <a:rPr lang="en-US" sz="800" b="1" dirty="0" smtClean="0">
                  <a:latin typeface="Times New Roman" pitchFamily="18" charset="0"/>
                  <a:cs typeface="Times New Roman" pitchFamily="18" charset="0"/>
                </a:rPr>
                <a:t>K</a:t>
              </a:r>
              <a:endParaRPr lang="en-US" sz="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TextBox 47"/>
            <p:cNvSpPr txBox="1">
              <a:spLocks/>
            </p:cNvSpPr>
            <p:nvPr/>
          </p:nvSpPr>
          <p:spPr>
            <a:xfrm>
              <a:off x="3772974" y="6503910"/>
              <a:ext cx="228390" cy="257296"/>
            </a:xfrm>
            <a:prstGeom prst="rect">
              <a:avLst/>
            </a:prstGeom>
            <a:ln w="127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1">
              <a:noAutofit/>
            </a:bodyPr>
            <a:lstStyle/>
            <a:p>
              <a:r>
                <a:rPr lang="en-US" sz="800" b="1" dirty="0" smtClean="0">
                  <a:latin typeface="Times New Roman" pitchFamily="18" charset="0"/>
                  <a:cs typeface="Times New Roman" pitchFamily="18" charset="0"/>
                </a:rPr>
                <a:t>L</a:t>
              </a:r>
              <a:endParaRPr lang="en-US" sz="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TextBox 48"/>
            <p:cNvSpPr txBox="1">
              <a:spLocks/>
            </p:cNvSpPr>
            <p:nvPr/>
          </p:nvSpPr>
          <p:spPr>
            <a:xfrm>
              <a:off x="5272340" y="6503098"/>
              <a:ext cx="228390" cy="257296"/>
            </a:xfrm>
            <a:prstGeom prst="rect">
              <a:avLst/>
            </a:prstGeom>
            <a:ln w="127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1">
              <a:noAutofit/>
            </a:bodyPr>
            <a:lstStyle/>
            <a:p>
              <a:r>
                <a:rPr lang="en-US" sz="800" b="1" dirty="0" smtClean="0">
                  <a:latin typeface="Times New Roman" pitchFamily="18" charset="0"/>
                  <a:cs typeface="Times New Roman" pitchFamily="18" charset="0"/>
                </a:rPr>
                <a:t>N</a:t>
              </a:r>
              <a:endParaRPr lang="en-US" sz="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TextBox 49"/>
            <p:cNvSpPr txBox="1">
              <a:spLocks/>
            </p:cNvSpPr>
            <p:nvPr/>
          </p:nvSpPr>
          <p:spPr>
            <a:xfrm>
              <a:off x="4522561" y="6504013"/>
              <a:ext cx="228390" cy="257296"/>
            </a:xfrm>
            <a:prstGeom prst="rect">
              <a:avLst/>
            </a:prstGeom>
            <a:ln w="127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1">
              <a:noAutofit/>
            </a:bodyPr>
            <a:lstStyle/>
            <a:p>
              <a:r>
                <a:rPr lang="en-US" sz="800" b="1" dirty="0" smtClean="0">
                  <a:latin typeface="Times New Roman" pitchFamily="18" charset="0"/>
                  <a:cs typeface="Times New Roman" pitchFamily="18" charset="0"/>
                </a:rPr>
                <a:t>M</a:t>
              </a:r>
              <a:endParaRPr lang="en-US" sz="8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8993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161</Words>
  <Application>Microsoft Office PowerPoint</Application>
  <PresentationFormat>A4 Paper (210x297 mm)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  <Company/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