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</p:sldIdLst>
  <p:sldSz cx="9906000" cy="6858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itor" initials="Ed" lastIdx="1" clrIdx="0">
    <p:extLst>
      <p:ext uri="{19B8F6BF-5375-455C-9EA6-DF929625EA0E}">
        <p15:presenceInfo xmlns:p15="http://schemas.microsoft.com/office/powerpoint/2012/main" userId="Edi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全体!$D$1</c:f>
              <c:strCache>
                <c:ptCount val="1"/>
                <c:pt idx="0">
                  <c:v>Hard rice crackers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全体!$D$2:$D$102</c:f>
              <c:numCache>
                <c:formatCode>General</c:formatCode>
                <c:ptCount val="101"/>
                <c:pt idx="0">
                  <c:v>7.8032150000000001E-4</c:v>
                </c:pt>
                <c:pt idx="1">
                  <c:v>9.3586389999999998E-4</c:v>
                </c:pt>
                <c:pt idx="2">
                  <c:v>1.1223766E-3</c:v>
                </c:pt>
                <c:pt idx="3">
                  <c:v>1.3460111000000001E-3</c:v>
                </c:pt>
                <c:pt idx="4">
                  <c:v>1.6141336E-3</c:v>
                </c:pt>
                <c:pt idx="5">
                  <c:v>1.9355628999999999E-3</c:v>
                </c:pt>
                <c:pt idx="6">
                  <c:v>2.3208517999999999E-3</c:v>
                </c:pt>
                <c:pt idx="7">
                  <c:v>2.7826223999999999E-3</c:v>
                </c:pt>
                <c:pt idx="8">
                  <c:v>3.3359631E-3</c:v>
                </c:pt>
                <c:pt idx="9">
                  <c:v>3.9988984999999996E-3</c:v>
                </c:pt>
                <c:pt idx="10">
                  <c:v>4.7929421000000002E-3</c:v>
                </c:pt>
                <c:pt idx="11">
                  <c:v>5.7437469999999996E-3</c:v>
                </c:pt>
                <c:pt idx="12">
                  <c:v>6.8818652999999997E-3</c:v>
                </c:pt>
                <c:pt idx="13">
                  <c:v>8.2436316000000006E-3</c:v>
                </c:pt>
                <c:pt idx="14">
                  <c:v>9.8721829999999997E-3</c:v>
                </c:pt>
                <c:pt idx="15">
                  <c:v>1.1818625899999999E-2</c:v>
                </c:pt>
                <c:pt idx="16">
                  <c:v>1.4143356899999999E-2</c:v>
                </c:pt>
                <c:pt idx="17">
                  <c:v>1.6917536100000002E-2</c:v>
                </c:pt>
                <c:pt idx="18">
                  <c:v>2.02247004E-2</c:v>
                </c:pt>
                <c:pt idx="19">
                  <c:v>2.4162484000000001E-2</c:v>
                </c:pt>
                <c:pt idx="20">
                  <c:v>2.8844390399999999E-2</c:v>
                </c:pt>
                <c:pt idx="21">
                  <c:v>3.4401517299999997E-2</c:v>
                </c:pt>
                <c:pt idx="22">
                  <c:v>4.0984092499999999E-2</c:v>
                </c:pt>
                <c:pt idx="23">
                  <c:v>4.8762607600000001E-2</c:v>
                </c:pt>
                <c:pt idx="24">
                  <c:v>5.7928260199999998E-2</c:v>
                </c:pt>
                <c:pt idx="25">
                  <c:v>6.8692322200000003E-2</c:v>
                </c:pt>
                <c:pt idx="26">
                  <c:v>8.1283954899999997E-2</c:v>
                </c:pt>
                <c:pt idx="27">
                  <c:v>9.5945907400000002E-2</c:v>
                </c:pt>
                <c:pt idx="28">
                  <c:v>0.1129274898</c:v>
                </c:pt>
                <c:pt idx="29">
                  <c:v>0.13247424369999999</c:v>
                </c:pt>
                <c:pt idx="30">
                  <c:v>0.15481389570000001</c:v>
                </c:pt>
                <c:pt idx="31">
                  <c:v>0.18013852150000001</c:v>
                </c:pt>
                <c:pt idx="32">
                  <c:v>0.20858341820000001</c:v>
                </c:pt>
                <c:pt idx="33">
                  <c:v>0.24020396899999999</c:v>
                </c:pt>
                <c:pt idx="34">
                  <c:v>0.27495271560000001</c:v>
                </c:pt>
                <c:pt idx="35">
                  <c:v>0.31265975429999998</c:v>
                </c:pt>
                <c:pt idx="36">
                  <c:v>0.3530201469</c:v>
                </c:pt>
                <c:pt idx="37">
                  <c:v>0.39559198039999999</c:v>
                </c:pt>
                <c:pt idx="38">
                  <c:v>0.4398077534</c:v>
                </c:pt>
                <c:pt idx="39">
                  <c:v>0.48499988799999999</c:v>
                </c:pt>
                <c:pt idx="40">
                  <c:v>0.53043866360000003</c:v>
                </c:pt>
                <c:pt idx="41">
                  <c:v>0.5753783428</c:v>
                </c:pt>
                <c:pt idx="42">
                  <c:v>0.61910546600000005</c:v>
                </c:pt>
                <c:pt idx="43">
                  <c:v>0.6609828002</c:v>
                </c:pt>
                <c:pt idx="44">
                  <c:v>0.70048340180000002</c:v>
                </c:pt>
                <c:pt idx="45">
                  <c:v>0.73721138289999999</c:v>
                </c:pt>
                <c:pt idx="46">
                  <c:v>0.77090856220000004</c:v>
                </c:pt>
                <c:pt idx="47">
                  <c:v>0.80144853370000002</c:v>
                </c:pt>
                <c:pt idx="48">
                  <c:v>0.82882126369999998</c:v>
                </c:pt>
                <c:pt idx="49">
                  <c:v>0.85311196079999996</c:v>
                </c:pt>
                <c:pt idx="50">
                  <c:v>0.87447776960000001</c:v>
                </c:pt>
                <c:pt idx="51">
                  <c:v>0.89312511790000004</c:v>
                </c:pt>
                <c:pt idx="52">
                  <c:v>0.90928960800000003</c:v>
                </c:pt>
                <c:pt idx="53">
                  <c:v>0.92321944769999997</c:v>
                </c:pt>
                <c:pt idx="54">
                  <c:v>0.93516269819999998</c:v>
                </c:pt>
                <c:pt idx="55">
                  <c:v>0.94535812529999996</c:v>
                </c:pt>
                <c:pt idx="56">
                  <c:v>0.95402916910000002</c:v>
                </c:pt>
                <c:pt idx="57">
                  <c:v>0.96138042869999996</c:v>
                </c:pt>
                <c:pt idx="58">
                  <c:v>0.96759606620000005</c:v>
                </c:pt>
                <c:pt idx="59">
                  <c:v>0.97283958829999995</c:v>
                </c:pt>
                <c:pt idx="60">
                  <c:v>0.9772545627</c:v>
                </c:pt>
                <c:pt idx="61">
                  <c:v>0.98096591629999996</c:v>
                </c:pt>
                <c:pt idx="62">
                  <c:v>0.98408155580000001</c:v>
                </c:pt>
                <c:pt idx="63">
                  <c:v>0.98669412199999995</c:v>
                </c:pt>
                <c:pt idx="64">
                  <c:v>0.98888275260000003</c:v>
                </c:pt>
                <c:pt idx="65">
                  <c:v>0.99071477190000001</c:v>
                </c:pt>
                <c:pt idx="66">
                  <c:v>0.99224725820000004</c:v>
                </c:pt>
                <c:pt idx="67">
                  <c:v>0.99352846660000005</c:v>
                </c:pt>
                <c:pt idx="68">
                  <c:v>0.99459909660000001</c:v>
                </c:pt>
                <c:pt idx="69">
                  <c:v>0.99549340829999999</c:v>
                </c:pt>
                <c:pt idx="70">
                  <c:v>0.99624019470000003</c:v>
                </c:pt>
                <c:pt idx="71">
                  <c:v>0.99686362120000005</c:v>
                </c:pt>
                <c:pt idx="72">
                  <c:v>0.99738394659999996</c:v>
                </c:pt>
                <c:pt idx="73">
                  <c:v>0.99781813890000004</c:v>
                </c:pt>
                <c:pt idx="74">
                  <c:v>0.99818039879999998</c:v>
                </c:pt>
                <c:pt idx="75">
                  <c:v>0.99848260320000004</c:v>
                </c:pt>
                <c:pt idx="76">
                  <c:v>0.99873468040000002</c:v>
                </c:pt>
                <c:pt idx="77">
                  <c:v>0.99894492550000002</c:v>
                </c:pt>
                <c:pt idx="78">
                  <c:v>0.99912026710000001</c:v>
                </c:pt>
                <c:pt idx="79">
                  <c:v>0.99926649030000003</c:v>
                </c:pt>
                <c:pt idx="80">
                  <c:v>0.99938842419999996</c:v>
                </c:pt>
                <c:pt idx="81">
                  <c:v>0.99949009889999996</c:v>
                </c:pt>
                <c:pt idx="82">
                  <c:v>0.99957487730000005</c:v>
                </c:pt>
                <c:pt idx="83">
                  <c:v>0.99964556510000002</c:v>
                </c:pt>
                <c:pt idx="84">
                  <c:v>0.9997045027</c:v>
                </c:pt>
                <c:pt idx="85">
                  <c:v>0.99975364219999996</c:v>
                </c:pt>
                <c:pt idx="86">
                  <c:v>0.99979461169999995</c:v>
                </c:pt>
                <c:pt idx="87">
                  <c:v>0.99982876919999997</c:v>
                </c:pt>
                <c:pt idx="88">
                  <c:v>0.99985724679999999</c:v>
                </c:pt>
                <c:pt idx="89">
                  <c:v>0.99988098889999999</c:v>
                </c:pt>
                <c:pt idx="90">
                  <c:v>0.99990078270000005</c:v>
                </c:pt>
                <c:pt idx="91">
                  <c:v>0.99991728459999996</c:v>
                </c:pt>
                <c:pt idx="92">
                  <c:v>0.99993104219999995</c:v>
                </c:pt>
                <c:pt idx="93">
                  <c:v>0.99994251160000003</c:v>
                </c:pt>
                <c:pt idx="94">
                  <c:v>0.99995207350000004</c:v>
                </c:pt>
                <c:pt idx="95">
                  <c:v>0.99996004500000002</c:v>
                </c:pt>
                <c:pt idx="96">
                  <c:v>0.99996669069999999</c:v>
                </c:pt>
                <c:pt idx="97">
                  <c:v>0.9999722311</c:v>
                </c:pt>
                <c:pt idx="98">
                  <c:v>0.99997684990000002</c:v>
                </c:pt>
                <c:pt idx="99">
                  <c:v>0.99998070049999999</c:v>
                </c:pt>
                <c:pt idx="100">
                  <c:v>0.99998391070000003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186-48CC-989F-2D56CDE75BBC}"/>
            </c:ext>
          </c:extLst>
        </c:ser>
        <c:ser>
          <c:idx val="1"/>
          <c:order val="1"/>
          <c:tx>
            <c:strRef>
              <c:f>全体!$E$1</c:f>
              <c:strCache>
                <c:ptCount val="1"/>
                <c:pt idx="0">
                  <c:v>Peanuts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全体!$E$2:$E$102</c:f>
              <c:numCache>
                <c:formatCode>General</c:formatCode>
                <c:ptCount val="101"/>
                <c:pt idx="0">
                  <c:v>5.3134510000000003E-2</c:v>
                </c:pt>
                <c:pt idx="1">
                  <c:v>5.32264E-2</c:v>
                </c:pt>
                <c:pt idx="2">
                  <c:v>5.3336849999999998E-2</c:v>
                </c:pt>
                <c:pt idx="3">
                  <c:v>5.3469589999999997E-2</c:v>
                </c:pt>
                <c:pt idx="4">
                  <c:v>5.3629110000000001E-2</c:v>
                </c:pt>
                <c:pt idx="5">
                  <c:v>5.3820800000000002E-2</c:v>
                </c:pt>
                <c:pt idx="6">
                  <c:v>5.4051139999999998E-2</c:v>
                </c:pt>
                <c:pt idx="7">
                  <c:v>5.4327899999999998E-2</c:v>
                </c:pt>
                <c:pt idx="8">
                  <c:v>5.4660380000000001E-2</c:v>
                </c:pt>
                <c:pt idx="9">
                  <c:v>5.5059770000000001E-2</c:v>
                </c:pt>
                <c:pt idx="10">
                  <c:v>5.5539440000000002E-2</c:v>
                </c:pt>
                <c:pt idx="11">
                  <c:v>5.6115440000000003E-2</c:v>
                </c:pt>
                <c:pt idx="12">
                  <c:v>5.6806929999999999E-2</c:v>
                </c:pt>
                <c:pt idx="13">
                  <c:v>5.763687E-2</c:v>
                </c:pt>
                <c:pt idx="14">
                  <c:v>5.8632650000000001E-2</c:v>
                </c:pt>
                <c:pt idx="15">
                  <c:v>5.982693E-2</c:v>
                </c:pt>
                <c:pt idx="16">
                  <c:v>6.125862E-2</c:v>
                </c:pt>
                <c:pt idx="17">
                  <c:v>6.2973970000000004E-2</c:v>
                </c:pt>
                <c:pt idx="18">
                  <c:v>6.5027779999999993E-2</c:v>
                </c:pt>
                <c:pt idx="19">
                  <c:v>6.7484870000000002E-2</c:v>
                </c:pt>
                <c:pt idx="20">
                  <c:v>7.0421600000000001E-2</c:v>
                </c:pt>
                <c:pt idx="21">
                  <c:v>7.3927590000000001E-2</c:v>
                </c:pt>
                <c:pt idx="22">
                  <c:v>7.810744E-2</c:v>
                </c:pt>
                <c:pt idx="23">
                  <c:v>8.3082550000000005E-2</c:v>
                </c:pt>
                <c:pt idx="24">
                  <c:v>8.8992730000000006E-2</c:v>
                </c:pt>
                <c:pt idx="25">
                  <c:v>9.5997550000000001E-2</c:v>
                </c:pt>
                <c:pt idx="26">
                  <c:v>0.10427707</c:v>
                </c:pt>
                <c:pt idx="27">
                  <c:v>0.11403168</c:v>
                </c:pt>
                <c:pt idx="28">
                  <c:v>0.12548055</c:v>
                </c:pt>
                <c:pt idx="29">
                  <c:v>0.13885807</c:v>
                </c:pt>
                <c:pt idx="30">
                  <c:v>0.15440782</c:v>
                </c:pt>
                <c:pt idx="31">
                  <c:v>0.17237334000000001</c:v>
                </c:pt>
                <c:pt idx="32">
                  <c:v>0.19298519</c:v>
                </c:pt>
                <c:pt idx="33">
                  <c:v>0.21644415</c:v>
                </c:pt>
                <c:pt idx="34">
                  <c:v>0.24290091</c:v>
                </c:pt>
                <c:pt idx="35">
                  <c:v>0.27243311999999997</c:v>
                </c:pt>
                <c:pt idx="36">
                  <c:v>0.30502211000000001</c:v>
                </c:pt>
                <c:pt idx="37">
                  <c:v>0.34053190999999999</c:v>
                </c:pt>
                <c:pt idx="38">
                  <c:v>0.37869458</c:v>
                </c:pt>
                <c:pt idx="39">
                  <c:v>0.41910551000000001</c:v>
                </c:pt>
                <c:pt idx="40">
                  <c:v>0.46123171000000002</c:v>
                </c:pt>
                <c:pt idx="41">
                  <c:v>0.50443457000000003</c:v>
                </c:pt>
                <c:pt idx="42">
                  <c:v>0.54800579999999999</c:v>
                </c:pt>
                <c:pt idx="43">
                  <c:v>0.59121267</c:v>
                </c:pt>
                <c:pt idx="44">
                  <c:v>0.63334661000000003</c:v>
                </c:pt>
                <c:pt idx="45">
                  <c:v>0.67376853999999997</c:v>
                </c:pt>
                <c:pt idx="46">
                  <c:v>0.71194482000000003</c:v>
                </c:pt>
                <c:pt idx="47">
                  <c:v>0.74747006000000005</c:v>
                </c:pt>
                <c:pt idx="48">
                  <c:v>0.78007559999999998</c:v>
                </c:pt>
                <c:pt idx="49">
                  <c:v>0.80962478000000004</c:v>
                </c:pt>
                <c:pt idx="50">
                  <c:v>0.83609831000000001</c:v>
                </c:pt>
                <c:pt idx="51">
                  <c:v>0.85957340000000004</c:v>
                </c:pt>
                <c:pt idx="52">
                  <c:v>0.88020039000000005</c:v>
                </c:pt>
                <c:pt idx="53">
                  <c:v>0.89817986000000005</c:v>
                </c:pt>
                <c:pt idx="54">
                  <c:v>0.91374224000000004</c:v>
                </c:pt>
                <c:pt idx="55">
                  <c:v>0.92713102999999997</c:v>
                </c:pt>
                <c:pt idx="56">
                  <c:v>0.93858984999999995</c:v>
                </c:pt>
                <c:pt idx="57">
                  <c:v>0.94835316999999997</c:v>
                </c:pt>
                <c:pt idx="58">
                  <c:v>0.95664022999999998</c:v>
                </c:pt>
                <c:pt idx="59">
                  <c:v>0.96365155000000002</c:v>
                </c:pt>
                <c:pt idx="60">
                  <c:v>0.96956730000000002</c:v>
                </c:pt>
                <c:pt idx="61">
                  <c:v>0.97454715000000003</c:v>
                </c:pt>
                <c:pt idx="62">
                  <c:v>0.97873102999999995</c:v>
                </c:pt>
                <c:pt idx="63">
                  <c:v>0.98224042</c:v>
                </c:pt>
                <c:pt idx="64">
                  <c:v>0.98518002999999998</c:v>
                </c:pt>
                <c:pt idx="65">
                  <c:v>0.98763953000000004</c:v>
                </c:pt>
                <c:pt idx="66">
                  <c:v>0.98969536999999996</c:v>
                </c:pt>
                <c:pt idx="67">
                  <c:v>0.99141241999999996</c:v>
                </c:pt>
                <c:pt idx="68">
                  <c:v>0.99284554000000003</c:v>
                </c:pt>
                <c:pt idx="69">
                  <c:v>0.99404102000000005</c:v>
                </c:pt>
                <c:pt idx="70">
                  <c:v>0.99503779000000003</c:v>
                </c:pt>
                <c:pt idx="71">
                  <c:v>0.99586856000000001</c:v>
                </c:pt>
                <c:pt idx="72">
                  <c:v>0.99656075</c:v>
                </c:pt>
                <c:pt idx="73">
                  <c:v>0.99713731999999999</c:v>
                </c:pt>
                <c:pt idx="74">
                  <c:v>0.99761747999999995</c:v>
                </c:pt>
                <c:pt idx="75">
                  <c:v>0.99801726999999996</c:v>
                </c:pt>
                <c:pt idx="76">
                  <c:v>0.99835008999999997</c:v>
                </c:pt>
                <c:pt idx="77">
                  <c:v>0.99862713000000003</c:v>
                </c:pt>
                <c:pt idx="78">
                  <c:v>0.99885769999999996</c:v>
                </c:pt>
                <c:pt idx="79">
                  <c:v>0.99904959000000004</c:v>
                </c:pt>
                <c:pt idx="80">
                  <c:v>0.99920927000000004</c:v>
                </c:pt>
                <c:pt idx="81">
                  <c:v>0.99934213999999999</c:v>
                </c:pt>
                <c:pt idx="82">
                  <c:v>0.99945269999999997</c:v>
                </c:pt>
                <c:pt idx="83">
                  <c:v>0.99954467999999996</c:v>
                </c:pt>
                <c:pt idx="84">
                  <c:v>0.99962121999999998</c:v>
                </c:pt>
                <c:pt idx="85">
                  <c:v>0.99968489000000005</c:v>
                </c:pt>
                <c:pt idx="86">
                  <c:v>0.99973785999999998</c:v>
                </c:pt>
                <c:pt idx="87">
                  <c:v>0.99978193000000004</c:v>
                </c:pt>
                <c:pt idx="88">
                  <c:v>0.99981858999999995</c:v>
                </c:pt>
                <c:pt idx="89">
                  <c:v>0.99984909</c:v>
                </c:pt>
                <c:pt idx="90">
                  <c:v>0.99987446000000002</c:v>
                </c:pt>
                <c:pt idx="91">
                  <c:v>0.99989556999999996</c:v>
                </c:pt>
                <c:pt idx="92">
                  <c:v>0.99991313000000004</c:v>
                </c:pt>
                <c:pt idx="93">
                  <c:v>0.99992773999999995</c:v>
                </c:pt>
                <c:pt idx="94">
                  <c:v>0.99993989000000005</c:v>
                </c:pt>
                <c:pt idx="95">
                  <c:v>0.99994998999999996</c:v>
                </c:pt>
                <c:pt idx="96">
                  <c:v>0.99995840000000003</c:v>
                </c:pt>
                <c:pt idx="97">
                  <c:v>0.9999654</c:v>
                </c:pt>
                <c:pt idx="98">
                  <c:v>0.99997122000000005</c:v>
                </c:pt>
                <c:pt idx="99">
                  <c:v>0.99997606000000006</c:v>
                </c:pt>
                <c:pt idx="100">
                  <c:v>0.99998008000000005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186-48CC-989F-2D56CDE75BBC}"/>
            </c:ext>
          </c:extLst>
        </c:ser>
        <c:ser>
          <c:idx val="2"/>
          <c:order val="2"/>
          <c:tx>
            <c:strRef>
              <c:f>全体!$F$1</c:f>
              <c:strCache>
                <c:ptCount val="1"/>
                <c:pt idx="0">
                  <c:v>Yellow pickled radish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全体!$F$2:$F$102</c:f>
              <c:numCache>
                <c:formatCode>General</c:formatCode>
                <c:ptCount val="101"/>
                <c:pt idx="0">
                  <c:v>0.10718129999999999</c:v>
                </c:pt>
                <c:pt idx="1">
                  <c:v>0.1072142</c:v>
                </c:pt>
                <c:pt idx="2">
                  <c:v>0.10725469999999999</c:v>
                </c:pt>
                <c:pt idx="3">
                  <c:v>0.1073047</c:v>
                </c:pt>
                <c:pt idx="4">
                  <c:v>0.10736619999999999</c:v>
                </c:pt>
                <c:pt idx="5">
                  <c:v>0.10744190000000001</c:v>
                </c:pt>
                <c:pt idx="6">
                  <c:v>0.10753509999999999</c:v>
                </c:pt>
                <c:pt idx="7">
                  <c:v>0.10764990000000001</c:v>
                </c:pt>
                <c:pt idx="8">
                  <c:v>0.1077912</c:v>
                </c:pt>
                <c:pt idx="9">
                  <c:v>0.1079653</c:v>
                </c:pt>
                <c:pt idx="10">
                  <c:v>0.1081795</c:v>
                </c:pt>
                <c:pt idx="11">
                  <c:v>0.1084431</c:v>
                </c:pt>
                <c:pt idx="12">
                  <c:v>0.10876769999999999</c:v>
                </c:pt>
                <c:pt idx="13">
                  <c:v>0.109167</c:v>
                </c:pt>
                <c:pt idx="14">
                  <c:v>0.1096583</c:v>
                </c:pt>
                <c:pt idx="15">
                  <c:v>0.11026270000000001</c:v>
                </c:pt>
                <c:pt idx="16">
                  <c:v>0.1110059</c:v>
                </c:pt>
                <c:pt idx="17">
                  <c:v>0.11191959999999999</c:v>
                </c:pt>
                <c:pt idx="18">
                  <c:v>0.1130422</c:v>
                </c:pt>
                <c:pt idx="19">
                  <c:v>0.11442090000000001</c:v>
                </c:pt>
                <c:pt idx="20">
                  <c:v>0.11611299999999999</c:v>
                </c:pt>
                <c:pt idx="21">
                  <c:v>0.118188</c:v>
                </c:pt>
                <c:pt idx="22">
                  <c:v>0.1207303</c:v>
                </c:pt>
                <c:pt idx="23">
                  <c:v>0.1238412</c:v>
                </c:pt>
                <c:pt idx="24">
                  <c:v>0.12764239999999999</c:v>
                </c:pt>
                <c:pt idx="25">
                  <c:v>0.1322789</c:v>
                </c:pt>
                <c:pt idx="26">
                  <c:v>0.13792170000000001</c:v>
                </c:pt>
                <c:pt idx="27">
                  <c:v>0.14477119999999999</c:v>
                </c:pt>
                <c:pt idx="28">
                  <c:v>0.15305879999999999</c:v>
                </c:pt>
                <c:pt idx="29">
                  <c:v>0.16304750000000001</c:v>
                </c:pt>
                <c:pt idx="30">
                  <c:v>0.1750303</c:v>
                </c:pt>
                <c:pt idx="31">
                  <c:v>0.18932460000000001</c:v>
                </c:pt>
                <c:pt idx="32">
                  <c:v>0.20626269999999999</c:v>
                </c:pt>
                <c:pt idx="33">
                  <c:v>0.22617499999999999</c:v>
                </c:pt>
                <c:pt idx="34">
                  <c:v>0.2493668</c:v>
                </c:pt>
                <c:pt idx="35">
                  <c:v>0.27608709999999997</c:v>
                </c:pt>
                <c:pt idx="36">
                  <c:v>0.30649080000000001</c:v>
                </c:pt>
                <c:pt idx="37">
                  <c:v>0.34059850000000003</c:v>
                </c:pt>
                <c:pt idx="38">
                  <c:v>0.37825769999999997</c:v>
                </c:pt>
                <c:pt idx="39">
                  <c:v>0.41911540000000003</c:v>
                </c:pt>
                <c:pt idx="40">
                  <c:v>0.46260810000000002</c:v>
                </c:pt>
                <c:pt idx="41">
                  <c:v>0.5079785</c:v>
                </c:pt>
                <c:pt idx="42">
                  <c:v>0.55431960000000002</c:v>
                </c:pt>
                <c:pt idx="43">
                  <c:v>0.6006435</c:v>
                </c:pt>
                <c:pt idx="44">
                  <c:v>0.64596359999999997</c:v>
                </c:pt>
                <c:pt idx="45">
                  <c:v>0.68937720000000002</c:v>
                </c:pt>
                <c:pt idx="46">
                  <c:v>0.73013300000000003</c:v>
                </c:pt>
                <c:pt idx="47">
                  <c:v>0.76767470000000004</c:v>
                </c:pt>
                <c:pt idx="48">
                  <c:v>0.80165640000000005</c:v>
                </c:pt>
                <c:pt idx="49">
                  <c:v>0.83193209999999995</c:v>
                </c:pt>
                <c:pt idx="50">
                  <c:v>0.8585277</c:v>
                </c:pt>
                <c:pt idx="51">
                  <c:v>0.88160210000000006</c:v>
                </c:pt>
                <c:pt idx="52">
                  <c:v>0.90140679999999995</c:v>
                </c:pt>
                <c:pt idx="53">
                  <c:v>0.91824830000000002</c:v>
                </c:pt>
                <c:pt idx="54">
                  <c:v>0.93245769999999994</c:v>
                </c:pt>
                <c:pt idx="55">
                  <c:v>0.94436659999999994</c:v>
                </c:pt>
                <c:pt idx="56">
                  <c:v>0.95429209999999998</c:v>
                </c:pt>
                <c:pt idx="57">
                  <c:v>0.96252599999999999</c:v>
                </c:pt>
                <c:pt idx="58">
                  <c:v>0.96933040000000004</c:v>
                </c:pt>
                <c:pt idx="59">
                  <c:v>0.97493540000000001</c:v>
                </c:pt>
                <c:pt idx="60">
                  <c:v>0.97954039999999998</c:v>
                </c:pt>
                <c:pt idx="61">
                  <c:v>0.98331559999999996</c:v>
                </c:pt>
                <c:pt idx="62">
                  <c:v>0.98640510000000003</c:v>
                </c:pt>
                <c:pt idx="63">
                  <c:v>0.98892970000000002</c:v>
                </c:pt>
                <c:pt idx="64">
                  <c:v>0.99099029999999999</c:v>
                </c:pt>
                <c:pt idx="65">
                  <c:v>0.99267050000000001</c:v>
                </c:pt>
                <c:pt idx="66">
                  <c:v>0.99403949999999996</c:v>
                </c:pt>
                <c:pt idx="67">
                  <c:v>0.99515419999999999</c:v>
                </c:pt>
                <c:pt idx="68">
                  <c:v>0.99606130000000004</c:v>
                </c:pt>
                <c:pt idx="69">
                  <c:v>0.99679930000000005</c:v>
                </c:pt>
                <c:pt idx="70">
                  <c:v>0.99739940000000005</c:v>
                </c:pt>
                <c:pt idx="71">
                  <c:v>0.99788719999999997</c:v>
                </c:pt>
                <c:pt idx="72">
                  <c:v>0.9982837</c:v>
                </c:pt>
                <c:pt idx="73">
                  <c:v>0.99860590000000005</c:v>
                </c:pt>
                <c:pt idx="74">
                  <c:v>0.99886770000000003</c:v>
                </c:pt>
                <c:pt idx="75">
                  <c:v>0.99908039999999998</c:v>
                </c:pt>
                <c:pt idx="76">
                  <c:v>0.99925319999999995</c:v>
                </c:pt>
                <c:pt idx="77">
                  <c:v>0.99939350000000005</c:v>
                </c:pt>
                <c:pt idx="78">
                  <c:v>0.99950749999999999</c:v>
                </c:pt>
                <c:pt idx="79">
                  <c:v>0.99960009999999999</c:v>
                </c:pt>
                <c:pt idx="80">
                  <c:v>0.99967519999999999</c:v>
                </c:pt>
                <c:pt idx="81">
                  <c:v>0.99973630000000002</c:v>
                </c:pt>
                <c:pt idx="82">
                  <c:v>0.99978590000000001</c:v>
                </c:pt>
                <c:pt idx="83">
                  <c:v>0.99982610000000005</c:v>
                </c:pt>
                <c:pt idx="84">
                  <c:v>0.99985880000000005</c:v>
                </c:pt>
                <c:pt idx="85">
                  <c:v>0.99988540000000004</c:v>
                </c:pt>
                <c:pt idx="86">
                  <c:v>0.99990690000000004</c:v>
                </c:pt>
                <c:pt idx="87">
                  <c:v>0.99992440000000005</c:v>
                </c:pt>
                <c:pt idx="88">
                  <c:v>0.99993860000000001</c:v>
                </c:pt>
                <c:pt idx="89">
                  <c:v>0.99995020000000001</c:v>
                </c:pt>
                <c:pt idx="90">
                  <c:v>0.9999595</c:v>
                </c:pt>
                <c:pt idx="91">
                  <c:v>0.9999671</c:v>
                </c:pt>
                <c:pt idx="92">
                  <c:v>0.99997329999999995</c:v>
                </c:pt>
                <c:pt idx="93">
                  <c:v>0.99997829999999999</c:v>
                </c:pt>
                <c:pt idx="94">
                  <c:v>0.99998240000000005</c:v>
                </c:pt>
                <c:pt idx="95">
                  <c:v>0.99998569999999998</c:v>
                </c:pt>
                <c:pt idx="96">
                  <c:v>0.9999884</c:v>
                </c:pt>
                <c:pt idx="97">
                  <c:v>0.99999059999999995</c:v>
                </c:pt>
                <c:pt idx="98">
                  <c:v>0.9999924</c:v>
                </c:pt>
                <c:pt idx="99">
                  <c:v>0.99999380000000004</c:v>
                </c:pt>
                <c:pt idx="100">
                  <c:v>0.99999499999999997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186-48CC-989F-2D56CDE75BBC}"/>
            </c:ext>
          </c:extLst>
        </c:ser>
        <c:ser>
          <c:idx val="3"/>
          <c:order val="3"/>
          <c:tx>
            <c:strRef>
              <c:f>全体!$G$1</c:f>
              <c:strCache>
                <c:ptCount val="1"/>
                <c:pt idx="0">
                  <c:v>French bread</c:v>
                </c:pt>
              </c:strCache>
            </c:strRef>
          </c:tx>
          <c:spPr>
            <a:ln w="19050" cap="rnd">
              <a:solidFill>
                <a:srgbClr val="FFC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全体!$G$2:$G$102</c:f>
              <c:numCache>
                <c:formatCode>General</c:formatCode>
                <c:ptCount val="101"/>
                <c:pt idx="0">
                  <c:v>0.1291612</c:v>
                </c:pt>
                <c:pt idx="1">
                  <c:v>0.1292925</c:v>
                </c:pt>
                <c:pt idx="2">
                  <c:v>0.129443</c:v>
                </c:pt>
                <c:pt idx="3">
                  <c:v>0.1296157</c:v>
                </c:pt>
                <c:pt idx="4">
                  <c:v>0.12981380000000001</c:v>
                </c:pt>
                <c:pt idx="5">
                  <c:v>0.13004099999999999</c:v>
                </c:pt>
                <c:pt idx="6">
                  <c:v>0.13030159999999999</c:v>
                </c:pt>
                <c:pt idx="7">
                  <c:v>0.13060040000000001</c:v>
                </c:pt>
                <c:pt idx="8">
                  <c:v>0.130943</c:v>
                </c:pt>
                <c:pt idx="9">
                  <c:v>0.13133590000000001</c:v>
                </c:pt>
                <c:pt idx="10">
                  <c:v>0.1317863</c:v>
                </c:pt>
                <c:pt idx="11">
                  <c:v>0.13230249999999999</c:v>
                </c:pt>
                <c:pt idx="12">
                  <c:v>0.13289409999999999</c:v>
                </c:pt>
                <c:pt idx="13">
                  <c:v>0.133572</c:v>
                </c:pt>
                <c:pt idx="14">
                  <c:v>0.13434860000000001</c:v>
                </c:pt>
                <c:pt idx="15">
                  <c:v>0.1352381</c:v>
                </c:pt>
                <c:pt idx="16">
                  <c:v>0.1362565</c:v>
                </c:pt>
                <c:pt idx="17">
                  <c:v>0.13742209999999999</c:v>
                </c:pt>
                <c:pt idx="18">
                  <c:v>0.13875589999999999</c:v>
                </c:pt>
                <c:pt idx="19">
                  <c:v>0.1402813</c:v>
                </c:pt>
                <c:pt idx="20">
                  <c:v>0.14202509999999999</c:v>
                </c:pt>
                <c:pt idx="21">
                  <c:v>0.14401749999999999</c:v>
                </c:pt>
                <c:pt idx="22">
                  <c:v>0.14629229999999999</c:v>
                </c:pt>
                <c:pt idx="23">
                  <c:v>0.14888789999999999</c:v>
                </c:pt>
                <c:pt idx="24">
                  <c:v>0.15184700000000001</c:v>
                </c:pt>
                <c:pt idx="25">
                  <c:v>0.1552173</c:v>
                </c:pt>
                <c:pt idx="26">
                  <c:v>0.159052</c:v>
                </c:pt>
                <c:pt idx="27">
                  <c:v>0.16340959999999999</c:v>
                </c:pt>
                <c:pt idx="28">
                  <c:v>0.1683548</c:v>
                </c:pt>
                <c:pt idx="29">
                  <c:v>0.1739578</c:v>
                </c:pt>
                <c:pt idx="30">
                  <c:v>0.18029510000000001</c:v>
                </c:pt>
                <c:pt idx="31">
                  <c:v>0.18744849999999999</c:v>
                </c:pt>
                <c:pt idx="32">
                  <c:v>0.1955047</c:v>
                </c:pt>
                <c:pt idx="33">
                  <c:v>0.20455470000000001</c:v>
                </c:pt>
                <c:pt idx="34">
                  <c:v>0.2146921</c:v>
                </c:pt>
                <c:pt idx="35">
                  <c:v>0.22601099999999999</c:v>
                </c:pt>
                <c:pt idx="36">
                  <c:v>0.23860419999999999</c:v>
                </c:pt>
                <c:pt idx="37">
                  <c:v>0.25255929999999999</c:v>
                </c:pt>
                <c:pt idx="38">
                  <c:v>0.26795570000000002</c:v>
                </c:pt>
                <c:pt idx="39">
                  <c:v>0.28485969999999999</c:v>
                </c:pt>
                <c:pt idx="40">
                  <c:v>0.30332019999999998</c:v>
                </c:pt>
                <c:pt idx="41">
                  <c:v>0.32336330000000002</c:v>
                </c:pt>
                <c:pt idx="42">
                  <c:v>0.3449875</c:v>
                </c:pt>
                <c:pt idx="43">
                  <c:v>0.36815880000000001</c:v>
                </c:pt>
                <c:pt idx="44">
                  <c:v>0.39280700000000002</c:v>
                </c:pt>
                <c:pt idx="45">
                  <c:v>0.4188231</c:v>
                </c:pt>
                <c:pt idx="46">
                  <c:v>0.44605869999999997</c:v>
                </c:pt>
                <c:pt idx="47">
                  <c:v>0.4743272</c:v>
                </c:pt>
                <c:pt idx="48">
                  <c:v>0.5034073</c:v>
                </c:pt>
                <c:pt idx="49">
                  <c:v>0.53304940000000001</c:v>
                </c:pt>
                <c:pt idx="50">
                  <c:v>0.56298340000000002</c:v>
                </c:pt>
                <c:pt idx="51">
                  <c:v>0.59292829999999996</c:v>
                </c:pt>
                <c:pt idx="52">
                  <c:v>0.62260260000000001</c:v>
                </c:pt>
                <c:pt idx="53">
                  <c:v>0.65173510000000001</c:v>
                </c:pt>
                <c:pt idx="54">
                  <c:v>0.68007419999999996</c:v>
                </c:pt>
                <c:pt idx="55">
                  <c:v>0.70739620000000003</c:v>
                </c:pt>
                <c:pt idx="56">
                  <c:v>0.73351180000000005</c:v>
                </c:pt>
                <c:pt idx="57">
                  <c:v>0.75826939999999998</c:v>
                </c:pt>
                <c:pt idx="58">
                  <c:v>0.7815571</c:v>
                </c:pt>
                <c:pt idx="59">
                  <c:v>0.80330179999999995</c:v>
                </c:pt>
                <c:pt idx="60">
                  <c:v>0.82346680000000005</c:v>
                </c:pt>
                <c:pt idx="61">
                  <c:v>0.84204829999999997</c:v>
                </c:pt>
                <c:pt idx="62">
                  <c:v>0.85907040000000001</c:v>
                </c:pt>
                <c:pt idx="63">
                  <c:v>0.87458049999999998</c:v>
                </c:pt>
                <c:pt idx="64">
                  <c:v>0.88864359999999998</c:v>
                </c:pt>
                <c:pt idx="65">
                  <c:v>0.90133839999999998</c:v>
                </c:pt>
                <c:pt idx="66">
                  <c:v>0.91275200000000001</c:v>
                </c:pt>
                <c:pt idx="67">
                  <c:v>0.92297669999999998</c:v>
                </c:pt>
                <c:pt idx="68">
                  <c:v>0.93210689999999996</c:v>
                </c:pt>
                <c:pt idx="69">
                  <c:v>0.94023630000000002</c:v>
                </c:pt>
                <c:pt idx="70">
                  <c:v>0.94745579999999996</c:v>
                </c:pt>
                <c:pt idx="71">
                  <c:v>0.95385279999999995</c:v>
                </c:pt>
                <c:pt idx="72">
                  <c:v>0.95950950000000002</c:v>
                </c:pt>
                <c:pt idx="73">
                  <c:v>0.96450259999999999</c:v>
                </c:pt>
                <c:pt idx="74">
                  <c:v>0.96890299999999996</c:v>
                </c:pt>
                <c:pt idx="75">
                  <c:v>0.97277570000000002</c:v>
                </c:pt>
                <c:pt idx="76">
                  <c:v>0.97617980000000004</c:v>
                </c:pt>
                <c:pt idx="77">
                  <c:v>0.9791687</c:v>
                </c:pt>
                <c:pt idx="78">
                  <c:v>0.98179059999999996</c:v>
                </c:pt>
                <c:pt idx="79">
                  <c:v>0.98408870000000004</c:v>
                </c:pt>
                <c:pt idx="80">
                  <c:v>0.98610149999999996</c:v>
                </c:pt>
                <c:pt idx="81">
                  <c:v>0.9878633</c:v>
                </c:pt>
                <c:pt idx="82">
                  <c:v>0.98940450000000002</c:v>
                </c:pt>
                <c:pt idx="83">
                  <c:v>0.99075210000000002</c:v>
                </c:pt>
                <c:pt idx="84">
                  <c:v>0.99192990000000003</c:v>
                </c:pt>
                <c:pt idx="85">
                  <c:v>0.99295889999999998</c:v>
                </c:pt>
                <c:pt idx="86">
                  <c:v>0.99385769999999996</c:v>
                </c:pt>
                <c:pt idx="87">
                  <c:v>0.99464240000000004</c:v>
                </c:pt>
                <c:pt idx="88">
                  <c:v>0.99532750000000003</c:v>
                </c:pt>
                <c:pt idx="89">
                  <c:v>0.99592530000000001</c:v>
                </c:pt>
                <c:pt idx="90">
                  <c:v>0.99644699999999997</c:v>
                </c:pt>
                <c:pt idx="91">
                  <c:v>0.99690210000000001</c:v>
                </c:pt>
                <c:pt idx="92">
                  <c:v>0.99729909999999999</c:v>
                </c:pt>
                <c:pt idx="93">
                  <c:v>0.99764540000000002</c:v>
                </c:pt>
                <c:pt idx="94">
                  <c:v>0.99794729999999998</c:v>
                </c:pt>
                <c:pt idx="95">
                  <c:v>0.99821070000000001</c:v>
                </c:pt>
                <c:pt idx="96">
                  <c:v>0.99844029999999995</c:v>
                </c:pt>
                <c:pt idx="97">
                  <c:v>0.99864050000000004</c:v>
                </c:pt>
                <c:pt idx="98">
                  <c:v>0.99881500000000001</c:v>
                </c:pt>
                <c:pt idx="99">
                  <c:v>0.9989671</c:v>
                </c:pt>
                <c:pt idx="100">
                  <c:v>0.99909979999999998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186-48CC-989F-2D56CDE75BBC}"/>
            </c:ext>
          </c:extLst>
        </c:ser>
        <c:ser>
          <c:idx val="4"/>
          <c:order val="4"/>
          <c:tx>
            <c:strRef>
              <c:f>全体!$H$1</c:f>
              <c:strCache>
                <c:ptCount val="1"/>
                <c:pt idx="0">
                  <c:v>Beefsteak</c:v>
                </c:pt>
              </c:strCache>
            </c:strRef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全体!$H$2:$H$102</c:f>
              <c:numCache>
                <c:formatCode>General</c:formatCode>
                <c:ptCount val="101"/>
                <c:pt idx="0">
                  <c:v>2.440415E-3</c:v>
                </c:pt>
                <c:pt idx="1">
                  <c:v>2.780406E-3</c:v>
                </c:pt>
                <c:pt idx="2">
                  <c:v>3.1692880000000001E-3</c:v>
                </c:pt>
                <c:pt idx="3">
                  <c:v>3.6140439999999999E-3</c:v>
                </c:pt>
                <c:pt idx="4">
                  <c:v>4.1226400000000003E-3</c:v>
                </c:pt>
                <c:pt idx="5">
                  <c:v>4.7041610000000001E-3</c:v>
                </c:pt>
                <c:pt idx="6">
                  <c:v>5.3689569999999997E-3</c:v>
                </c:pt>
                <c:pt idx="7">
                  <c:v>6.1288169999999999E-3</c:v>
                </c:pt>
                <c:pt idx="8">
                  <c:v>6.9971570000000004E-3</c:v>
                </c:pt>
                <c:pt idx="9">
                  <c:v>7.9892290000000005E-3</c:v>
                </c:pt>
                <c:pt idx="10">
                  <c:v>9.122359E-3</c:v>
                </c:pt>
                <c:pt idx="11">
                  <c:v>1.0416207E-2</c:v>
                </c:pt>
                <c:pt idx="12">
                  <c:v>1.1893051E-2</c:v>
                </c:pt>
                <c:pt idx="13">
                  <c:v>1.3578097000000001E-2</c:v>
                </c:pt>
                <c:pt idx="14">
                  <c:v>1.5499821E-2</c:v>
                </c:pt>
                <c:pt idx="15">
                  <c:v>1.7690325E-2</c:v>
                </c:pt>
                <c:pt idx="16">
                  <c:v>2.0185719000000001E-2</c:v>
                </c:pt>
                <c:pt idx="17">
                  <c:v>2.3026520000000002E-2</c:v>
                </c:pt>
                <c:pt idx="18">
                  <c:v>2.6258051000000001E-2</c:v>
                </c:pt>
                <c:pt idx="19">
                  <c:v>2.9930834999999999E-2</c:v>
                </c:pt>
                <c:pt idx="20">
                  <c:v>3.4100973E-2</c:v>
                </c:pt>
                <c:pt idx="21">
                  <c:v>3.8830471999999998E-2</c:v>
                </c:pt>
                <c:pt idx="22">
                  <c:v>4.4187492000000002E-2</c:v>
                </c:pt>
                <c:pt idx="23">
                  <c:v>5.0246499999999999E-2</c:v>
                </c:pt>
                <c:pt idx="24">
                  <c:v>5.7088248000000001E-2</c:v>
                </c:pt>
                <c:pt idx="25">
                  <c:v>6.4799557999999993E-2</c:v>
                </c:pt>
                <c:pt idx="26">
                  <c:v>7.3472820999999994E-2</c:v>
                </c:pt>
                <c:pt idx="27">
                  <c:v>8.3205161E-2</c:v>
                </c:pt>
                <c:pt idx="28">
                  <c:v>9.4097168999999994E-2</c:v>
                </c:pt>
                <c:pt idx="29">
                  <c:v>0.106251151</c:v>
                </c:pt>
                <c:pt idx="30">
                  <c:v>0.119768794</c:v>
                </c:pt>
                <c:pt idx="31">
                  <c:v>0.134748223</c:v>
                </c:pt>
                <c:pt idx="32">
                  <c:v>0.15128039700000001</c:v>
                </c:pt>
                <c:pt idx="33">
                  <c:v>0.16944488699999999</c:v>
                </c:pt>
                <c:pt idx="34">
                  <c:v>0.18930509000000001</c:v>
                </c:pt>
                <c:pt idx="35">
                  <c:v>0.21090305600000001</c:v>
                </c:pt>
                <c:pt idx="36">
                  <c:v>0.23425415399999999</c:v>
                </c:pt>
                <c:pt idx="37">
                  <c:v>0.25934192</c:v>
                </c:pt>
                <c:pt idx="38">
                  <c:v>0.28611348599999997</c:v>
                </c:pt>
                <c:pt idx="39">
                  <c:v>0.31447607599999999</c:v>
                </c:pt>
                <c:pt idx="40">
                  <c:v>0.34429503299999997</c:v>
                </c:pt>
                <c:pt idx="41">
                  <c:v>0.37539381500000002</c:v>
                </c:pt>
                <c:pt idx="42">
                  <c:v>0.407556276</c:v>
                </c:pt>
                <c:pt idx="43">
                  <c:v>0.44053136700000001</c:v>
                </c:pt>
                <c:pt idx="44">
                  <c:v>0.47404015700000002</c:v>
                </c:pt>
                <c:pt idx="45">
                  <c:v>0.50778483299999999</c:v>
                </c:pt>
                <c:pt idx="46">
                  <c:v>0.54145909000000003</c:v>
                </c:pt>
                <c:pt idx="47">
                  <c:v>0.57475916900000001</c:v>
                </c:pt>
                <c:pt idx="48">
                  <c:v>0.60739469300000004</c:v>
                </c:pt>
                <c:pt idx="49">
                  <c:v>0.63909851200000001</c:v>
                </c:pt>
                <c:pt idx="50">
                  <c:v>0.66963484600000001</c:v>
                </c:pt>
                <c:pt idx="51">
                  <c:v>0.69880527800000003</c:v>
                </c:pt>
                <c:pt idx="52">
                  <c:v>0.72645233399999998</c:v>
                </c:pt>
                <c:pt idx="53">
                  <c:v>0.75246069500000001</c:v>
                </c:pt>
                <c:pt idx="54">
                  <c:v>0.77675623500000002</c:v>
                </c:pt>
                <c:pt idx="55">
                  <c:v>0.799303294</c:v>
                </c:pt>
                <c:pt idx="56">
                  <c:v>0.82010061999999995</c:v>
                </c:pt>
                <c:pt idx="57">
                  <c:v>0.83917647799999995</c:v>
                </c:pt>
                <c:pt idx="58">
                  <c:v>0.85658336899999998</c:v>
                </c:pt>
                <c:pt idx="59">
                  <c:v>0.87239272899999998</c:v>
                </c:pt>
                <c:pt idx="60">
                  <c:v>0.88668991699999999</c:v>
                </c:pt>
                <c:pt idx="61">
                  <c:v>0.89956966500000002</c:v>
                </c:pt>
                <c:pt idx="62">
                  <c:v>0.91113213999999998</c:v>
                </c:pt>
                <c:pt idx="63">
                  <c:v>0.92147964000000004</c:v>
                </c:pt>
                <c:pt idx="64">
                  <c:v>0.93071393700000005</c:v>
                </c:pt>
                <c:pt idx="65">
                  <c:v>0.93893422000000004</c:v>
                </c:pt>
                <c:pt idx="66">
                  <c:v>0.94623557000000003</c:v>
                </c:pt>
                <c:pt idx="67">
                  <c:v>0.95270790599999999</c:v>
                </c:pt>
                <c:pt idx="68">
                  <c:v>0.95843531100000001</c:v>
                </c:pt>
                <c:pt idx="69">
                  <c:v>0.96349566600000003</c:v>
                </c:pt>
                <c:pt idx="70">
                  <c:v>0.96796053699999995</c:v>
                </c:pt>
                <c:pt idx="71">
                  <c:v>0.97189523799999999</c:v>
                </c:pt>
                <c:pt idx="72">
                  <c:v>0.97535902799999996</c:v>
                </c:pt>
                <c:pt idx="73">
                  <c:v>0.978405407</c:v>
                </c:pt>
                <c:pt idx="74">
                  <c:v>0.98108246499999996</c:v>
                </c:pt>
                <c:pt idx="75">
                  <c:v>0.98343327199999997</c:v>
                </c:pt>
                <c:pt idx="76">
                  <c:v>0.98549627200000001</c:v>
                </c:pt>
                <c:pt idx="77">
                  <c:v>0.98730569000000001</c:v>
                </c:pt>
                <c:pt idx="78">
                  <c:v>0.98889191799999998</c:v>
                </c:pt>
                <c:pt idx="79">
                  <c:v>0.99028188800000005</c:v>
                </c:pt>
                <c:pt idx="80">
                  <c:v>0.99149942499999999</c:v>
                </c:pt>
                <c:pt idx="81">
                  <c:v>0.99256556799999995</c:v>
                </c:pt>
                <c:pt idx="82">
                  <c:v>0.99349887100000001</c:v>
                </c:pt>
                <c:pt idx="83">
                  <c:v>0.99431568100000001</c:v>
                </c:pt>
                <c:pt idx="84">
                  <c:v>0.99503037900000002</c:v>
                </c:pt>
                <c:pt idx="85">
                  <c:v>0.99565561000000002</c:v>
                </c:pt>
                <c:pt idx="86">
                  <c:v>0.99620248</c:v>
                </c:pt>
                <c:pt idx="87">
                  <c:v>0.99668073999999995</c:v>
                </c:pt>
                <c:pt idx="88">
                  <c:v>0.99709894399999999</c:v>
                </c:pt>
                <c:pt idx="89">
                  <c:v>0.99746458999999998</c:v>
                </c:pt>
                <c:pt idx="90">
                  <c:v>0.99778425400000004</c:v>
                </c:pt>
                <c:pt idx="91">
                  <c:v>0.998063692</c:v>
                </c:pt>
                <c:pt idx="92">
                  <c:v>0.99830794899999997</c:v>
                </c:pt>
                <c:pt idx="93">
                  <c:v>0.99852143999999998</c:v>
                </c:pt>
                <c:pt idx="94">
                  <c:v>0.99870802800000003</c:v>
                </c:pt>
                <c:pt idx="95">
                  <c:v>0.99887109699999999</c:v>
                </c:pt>
                <c:pt idx="96">
                  <c:v>0.99901360400000006</c:v>
                </c:pt>
                <c:pt idx="97">
                  <c:v>0.99913813699999998</c:v>
                </c:pt>
                <c:pt idx="98">
                  <c:v>0.99924696000000002</c:v>
                </c:pt>
                <c:pt idx="99">
                  <c:v>0.99934205099999995</c:v>
                </c:pt>
                <c:pt idx="100">
                  <c:v>0.99942514100000002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D186-48CC-989F-2D56CDE75BBC}"/>
            </c:ext>
          </c:extLst>
        </c:ser>
        <c:ser>
          <c:idx val="5"/>
          <c:order val="5"/>
          <c:tx>
            <c:strRef>
              <c:f>全体!$I$1</c:f>
              <c:strCache>
                <c:ptCount val="1"/>
                <c:pt idx="0">
                  <c:v>Octopus in vinegar</c:v>
                </c:pt>
              </c:strCache>
            </c:strRef>
          </c:tx>
          <c:spPr>
            <a:ln w="19050" cap="rnd">
              <a:solidFill>
                <a:srgbClr val="FFC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全体!$I$2:$I$102</c:f>
              <c:numCache>
                <c:formatCode>General</c:formatCode>
                <c:ptCount val="101"/>
                <c:pt idx="0">
                  <c:v>4.121988E-2</c:v>
                </c:pt>
                <c:pt idx="1">
                  <c:v>4.1225560000000001E-2</c:v>
                </c:pt>
                <c:pt idx="2">
                  <c:v>4.1232659999999997E-2</c:v>
                </c:pt>
                <c:pt idx="3">
                  <c:v>4.1241529999999998E-2</c:v>
                </c:pt>
                <c:pt idx="4">
                  <c:v>4.1252629999999998E-2</c:v>
                </c:pt>
                <c:pt idx="5">
                  <c:v>4.1266499999999998E-2</c:v>
                </c:pt>
                <c:pt idx="6">
                  <c:v>4.1283840000000002E-2</c:v>
                </c:pt>
                <c:pt idx="7">
                  <c:v>4.1305519999999998E-2</c:v>
                </c:pt>
                <c:pt idx="8">
                  <c:v>4.133262E-2</c:v>
                </c:pt>
                <c:pt idx="9">
                  <c:v>4.1366489999999999E-2</c:v>
                </c:pt>
                <c:pt idx="10">
                  <c:v>4.1408830000000001E-2</c:v>
                </c:pt>
                <c:pt idx="11">
                  <c:v>4.1461749999999999E-2</c:v>
                </c:pt>
                <c:pt idx="12">
                  <c:v>4.15279E-2</c:v>
                </c:pt>
                <c:pt idx="13">
                  <c:v>4.1610580000000001E-2</c:v>
                </c:pt>
                <c:pt idx="14">
                  <c:v>4.1713920000000002E-2</c:v>
                </c:pt>
                <c:pt idx="15">
                  <c:v>4.1843070000000003E-2</c:v>
                </c:pt>
                <c:pt idx="16">
                  <c:v>4.2004479999999997E-2</c:v>
                </c:pt>
                <c:pt idx="17">
                  <c:v>4.2206180000000003E-2</c:v>
                </c:pt>
                <c:pt idx="18">
                  <c:v>4.2458200000000001E-2</c:v>
                </c:pt>
                <c:pt idx="19">
                  <c:v>4.2773070000000003E-2</c:v>
                </c:pt>
                <c:pt idx="20">
                  <c:v>4.3166389999999999E-2</c:v>
                </c:pt>
                <c:pt idx="21">
                  <c:v>4.3657630000000003E-2</c:v>
                </c:pt>
                <c:pt idx="22">
                  <c:v>4.4271030000000003E-2</c:v>
                </c:pt>
                <c:pt idx="23">
                  <c:v>4.5036720000000002E-2</c:v>
                </c:pt>
                <c:pt idx="24">
                  <c:v>4.5992190000000002E-2</c:v>
                </c:pt>
                <c:pt idx="25">
                  <c:v>4.7183940000000001E-2</c:v>
                </c:pt>
                <c:pt idx="26">
                  <c:v>4.8669570000000002E-2</c:v>
                </c:pt>
                <c:pt idx="27">
                  <c:v>5.0520250000000003E-2</c:v>
                </c:pt>
                <c:pt idx="28">
                  <c:v>5.2823679999999998E-2</c:v>
                </c:pt>
                <c:pt idx="29">
                  <c:v>5.5687529999999999E-2</c:v>
                </c:pt>
                <c:pt idx="30">
                  <c:v>5.9243369999999997E-2</c:v>
                </c:pt>
                <c:pt idx="31">
                  <c:v>6.3651029999999997E-2</c:v>
                </c:pt>
                <c:pt idx="32">
                  <c:v>6.9103300000000006E-2</c:v>
                </c:pt>
                <c:pt idx="33">
                  <c:v>7.5830529999999993E-2</c:v>
                </c:pt>
                <c:pt idx="34">
                  <c:v>8.4104730000000003E-2</c:v>
                </c:pt>
                <c:pt idx="35">
                  <c:v>9.4242220000000002E-2</c:v>
                </c:pt>
                <c:pt idx="36">
                  <c:v>0.10660380999999999</c:v>
                </c:pt>
                <c:pt idx="37">
                  <c:v>0.12159043</c:v>
                </c:pt>
                <c:pt idx="38">
                  <c:v>0.13963259</c:v>
                </c:pt>
                <c:pt idx="39">
                  <c:v>0.16117081999999999</c:v>
                </c:pt>
                <c:pt idx="40">
                  <c:v>0.18662513999999999</c:v>
                </c:pt>
                <c:pt idx="41">
                  <c:v>0.21635233000000001</c:v>
                </c:pt>
                <c:pt idx="42">
                  <c:v>0.25059174000000001</c:v>
                </c:pt>
                <c:pt idx="43">
                  <c:v>0.28940436000000003</c:v>
                </c:pt>
                <c:pt idx="44">
                  <c:v>0.33261360000000001</c:v>
                </c:pt>
                <c:pt idx="45">
                  <c:v>0.37976103</c:v>
                </c:pt>
                <c:pt idx="46">
                  <c:v>0.43009146999999998</c:v>
                </c:pt>
                <c:pt idx="47">
                  <c:v>0.48257949</c:v>
                </c:pt>
                <c:pt idx="48">
                  <c:v>0.53600108000000002</c:v>
                </c:pt>
                <c:pt idx="49">
                  <c:v>0.58904248999999997</c:v>
                </c:pt>
                <c:pt idx="50">
                  <c:v>0.64042677000000003</c:v>
                </c:pt>
                <c:pt idx="51">
                  <c:v>0.68903305000000004</c:v>
                </c:pt>
                <c:pt idx="52">
                  <c:v>0.73398567000000003</c:v>
                </c:pt>
                <c:pt idx="53">
                  <c:v>0.77469995999999997</c:v>
                </c:pt>
                <c:pt idx="54">
                  <c:v>0.81088386000000001</c:v>
                </c:pt>
                <c:pt idx="55">
                  <c:v>0.84250427999999999</c:v>
                </c:pt>
                <c:pt idx="56">
                  <c:v>0.86973254</c:v>
                </c:pt>
                <c:pt idx="57">
                  <c:v>0.89288277000000005</c:v>
                </c:pt>
                <c:pt idx="58">
                  <c:v>0.91235411</c:v>
                </c:pt>
                <c:pt idx="59">
                  <c:v>0.92858282000000003</c:v>
                </c:pt>
                <c:pt idx="60">
                  <c:v>0.94200662999999996</c:v>
                </c:pt>
                <c:pt idx="61">
                  <c:v>0.95304078000000003</c:v>
                </c:pt>
                <c:pt idx="62">
                  <c:v>0.96206391999999996</c:v>
                </c:pt>
                <c:pt idx="63">
                  <c:v>0.96941144000000001</c:v>
                </c:pt>
                <c:pt idx="64">
                  <c:v>0.97537393999999999</c:v>
                </c:pt>
                <c:pt idx="65">
                  <c:v>0.98019898000000005</c:v>
                </c:pt>
                <c:pt idx="66">
                  <c:v>0.98409473999999997</c:v>
                </c:pt>
                <c:pt idx="67">
                  <c:v>0.98723444999999999</c:v>
                </c:pt>
                <c:pt idx="68">
                  <c:v>0.98976109999999995</c:v>
                </c:pt>
                <c:pt idx="69">
                  <c:v>0.99179200999999995</c:v>
                </c:pt>
                <c:pt idx="70">
                  <c:v>0.99342286999999996</c:v>
                </c:pt>
                <c:pt idx="71">
                  <c:v>0.99473149000000005</c:v>
                </c:pt>
                <c:pt idx="72">
                  <c:v>0.99578089000000003</c:v>
                </c:pt>
                <c:pt idx="73">
                  <c:v>0.99662200999999995</c:v>
                </c:pt>
                <c:pt idx="74">
                  <c:v>0.99729592</c:v>
                </c:pt>
                <c:pt idx="75">
                  <c:v>0.99783569000000005</c:v>
                </c:pt>
                <c:pt idx="76">
                  <c:v>0.99826791000000004</c:v>
                </c:pt>
                <c:pt idx="77">
                  <c:v>0.99861392999999998</c:v>
                </c:pt>
                <c:pt idx="78">
                  <c:v>0.99889092000000002</c:v>
                </c:pt>
                <c:pt idx="79">
                  <c:v>0.99911260000000002</c:v>
                </c:pt>
                <c:pt idx="80">
                  <c:v>0.99929000000000001</c:v>
                </c:pt>
                <c:pt idx="81">
                  <c:v>0.99943196000000001</c:v>
                </c:pt>
                <c:pt idx="82">
                  <c:v>0.99954555</c:v>
                </c:pt>
                <c:pt idx="83">
                  <c:v>0.99963643999999996</c:v>
                </c:pt>
                <c:pt idx="84">
                  <c:v>0.99970915000000005</c:v>
                </c:pt>
                <c:pt idx="85">
                  <c:v>0.99976732999999995</c:v>
                </c:pt>
                <c:pt idx="86">
                  <c:v>0.99981386999999999</c:v>
                </c:pt>
                <c:pt idx="87">
                  <c:v>0.99985109999999999</c:v>
                </c:pt>
                <c:pt idx="88">
                  <c:v>0.99988089000000002</c:v>
                </c:pt>
                <c:pt idx="89">
                  <c:v>0.99990471000000003</c:v>
                </c:pt>
                <c:pt idx="90">
                  <c:v>0.99992378000000004</c:v>
                </c:pt>
                <c:pt idx="91">
                  <c:v>0.99993902000000001</c:v>
                </c:pt>
                <c:pt idx="92">
                  <c:v>0.99995122000000003</c:v>
                </c:pt>
                <c:pt idx="93">
                  <c:v>0.99996098</c:v>
                </c:pt>
                <c:pt idx="94">
                  <c:v>0.99996879000000005</c:v>
                </c:pt>
                <c:pt idx="95">
                  <c:v>0.99997502999999999</c:v>
                </c:pt>
                <c:pt idx="96">
                  <c:v>0.99998003000000002</c:v>
                </c:pt>
                <c:pt idx="97">
                  <c:v>0.99998401999999997</c:v>
                </c:pt>
                <c:pt idx="98">
                  <c:v>0.99998721999999995</c:v>
                </c:pt>
                <c:pt idx="99">
                  <c:v>0.99998978000000005</c:v>
                </c:pt>
                <c:pt idx="100">
                  <c:v>0.99999181999999998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D186-48CC-989F-2D56CDE75BBC}"/>
            </c:ext>
          </c:extLst>
        </c:ser>
        <c:ser>
          <c:idx val="6"/>
          <c:order val="6"/>
          <c:tx>
            <c:strRef>
              <c:f>全体!$J$1</c:f>
              <c:strCache>
                <c:ptCount val="1"/>
                <c:pt idx="0">
                  <c:v>Pickled shallots</c:v>
                </c:pt>
              </c:strCache>
            </c:strRef>
          </c:tx>
          <c:spPr>
            <a:ln w="19050" cap="rnd">
              <a:solidFill>
                <a:srgbClr val="FFFF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全体!$J$2:$J$102</c:f>
              <c:numCache>
                <c:formatCode>General</c:formatCode>
                <c:ptCount val="101"/>
                <c:pt idx="0">
                  <c:v>3.7811030000000001E-3</c:v>
                </c:pt>
                <c:pt idx="1">
                  <c:v>4.4120940000000001E-3</c:v>
                </c:pt>
                <c:pt idx="2">
                  <c:v>5.1478720000000004E-3</c:v>
                </c:pt>
                <c:pt idx="3">
                  <c:v>6.0056429999999997E-3</c:v>
                </c:pt>
                <c:pt idx="4">
                  <c:v>7.0053670000000002E-3</c:v>
                </c:pt>
                <c:pt idx="5">
                  <c:v>8.1701729999999993E-3</c:v>
                </c:pt>
                <c:pt idx="6">
                  <c:v>9.5268290000000005E-3</c:v>
                </c:pt>
                <c:pt idx="7">
                  <c:v>1.1106267E-2</c:v>
                </c:pt>
                <c:pt idx="8">
                  <c:v>1.2944166E-2</c:v>
                </c:pt>
                <c:pt idx="9">
                  <c:v>1.5081600000000001E-2</c:v>
                </c:pt>
                <c:pt idx="10">
                  <c:v>1.7565733E-2</c:v>
                </c:pt>
                <c:pt idx="11">
                  <c:v>2.0450568999999998E-2</c:v>
                </c:pt>
                <c:pt idx="12">
                  <c:v>2.3797737999999999E-2</c:v>
                </c:pt>
                <c:pt idx="13">
                  <c:v>2.7677295000000001E-2</c:v>
                </c:pt>
                <c:pt idx="14">
                  <c:v>3.2168493999999999E-2</c:v>
                </c:pt>
                <c:pt idx="15">
                  <c:v>3.7360509E-2</c:v>
                </c:pt>
                <c:pt idx="16">
                  <c:v>4.3353008999999998E-2</c:v>
                </c:pt>
                <c:pt idx="17">
                  <c:v>5.0256535999999997E-2</c:v>
                </c:pt>
                <c:pt idx="18">
                  <c:v>5.8192538000000002E-2</c:v>
                </c:pt>
                <c:pt idx="19">
                  <c:v>6.7292948000000005E-2</c:v>
                </c:pt>
                <c:pt idx="20">
                  <c:v>7.7699137000000001E-2</c:v>
                </c:pt>
                <c:pt idx="21">
                  <c:v>8.9560049000000003E-2</c:v>
                </c:pt>
                <c:pt idx="22">
                  <c:v>0.103029317</c:v>
                </c:pt>
                <c:pt idx="23">
                  <c:v>0.118261177</c:v>
                </c:pt>
                <c:pt idx="24">
                  <c:v>0.135405</c:v>
                </c:pt>
                <c:pt idx="25">
                  <c:v>0.15459836399999999</c:v>
                </c:pt>
                <c:pt idx="26">
                  <c:v>0.17595867900000001</c:v>
                </c:pt>
                <c:pt idx="27">
                  <c:v>0.199573588</c:v>
                </c:pt>
                <c:pt idx="28">
                  <c:v>0.22549056100000001</c:v>
                </c:pt>
                <c:pt idx="29">
                  <c:v>0.25370639299999997</c:v>
                </c:pt>
                <c:pt idx="30">
                  <c:v>0.28415755700000001</c:v>
                </c:pt>
                <c:pt idx="31">
                  <c:v>0.316712571</c:v>
                </c:pt>
                <c:pt idx="32">
                  <c:v>0.351167648</c:v>
                </c:pt>
                <c:pt idx="33">
                  <c:v>0.38724674799999997</c:v>
                </c:pt>
                <c:pt idx="34">
                  <c:v>0.42460685999999997</c:v>
                </c:pt>
                <c:pt idx="35">
                  <c:v>0.462848757</c:v>
                </c:pt>
                <c:pt idx="36">
                  <c:v>0.50153277900000004</c:v>
                </c:pt>
                <c:pt idx="37">
                  <c:v>0.54019846800000004</c:v>
                </c:pt>
                <c:pt idx="38">
                  <c:v>0.57838623</c:v>
                </c:pt>
                <c:pt idx="39">
                  <c:v>0.61565893199999999</c:v>
                </c:pt>
                <c:pt idx="40">
                  <c:v>0.65162127700000005</c:v>
                </c:pt>
                <c:pt idx="41">
                  <c:v>0.68593522699999998</c:v>
                </c:pt>
                <c:pt idx="42">
                  <c:v>0.71833033700000004</c:v>
                </c:pt>
                <c:pt idx="43">
                  <c:v>0.74860859899999999</c:v>
                </c:pt>
                <c:pt idx="44">
                  <c:v>0.776644114</c:v>
                </c:pt>
                <c:pt idx="45">
                  <c:v>0.802378437</c:v>
                </c:pt>
                <c:pt idx="46">
                  <c:v>0.82581273899999996</c:v>
                </c:pt>
                <c:pt idx="47">
                  <c:v>0.84699805399999994</c:v>
                </c:pt>
                <c:pt idx="48">
                  <c:v>0.86602475099999998</c:v>
                </c:pt>
                <c:pt idx="49">
                  <c:v>0.88301217099999996</c:v>
                </c:pt>
                <c:pt idx="50">
                  <c:v>0.89809910900000001</c:v>
                </c:pt>
                <c:pt idx="51">
                  <c:v>0.91143555499999995</c:v>
                </c:pt>
                <c:pt idx="52">
                  <c:v>0.92317587800000001</c:v>
                </c:pt>
                <c:pt idx="53">
                  <c:v>0.93347347199999997</c:v>
                </c:pt>
                <c:pt idx="54">
                  <c:v>0.94247677100000005</c:v>
                </c:pt>
                <c:pt idx="55">
                  <c:v>0.95032645699999996</c:v>
                </c:pt>
                <c:pt idx="56">
                  <c:v>0.95715366300000004</c:v>
                </c:pt>
                <c:pt idx="57">
                  <c:v>0.96307898300000006</c:v>
                </c:pt>
                <c:pt idx="58">
                  <c:v>0.96821208999999997</c:v>
                </c:pt>
                <c:pt idx="59">
                  <c:v>0.97265181000000001</c:v>
                </c:pt>
                <c:pt idx="60">
                  <c:v>0.97648650699999995</c:v>
                </c:pt>
                <c:pt idx="61">
                  <c:v>0.97979468199999997</c:v>
                </c:pt>
                <c:pt idx="62">
                  <c:v>0.98264569300000004</c:v>
                </c:pt>
                <c:pt idx="63">
                  <c:v>0.985100537</c:v>
                </c:pt>
                <c:pt idx="64">
                  <c:v>0.98721265199999997</c:v>
                </c:pt>
                <c:pt idx="65">
                  <c:v>0.98902869299999996</c:v>
                </c:pt>
                <c:pt idx="66">
                  <c:v>0.99058928099999999</c:v>
                </c:pt>
                <c:pt idx="67">
                  <c:v>0.99192969799999997</c:v>
                </c:pt>
                <c:pt idx="68">
                  <c:v>0.99308052599999996</c:v>
                </c:pt>
                <c:pt idx="69">
                  <c:v>0.99406822699999997</c:v>
                </c:pt>
                <c:pt idx="70">
                  <c:v>0.99491566300000001</c:v>
                </c:pt>
                <c:pt idx="71">
                  <c:v>0.99564256200000001</c:v>
                </c:pt>
                <c:pt idx="72">
                  <c:v>0.99626592700000005</c:v>
                </c:pt>
                <c:pt idx="73">
                  <c:v>0.99680040199999997</c:v>
                </c:pt>
                <c:pt idx="74">
                  <c:v>0.99725858599999995</c:v>
                </c:pt>
                <c:pt idx="75">
                  <c:v>0.99765131200000001</c:v>
                </c:pt>
                <c:pt idx="76">
                  <c:v>0.99798789099999996</c:v>
                </c:pt>
                <c:pt idx="77">
                  <c:v>0.99827631900000002</c:v>
                </c:pt>
                <c:pt idx="78">
                  <c:v>0.99852346400000003</c:v>
                </c:pt>
                <c:pt idx="79">
                  <c:v>0.99873521799999998</c:v>
                </c:pt>
                <c:pt idx="80">
                  <c:v>0.99891663600000002</c:v>
                </c:pt>
                <c:pt idx="81">
                  <c:v>0.99907205600000004</c:v>
                </c:pt>
                <c:pt idx="82">
                  <c:v>0.99920519699999999</c:v>
                </c:pt>
                <c:pt idx="83">
                  <c:v>0.99931924900000002</c:v>
                </c:pt>
                <c:pt idx="84">
                  <c:v>0.99941694299999995</c:v>
                </c:pt>
                <c:pt idx="85">
                  <c:v>0.99950062500000003</c:v>
                </c:pt>
                <c:pt idx="86">
                  <c:v>0.99957230200000002</c:v>
                </c:pt>
                <c:pt idx="87">
                  <c:v>0.99963369400000002</c:v>
                </c:pt>
                <c:pt idx="88">
                  <c:v>0.99968627700000001</c:v>
                </c:pt>
                <c:pt idx="89">
                  <c:v>0.99973131299999995</c:v>
                </c:pt>
                <c:pt idx="90">
                  <c:v>0.99976988600000005</c:v>
                </c:pt>
                <c:pt idx="91">
                  <c:v>0.99980292299999995</c:v>
                </c:pt>
                <c:pt idx="92">
                  <c:v>0.99983121699999999</c:v>
                </c:pt>
                <c:pt idx="93">
                  <c:v>0.99985544999999998</c:v>
                </c:pt>
                <c:pt idx="94">
                  <c:v>0.99987620399999999</c:v>
                </c:pt>
                <c:pt idx="95">
                  <c:v>0.99989397800000002</c:v>
                </c:pt>
                <c:pt idx="96">
                  <c:v>0.99990920100000003</c:v>
                </c:pt>
                <c:pt idx="97">
                  <c:v>0.99992223800000002</c:v>
                </c:pt>
                <c:pt idx="98">
                  <c:v>0.99993340399999997</c:v>
                </c:pt>
                <c:pt idx="99">
                  <c:v>0.99994296599999999</c:v>
                </c:pt>
                <c:pt idx="100">
                  <c:v>0.99995115499999998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D186-48CC-989F-2D56CDE75BBC}"/>
            </c:ext>
          </c:extLst>
        </c:ser>
        <c:ser>
          <c:idx val="7"/>
          <c:order val="7"/>
          <c:tx>
            <c:strRef>
              <c:f>全体!$K$1</c:f>
              <c:strCache>
                <c:ptCount val="1"/>
                <c:pt idx="0">
                  <c:v>Dried scallops</c:v>
                </c:pt>
              </c:strCache>
            </c:strRef>
          </c:tx>
          <c:spPr>
            <a:ln w="19050" cap="rnd">
              <a:solidFill>
                <a:srgbClr val="FFFF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全体!$K$2:$K$102</c:f>
              <c:numCache>
                <c:formatCode>0.00E+00</c:formatCode>
                <c:ptCount val="101"/>
                <c:pt idx="0">
                  <c:v>6.06715E-6</c:v>
                </c:pt>
                <c:pt idx="1">
                  <c:v>7.6520530000000006E-6</c:v>
                </c:pt>
                <c:pt idx="2">
                  <c:v>9.6512179999999993E-6</c:v>
                </c:pt>
                <c:pt idx="3">
                  <c:v>1.217292E-5</c:v>
                </c:pt>
                <c:pt idx="4">
                  <c:v>1.5353740000000001E-5</c:v>
                </c:pt>
                <c:pt idx="5">
                  <c:v>1.936595E-5</c:v>
                </c:pt>
                <c:pt idx="6">
                  <c:v>2.4426840000000001E-5</c:v>
                </c:pt>
                <c:pt idx="7">
                  <c:v>3.0810499999999999E-5</c:v>
                </c:pt>
                <c:pt idx="8">
                  <c:v>3.8862629999999998E-5</c:v>
                </c:pt>
                <c:pt idx="9">
                  <c:v>4.9019279999999999E-5</c:v>
                </c:pt>
                <c:pt idx="10">
                  <c:v>6.1830429999999999E-5</c:v>
                </c:pt>
                <c:pt idx="11">
                  <c:v>7.798975E-5</c:v>
                </c:pt>
                <c:pt idx="12">
                  <c:v>9.8372109999999994E-5</c:v>
                </c:pt>
                <c:pt idx="13">
                  <c:v>1.240809E-4</c:v>
                </c:pt>
                <c:pt idx="14">
                  <c:v>1.5650770000000001E-4</c:v>
                </c:pt>
                <c:pt idx="15">
                  <c:v>1.974074E-4</c:v>
                </c:pt>
                <c:pt idx="16">
                  <c:v>2.489929E-4</c:v>
                </c:pt>
                <c:pt idx="17">
                  <c:v>3.140544E-4</c:v>
                </c:pt>
                <c:pt idx="18">
                  <c:v>3.9610989999999999E-4</c:v>
                </c:pt>
                <c:pt idx="19">
                  <c:v>4.9959430000000001E-4</c:v>
                </c:pt>
                <c:pt idx="20">
                  <c:v>6.3009730000000003E-4</c:v>
                </c:pt>
                <c:pt idx="21">
                  <c:v>7.9466309999999996E-4</c:v>
                </c:pt>
                <c:pt idx="22">
                  <c:v>1.002167E-3</c:v>
                </c:pt>
                <c:pt idx="23">
                  <c:v>1.263786E-3</c:v>
                </c:pt>
                <c:pt idx="24">
                  <c:v>1.593592E-3</c:v>
                </c:pt>
                <c:pt idx="25">
                  <c:v>2.0092949999999999E-3</c:v>
                </c:pt>
                <c:pt idx="26">
                  <c:v>2.5331619999999998E-3</c:v>
                </c:pt>
                <c:pt idx="27">
                  <c:v>3.1931759999999998E-3</c:v>
                </c:pt>
                <c:pt idx="28">
                  <c:v>4.0244629999999998E-3</c:v>
                </c:pt>
                <c:pt idx="29">
                  <c:v>5.071061E-3</c:v>
                </c:pt>
                <c:pt idx="30">
                  <c:v>6.3880889999999996E-3</c:v>
                </c:pt>
                <c:pt idx="31">
                  <c:v>8.0444039999999998E-3</c:v>
                </c:pt>
                <c:pt idx="32">
                  <c:v>1.0125790000000001E-2</c:v>
                </c:pt>
                <c:pt idx="33">
                  <c:v>1.27388E-2</c:v>
                </c:pt>
                <c:pt idx="34">
                  <c:v>1.60152E-2</c:v>
                </c:pt>
                <c:pt idx="35">
                  <c:v>2.0117119999999999E-2</c:v>
                </c:pt>
                <c:pt idx="36">
                  <c:v>2.5242690000000002E-2</c:v>
                </c:pt>
                <c:pt idx="37">
                  <c:v>3.1632019999999997E-2</c:v>
                </c:pt>
                <c:pt idx="38">
                  <c:v>3.9572950000000003E-2</c:v>
                </c:pt>
                <c:pt idx="39">
                  <c:v>4.9405669999999999E-2</c:v>
                </c:pt>
                <c:pt idx="40">
                  <c:v>6.152502E-2</c:v>
                </c:pt>
                <c:pt idx="41">
                  <c:v>7.6378409999999994E-2</c:v>
                </c:pt>
                <c:pt idx="42">
                  <c:v>9.4456799999999994E-2</c:v>
                </c:pt>
                <c:pt idx="43">
                  <c:v>0.11627560000000001</c:v>
                </c:pt>
                <c:pt idx="44">
                  <c:v>0.142342</c:v>
                </c:pt>
                <c:pt idx="45">
                  <c:v>0.17310739999999999</c:v>
                </c:pt>
                <c:pt idx="46">
                  <c:v>0.2089027</c:v>
                </c:pt>
                <c:pt idx="47">
                  <c:v>0.2498631</c:v>
                </c:pt>
                <c:pt idx="48">
                  <c:v>0.29585129999999998</c:v>
                </c:pt>
                <c:pt idx="49">
                  <c:v>0.34639520000000001</c:v>
                </c:pt>
                <c:pt idx="50">
                  <c:v>0.40066079999999998</c:v>
                </c:pt>
                <c:pt idx="51">
                  <c:v>0.45747729999999998</c:v>
                </c:pt>
                <c:pt idx="52">
                  <c:v>0.51542189999999999</c:v>
                </c:pt>
                <c:pt idx="53">
                  <c:v>0.57295490000000004</c:v>
                </c:pt>
                <c:pt idx="54">
                  <c:v>0.62857940000000001</c:v>
                </c:pt>
                <c:pt idx="55">
                  <c:v>0.68099259999999995</c:v>
                </c:pt>
                <c:pt idx="56">
                  <c:v>0.72919599999999996</c:v>
                </c:pt>
                <c:pt idx="57">
                  <c:v>0.77254840000000002</c:v>
                </c:pt>
                <c:pt idx="58">
                  <c:v>0.81076170000000003</c:v>
                </c:pt>
                <c:pt idx="59">
                  <c:v>0.84385259999999995</c:v>
                </c:pt>
                <c:pt idx="60">
                  <c:v>0.87207009999999996</c:v>
                </c:pt>
                <c:pt idx="61">
                  <c:v>0.89581789999999994</c:v>
                </c:pt>
                <c:pt idx="62">
                  <c:v>0.91558410000000001</c:v>
                </c:pt>
                <c:pt idx="63">
                  <c:v>0.93188530000000003</c:v>
                </c:pt>
                <c:pt idx="64">
                  <c:v>0.94522700000000004</c:v>
                </c:pt>
                <c:pt idx="65">
                  <c:v>0.95607850000000005</c:v>
                </c:pt>
                <c:pt idx="66">
                  <c:v>0.9648601</c:v>
                </c:pt>
                <c:pt idx="67">
                  <c:v>0.97193750000000001</c:v>
                </c:pt>
                <c:pt idx="68">
                  <c:v>0.97762249999999995</c:v>
                </c:pt>
                <c:pt idx="69">
                  <c:v>0.98217690000000002</c:v>
                </c:pt>
                <c:pt idx="70">
                  <c:v>0.98581779999999997</c:v>
                </c:pt>
                <c:pt idx="71">
                  <c:v>0.98872349999999998</c:v>
                </c:pt>
                <c:pt idx="72">
                  <c:v>0.99103929999999996</c:v>
                </c:pt>
                <c:pt idx="73">
                  <c:v>0.99288290000000001</c:v>
                </c:pt>
                <c:pt idx="74">
                  <c:v>0.99434940000000005</c:v>
                </c:pt>
                <c:pt idx="75">
                  <c:v>0.99551509999999999</c:v>
                </c:pt>
                <c:pt idx="76">
                  <c:v>0.99644109999999997</c:v>
                </c:pt>
                <c:pt idx="77">
                  <c:v>0.99717650000000002</c:v>
                </c:pt>
                <c:pt idx="78">
                  <c:v>0.99776030000000004</c:v>
                </c:pt>
                <c:pt idx="79">
                  <c:v>0.99822359999999999</c:v>
                </c:pt>
                <c:pt idx="80">
                  <c:v>0.99859120000000001</c:v>
                </c:pt>
                <c:pt idx="81">
                  <c:v>0.99888279999999996</c:v>
                </c:pt>
                <c:pt idx="82">
                  <c:v>0.9991141</c:v>
                </c:pt>
                <c:pt idx="83">
                  <c:v>0.99929749999999995</c:v>
                </c:pt>
                <c:pt idx="84">
                  <c:v>0.99944299999999997</c:v>
                </c:pt>
                <c:pt idx="85">
                  <c:v>0.99955839999999996</c:v>
                </c:pt>
                <c:pt idx="86">
                  <c:v>0.99964989999999998</c:v>
                </c:pt>
                <c:pt idx="87">
                  <c:v>0.99972240000000001</c:v>
                </c:pt>
                <c:pt idx="88">
                  <c:v>0.99977990000000005</c:v>
                </c:pt>
                <c:pt idx="89">
                  <c:v>0.99982550000000003</c:v>
                </c:pt>
                <c:pt idx="90">
                  <c:v>0.99986169999999996</c:v>
                </c:pt>
                <c:pt idx="91">
                  <c:v>0.99989030000000001</c:v>
                </c:pt>
                <c:pt idx="92">
                  <c:v>0.9999131</c:v>
                </c:pt>
                <c:pt idx="93">
                  <c:v>0.99993109999999996</c:v>
                </c:pt>
                <c:pt idx="94">
                  <c:v>0.99994539999999998</c:v>
                </c:pt>
                <c:pt idx="95">
                  <c:v>0.99995670000000003</c:v>
                </c:pt>
                <c:pt idx="96">
                  <c:v>0.99996569999999996</c:v>
                </c:pt>
                <c:pt idx="97">
                  <c:v>0.9999728</c:v>
                </c:pt>
                <c:pt idx="98">
                  <c:v>0.99997840000000005</c:v>
                </c:pt>
                <c:pt idx="99">
                  <c:v>0.99998290000000001</c:v>
                </c:pt>
                <c:pt idx="100">
                  <c:v>0.99998640000000005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D186-48CC-989F-2D56CDE75BBC}"/>
            </c:ext>
          </c:extLst>
        </c:ser>
        <c:ser>
          <c:idx val="8"/>
          <c:order val="8"/>
          <c:tx>
            <c:strRef>
              <c:f>全体!$L$1</c:f>
              <c:strCache>
                <c:ptCount val="1"/>
                <c:pt idx="0">
                  <c:v>Dried cuttlefish</c:v>
                </c:pt>
              </c:strCache>
            </c:strRef>
          </c:tx>
          <c:spPr>
            <a:ln w="19050" cap="rnd">
              <a:solidFill>
                <a:srgbClr val="FFFF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全体!$L$2:$L$102</c:f>
              <c:numCache>
                <c:formatCode>General</c:formatCode>
                <c:ptCount val="101"/>
                <c:pt idx="0">
                  <c:v>1.3599190000000001E-2</c:v>
                </c:pt>
                <c:pt idx="1">
                  <c:v>1.359925E-2</c:v>
                </c:pt>
                <c:pt idx="2">
                  <c:v>1.359933E-2</c:v>
                </c:pt>
                <c:pt idx="3">
                  <c:v>1.3599440000000001E-2</c:v>
                </c:pt>
                <c:pt idx="4">
                  <c:v>1.359959E-2</c:v>
                </c:pt>
                <c:pt idx="5">
                  <c:v>1.3599780000000001E-2</c:v>
                </c:pt>
                <c:pt idx="6">
                  <c:v>1.3600050000000001E-2</c:v>
                </c:pt>
                <c:pt idx="7">
                  <c:v>1.360041E-2</c:v>
                </c:pt>
                <c:pt idx="8">
                  <c:v>1.3600889999999999E-2</c:v>
                </c:pt>
                <c:pt idx="9">
                  <c:v>1.3601540000000001E-2</c:v>
                </c:pt>
                <c:pt idx="10">
                  <c:v>1.360242E-2</c:v>
                </c:pt>
                <c:pt idx="11">
                  <c:v>1.36036E-2</c:v>
                </c:pt>
                <c:pt idx="12">
                  <c:v>1.360519E-2</c:v>
                </c:pt>
                <c:pt idx="13">
                  <c:v>1.3607330000000001E-2</c:v>
                </c:pt>
                <c:pt idx="14">
                  <c:v>1.3610209999999999E-2</c:v>
                </c:pt>
                <c:pt idx="15">
                  <c:v>1.3614090000000001E-2</c:v>
                </c:pt>
                <c:pt idx="16">
                  <c:v>1.3619320000000001E-2</c:v>
                </c:pt>
                <c:pt idx="17">
                  <c:v>1.3626360000000001E-2</c:v>
                </c:pt>
                <c:pt idx="18">
                  <c:v>1.363584E-2</c:v>
                </c:pt>
                <c:pt idx="19">
                  <c:v>1.364862E-2</c:v>
                </c:pt>
                <c:pt idx="20">
                  <c:v>1.366581E-2</c:v>
                </c:pt>
                <c:pt idx="21">
                  <c:v>1.368898E-2</c:v>
                </c:pt>
                <c:pt idx="22">
                  <c:v>1.372017E-2</c:v>
                </c:pt>
                <c:pt idx="23">
                  <c:v>1.3762180000000001E-2</c:v>
                </c:pt>
                <c:pt idx="24">
                  <c:v>1.3818739999999999E-2</c:v>
                </c:pt>
                <c:pt idx="25">
                  <c:v>1.389492E-2</c:v>
                </c:pt>
                <c:pt idx="26">
                  <c:v>1.399749E-2</c:v>
                </c:pt>
                <c:pt idx="27">
                  <c:v>1.413559E-2</c:v>
                </c:pt>
                <c:pt idx="28">
                  <c:v>1.4321530000000001E-2</c:v>
                </c:pt>
                <c:pt idx="29">
                  <c:v>1.4571840000000001E-2</c:v>
                </c:pt>
                <c:pt idx="30">
                  <c:v>1.490874E-2</c:v>
                </c:pt>
                <c:pt idx="31">
                  <c:v>1.536211E-2</c:v>
                </c:pt>
                <c:pt idx="32">
                  <c:v>1.597204E-2</c:v>
                </c:pt>
                <c:pt idx="33">
                  <c:v>1.679228E-2</c:v>
                </c:pt>
                <c:pt idx="34">
                  <c:v>1.7894810000000001E-2</c:v>
                </c:pt>
                <c:pt idx="35">
                  <c:v>1.937577E-2</c:v>
                </c:pt>
                <c:pt idx="36">
                  <c:v>2.1363239999999999E-2</c:v>
                </c:pt>
                <c:pt idx="37">
                  <c:v>2.402723E-2</c:v>
                </c:pt>
                <c:pt idx="38">
                  <c:v>2.7592180000000001E-2</c:v>
                </c:pt>
                <c:pt idx="39">
                  <c:v>3.2352430000000001E-2</c:v>
                </c:pt>
                <c:pt idx="40">
                  <c:v>3.8690240000000001E-2</c:v>
                </c:pt>
                <c:pt idx="41">
                  <c:v>4.7095810000000002E-2</c:v>
                </c:pt>
                <c:pt idx="42">
                  <c:v>5.8186649999999999E-2</c:v>
                </c:pt>
                <c:pt idx="43">
                  <c:v>7.2721830000000001E-2</c:v>
                </c:pt>
                <c:pt idx="44">
                  <c:v>9.1602909999999996E-2</c:v>
                </c:pt>
                <c:pt idx="45">
                  <c:v>0.11584883999999999</c:v>
                </c:pt>
                <c:pt idx="46">
                  <c:v>0.1465283</c:v>
                </c:pt>
                <c:pt idx="47">
                  <c:v>0.18463226999999999</c:v>
                </c:pt>
                <c:pt idx="48">
                  <c:v>0.23087801999999999</c:v>
                </c:pt>
                <c:pt idx="49">
                  <c:v>0.28545895999999998</c:v>
                </c:pt>
                <c:pt idx="50">
                  <c:v>0.34779317999999998</c:v>
                </c:pt>
                <c:pt idx="51">
                  <c:v>0.41636367000000002</c:v>
                </c:pt>
                <c:pt idx="52">
                  <c:v>0.48875352</c:v>
                </c:pt>
                <c:pt idx="53">
                  <c:v>0.56193042000000004</c:v>
                </c:pt>
                <c:pt idx="54">
                  <c:v>0.63272916999999995</c:v>
                </c:pt>
                <c:pt idx="55">
                  <c:v>0.69837972999999998</c:v>
                </c:pt>
                <c:pt idx="56">
                  <c:v>0.75690285000000002</c:v>
                </c:pt>
                <c:pt idx="57">
                  <c:v>0.80726671999999999</c:v>
                </c:pt>
                <c:pt idx="58">
                  <c:v>0.84931171000000005</c:v>
                </c:pt>
                <c:pt idx="59">
                  <c:v>0.88353053999999998</c:v>
                </c:pt>
                <c:pt idx="60">
                  <c:v>0.91080813999999999</c:v>
                </c:pt>
                <c:pt idx="61">
                  <c:v>0.93219516999999996</c:v>
                </c:pt>
                <c:pt idx="62">
                  <c:v>0.94874681999999999</c:v>
                </c:pt>
                <c:pt idx="63">
                  <c:v>0.96142775999999996</c:v>
                </c:pt>
                <c:pt idx="64">
                  <c:v>0.97106826999999996</c:v>
                </c:pt>
                <c:pt idx="65">
                  <c:v>0.97835432</c:v>
                </c:pt>
                <c:pt idx="66">
                  <c:v>0.98383646000000002</c:v>
                </c:pt>
                <c:pt idx="67">
                  <c:v>0.98794749000000004</c:v>
                </c:pt>
                <c:pt idx="68">
                  <c:v>0.99102259999999998</c:v>
                </c:pt>
                <c:pt idx="69">
                  <c:v>0.99331849999999999</c:v>
                </c:pt>
                <c:pt idx="70">
                  <c:v>0.99503023000000002</c:v>
                </c:pt>
                <c:pt idx="71">
                  <c:v>0.99630507999999995</c:v>
                </c:pt>
                <c:pt idx="72">
                  <c:v>0.99725381999999996</c:v>
                </c:pt>
                <c:pt idx="73">
                  <c:v>0.99795946000000002</c:v>
                </c:pt>
                <c:pt idx="74">
                  <c:v>0.99848406999999995</c:v>
                </c:pt>
                <c:pt idx="75">
                  <c:v>0.99887395000000001</c:v>
                </c:pt>
                <c:pt idx="76">
                  <c:v>0.99916364999999996</c:v>
                </c:pt>
                <c:pt idx="77">
                  <c:v>0.99937885999999998</c:v>
                </c:pt>
                <c:pt idx="78">
                  <c:v>0.99953871999999999</c:v>
                </c:pt>
                <c:pt idx="79">
                  <c:v>0.99965744999999995</c:v>
                </c:pt>
                <c:pt idx="80">
                  <c:v>0.99974563000000005</c:v>
                </c:pt>
                <c:pt idx="81">
                  <c:v>0.99981112000000005</c:v>
                </c:pt>
                <c:pt idx="82">
                  <c:v>0.99985974</c:v>
                </c:pt>
                <c:pt idx="83">
                  <c:v>0.99989585000000003</c:v>
                </c:pt>
                <c:pt idx="84">
                  <c:v>0.99992267000000001</c:v>
                </c:pt>
                <c:pt idx="85">
                  <c:v>0.99994258000000003</c:v>
                </c:pt>
                <c:pt idx="86">
                  <c:v>0.99995736000000002</c:v>
                </c:pt>
                <c:pt idx="87">
                  <c:v>0.99996834000000001</c:v>
                </c:pt>
                <c:pt idx="88">
                  <c:v>0.99997649</c:v>
                </c:pt>
                <c:pt idx="89">
                  <c:v>0.99998255000000003</c:v>
                </c:pt>
                <c:pt idx="90">
                  <c:v>0.99998704000000005</c:v>
                </c:pt>
                <c:pt idx="91">
                  <c:v>0.99999037999999996</c:v>
                </c:pt>
                <c:pt idx="92">
                  <c:v>0.99999285000000004</c:v>
                </c:pt>
                <c:pt idx="93">
                  <c:v>0.99999468999999996</c:v>
                </c:pt>
                <c:pt idx="94">
                  <c:v>0.99999605999999996</c:v>
                </c:pt>
                <c:pt idx="95">
                  <c:v>0.99999707000000004</c:v>
                </c:pt>
                <c:pt idx="96">
                  <c:v>0.99999782999999998</c:v>
                </c:pt>
                <c:pt idx="97">
                  <c:v>0.99999839000000001</c:v>
                </c:pt>
                <c:pt idx="98">
                  <c:v>0.99999879999999997</c:v>
                </c:pt>
                <c:pt idx="99">
                  <c:v>0.99999910999999997</c:v>
                </c:pt>
                <c:pt idx="100">
                  <c:v>0.99999934000000001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D186-48CC-989F-2D56CDE75BBC}"/>
            </c:ext>
          </c:extLst>
        </c:ser>
        <c:ser>
          <c:idx val="9"/>
          <c:order val="9"/>
          <c:tx>
            <c:strRef>
              <c:f>全体!$M$1</c:f>
              <c:strCache>
                <c:ptCount val="1"/>
                <c:pt idx="0">
                  <c:v>Konnyaku-jelly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全体!$M$2:$M$102</c:f>
              <c:numCache>
                <c:formatCode>General</c:formatCode>
                <c:ptCount val="101"/>
                <c:pt idx="0">
                  <c:v>9.2067899999999994E-2</c:v>
                </c:pt>
                <c:pt idx="1">
                  <c:v>9.2151739999999996E-2</c:v>
                </c:pt>
                <c:pt idx="2">
                  <c:v>9.2253979999999999E-2</c:v>
                </c:pt>
                <c:pt idx="3">
                  <c:v>9.2378680000000005E-2</c:v>
                </c:pt>
                <c:pt idx="4">
                  <c:v>9.253074E-2</c:v>
                </c:pt>
                <c:pt idx="5">
                  <c:v>9.2716160000000006E-2</c:v>
                </c:pt>
                <c:pt idx="6">
                  <c:v>9.2942250000000004E-2</c:v>
                </c:pt>
                <c:pt idx="7">
                  <c:v>9.3217889999999998E-2</c:v>
                </c:pt>
                <c:pt idx="8">
                  <c:v>9.3553899999999995E-2</c:v>
                </c:pt>
                <c:pt idx="9">
                  <c:v>9.3963439999999995E-2</c:v>
                </c:pt>
                <c:pt idx="10">
                  <c:v>9.4462519999999994E-2</c:v>
                </c:pt>
                <c:pt idx="11">
                  <c:v>9.5070580000000002E-2</c:v>
                </c:pt>
                <c:pt idx="12">
                  <c:v>9.5811220000000002E-2</c:v>
                </c:pt>
                <c:pt idx="13">
                  <c:v>9.6713049999999995E-2</c:v>
                </c:pt>
                <c:pt idx="14">
                  <c:v>9.7810709999999995E-2</c:v>
                </c:pt>
                <c:pt idx="15">
                  <c:v>9.9146079999999998E-2</c:v>
                </c:pt>
                <c:pt idx="16">
                  <c:v>0.10076969</c:v>
                </c:pt>
                <c:pt idx="17">
                  <c:v>0.10274234</c:v>
                </c:pt>
                <c:pt idx="18">
                  <c:v>0.10513699</c:v>
                </c:pt>
                <c:pt idx="19">
                  <c:v>0.10804084999999999</c:v>
                </c:pt>
                <c:pt idx="20">
                  <c:v>0.11155771</c:v>
                </c:pt>
                <c:pt idx="21">
                  <c:v>0.11581037</c:v>
                </c:pt>
                <c:pt idx="22">
                  <c:v>0.12094318</c:v>
                </c:pt>
                <c:pt idx="23">
                  <c:v>0.12712430999999999</c:v>
                </c:pt>
                <c:pt idx="24">
                  <c:v>0.13454766000000001</c:v>
                </c:pt>
                <c:pt idx="25">
                  <c:v>0.14343383000000001</c:v>
                </c:pt>
                <c:pt idx="26">
                  <c:v>0.15402961000000001</c:v>
                </c:pt>
                <c:pt idx="27">
                  <c:v>0.16660521</c:v>
                </c:pt>
                <c:pt idx="28">
                  <c:v>0.18144835000000001</c:v>
                </c:pt>
                <c:pt idx="29">
                  <c:v>0.19885409000000001</c:v>
                </c:pt>
                <c:pt idx="30">
                  <c:v>0.21910958</c:v>
                </c:pt>
                <c:pt idx="31">
                  <c:v>0.24247294</c:v>
                </c:pt>
                <c:pt idx="32">
                  <c:v>0.26914652999999999</c:v>
                </c:pt>
                <c:pt idx="33">
                  <c:v>0.29924574999999998</c:v>
                </c:pt>
                <c:pt idx="34">
                  <c:v>0.33276613999999999</c:v>
                </c:pt>
                <c:pt idx="35">
                  <c:v>0.36955341000000003</c:v>
                </c:pt>
                <c:pt idx="36">
                  <c:v>0.40928223000000002</c:v>
                </c:pt>
                <c:pt idx="37">
                  <c:v>0.45144991000000001</c:v>
                </c:pt>
                <c:pt idx="38">
                  <c:v>0.49539006000000002</c:v>
                </c:pt>
                <c:pt idx="39">
                  <c:v>0.54030785000000003</c:v>
                </c:pt>
                <c:pt idx="40">
                  <c:v>0.58533420999999997</c:v>
                </c:pt>
                <c:pt idx="41">
                  <c:v>0.62959167000000005</c:v>
                </c:pt>
                <c:pt idx="42">
                  <c:v>0.67226158999999996</c:v>
                </c:pt>
                <c:pt idx="43">
                  <c:v>0.71264196999999996</c:v>
                </c:pt>
                <c:pt idx="44">
                  <c:v>0.75018788000000003</c:v>
                </c:pt>
                <c:pt idx="45">
                  <c:v>0.78453033999999999</c:v>
                </c:pt>
                <c:pt idx="46">
                  <c:v>0.81547460000000005</c:v>
                </c:pt>
                <c:pt idx="47">
                  <c:v>0.84298200000000001</c:v>
                </c:pt>
                <c:pt idx="48">
                  <c:v>0.86714153999999999</c:v>
                </c:pt>
                <c:pt idx="49">
                  <c:v>0.88813726000000004</c:v>
                </c:pt>
                <c:pt idx="50">
                  <c:v>0.90621627999999999</c:v>
                </c:pt>
                <c:pt idx="51">
                  <c:v>0.92166081</c:v>
                </c:pt>
                <c:pt idx="52">
                  <c:v>0.93476559999999997</c:v>
                </c:pt>
                <c:pt idx="53">
                  <c:v>0.94582129000000004</c:v>
                </c:pt>
                <c:pt idx="54">
                  <c:v>0.95510307000000005</c:v>
                </c:pt>
                <c:pt idx="55">
                  <c:v>0.96286386000000002</c:v>
                </c:pt>
                <c:pt idx="56">
                  <c:v>0.96933079</c:v>
                </c:pt>
                <c:pt idx="57">
                  <c:v>0.97470425000000005</c:v>
                </c:pt>
                <c:pt idx="58">
                  <c:v>0.97915861000000004</c:v>
                </c:pt>
                <c:pt idx="59">
                  <c:v>0.98284382999999997</c:v>
                </c:pt>
                <c:pt idx="60">
                  <c:v>0.98588779000000004</c:v>
                </c:pt>
                <c:pt idx="61">
                  <c:v>0.98839869000000002</c:v>
                </c:pt>
                <c:pt idx="62">
                  <c:v>0.99046761000000005</c:v>
                </c:pt>
                <c:pt idx="63">
                  <c:v>0.99217078999999997</c:v>
                </c:pt>
                <c:pt idx="64">
                  <c:v>0.99357183999999998</c:v>
                </c:pt>
                <c:pt idx="65">
                  <c:v>0.99472362999999997</c:v>
                </c:pt>
                <c:pt idx="66">
                  <c:v>0.99567004000000003</c:v>
                </c:pt>
                <c:pt idx="67">
                  <c:v>0.99644736</c:v>
                </c:pt>
                <c:pt idx="68">
                  <c:v>0.99708558000000003</c:v>
                </c:pt>
                <c:pt idx="69">
                  <c:v>0.99760945999999995</c:v>
                </c:pt>
                <c:pt idx="70">
                  <c:v>0.99803936999999998</c:v>
                </c:pt>
                <c:pt idx="71">
                  <c:v>0.9983921</c:v>
                </c:pt>
                <c:pt idx="72">
                  <c:v>0.99868146000000002</c:v>
                </c:pt>
                <c:pt idx="73">
                  <c:v>0.99891881999999999</c:v>
                </c:pt>
                <c:pt idx="74">
                  <c:v>0.99911348</c:v>
                </c:pt>
                <c:pt idx="75">
                  <c:v>0.99927312999999995</c:v>
                </c:pt>
                <c:pt idx="76">
                  <c:v>0.99940404000000005</c:v>
                </c:pt>
                <c:pt idx="77">
                  <c:v>0.99951139</c:v>
                </c:pt>
                <c:pt idx="78">
                  <c:v>0.99959940999999997</c:v>
                </c:pt>
                <c:pt idx="79">
                  <c:v>0.99967158</c:v>
                </c:pt>
                <c:pt idx="80">
                  <c:v>0.99973076000000005</c:v>
                </c:pt>
                <c:pt idx="81">
                  <c:v>0.99977927</c:v>
                </c:pt>
                <c:pt idx="82">
                  <c:v>0.99981903999999999</c:v>
                </c:pt>
                <c:pt idx="83">
                  <c:v>0.99985164999999998</c:v>
                </c:pt>
                <c:pt idx="84">
                  <c:v>0.99987837999999996</c:v>
                </c:pt>
                <c:pt idx="85">
                  <c:v>0.99990029999999996</c:v>
                </c:pt>
                <c:pt idx="86">
                  <c:v>0.99991827</c:v>
                </c:pt>
                <c:pt idx="87">
                  <c:v>0.99993299999999996</c:v>
                </c:pt>
                <c:pt idx="88">
                  <c:v>0.99994506999999999</c:v>
                </c:pt>
                <c:pt idx="89">
                  <c:v>0.99995497</c:v>
                </c:pt>
                <c:pt idx="90">
                  <c:v>0.99996309000000005</c:v>
                </c:pt>
                <c:pt idx="91">
                  <c:v>0.99996974000000005</c:v>
                </c:pt>
                <c:pt idx="92">
                  <c:v>0.99997519000000001</c:v>
                </c:pt>
                <c:pt idx="93">
                  <c:v>0.99997966000000005</c:v>
                </c:pt>
                <c:pt idx="94">
                  <c:v>0.99998332999999995</c:v>
                </c:pt>
                <c:pt idx="95">
                  <c:v>0.99998633000000003</c:v>
                </c:pt>
                <c:pt idx="96">
                  <c:v>0.99998880000000001</c:v>
                </c:pt>
                <c:pt idx="97">
                  <c:v>0.99999081999999995</c:v>
                </c:pt>
                <c:pt idx="98">
                  <c:v>0.99999247000000002</c:v>
                </c:pt>
                <c:pt idx="99">
                  <c:v>0.99999382999999997</c:v>
                </c:pt>
                <c:pt idx="100">
                  <c:v>0.99999494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D186-48CC-989F-2D56CDE75BBC}"/>
            </c:ext>
          </c:extLst>
        </c:ser>
        <c:ser>
          <c:idx val="10"/>
          <c:order val="10"/>
          <c:tx>
            <c:strRef>
              <c:f>全体!$N$1</c:f>
              <c:strCache>
                <c:ptCount val="1"/>
                <c:pt idx="0">
                  <c:v>Tubular roll of boiled fish paste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全体!$N$2:$N$102</c:f>
              <c:numCache>
                <c:formatCode>General</c:formatCode>
                <c:ptCount val="101"/>
                <c:pt idx="0">
                  <c:v>2.0729070000000001E-3</c:v>
                </c:pt>
                <c:pt idx="1">
                  <c:v>2.2036479999999999E-3</c:v>
                </c:pt>
                <c:pt idx="2">
                  <c:v>2.3777160000000002E-3</c:v>
                </c:pt>
                <c:pt idx="3">
                  <c:v>2.609447E-3</c:v>
                </c:pt>
                <c:pt idx="4">
                  <c:v>2.9179000000000002E-3</c:v>
                </c:pt>
                <c:pt idx="5">
                  <c:v>3.3284009999999999E-3</c:v>
                </c:pt>
                <c:pt idx="6">
                  <c:v>3.8745839999999999E-3</c:v>
                </c:pt>
                <c:pt idx="7">
                  <c:v>4.6010640000000002E-3</c:v>
                </c:pt>
                <c:pt idx="8">
                  <c:v>5.5669480000000004E-3</c:v>
                </c:pt>
                <c:pt idx="9">
                  <c:v>6.850409E-3</c:v>
                </c:pt>
                <c:pt idx="10">
                  <c:v>8.5545900000000008E-3</c:v>
                </c:pt>
                <c:pt idx="11">
                  <c:v>1.0815164E-2</c:v>
                </c:pt>
                <c:pt idx="12">
                  <c:v>1.3809844999999999E-2</c:v>
                </c:pt>
                <c:pt idx="13">
                  <c:v>1.7770128E-2</c:v>
                </c:pt>
                <c:pt idx="14">
                  <c:v>2.2995320999999999E-2</c:v>
                </c:pt>
                <c:pt idx="15">
                  <c:v>2.9868535000000002E-2</c:v>
                </c:pt>
                <c:pt idx="16">
                  <c:v>3.8873536E-2</c:v>
                </c:pt>
                <c:pt idx="17">
                  <c:v>5.0610016000000001E-2</c:v>
                </c:pt>
                <c:pt idx="18">
                  <c:v>6.5802752000000006E-2</c:v>
                </c:pt>
                <c:pt idx="19">
                  <c:v>8.5297218999999994E-2</c:v>
                </c:pt>
                <c:pt idx="20">
                  <c:v>0.110030846</c:v>
                </c:pt>
                <c:pt idx="21">
                  <c:v>0.14096640599999999</c:v>
                </c:pt>
                <c:pt idx="22">
                  <c:v>0.17897480499999999</c:v>
                </c:pt>
                <c:pt idx="23">
                  <c:v>0.22466260099999999</c:v>
                </c:pt>
                <c:pt idx="24">
                  <c:v>0.278159088</c:v>
                </c:pt>
                <c:pt idx="25">
                  <c:v>0.33890774000000001</c:v>
                </c:pt>
                <c:pt idx="26">
                  <c:v>0.40553631699999998</c:v>
                </c:pt>
                <c:pt idx="27">
                  <c:v>0.47588630300000001</c:v>
                </c:pt>
                <c:pt idx="28">
                  <c:v>0.54724430199999996</c:v>
                </c:pt>
                <c:pt idx="29">
                  <c:v>0.61673902199999997</c:v>
                </c:pt>
                <c:pt idx="30">
                  <c:v>0.68178849799999997</c:v>
                </c:pt>
                <c:pt idx="31">
                  <c:v>0.74045629199999996</c:v>
                </c:pt>
                <c:pt idx="32">
                  <c:v>0.79162169800000004</c:v>
                </c:pt>
                <c:pt idx="33">
                  <c:v>0.83495393699999998</c:v>
                </c:pt>
                <c:pt idx="34">
                  <c:v>0.87074961200000001</c:v>
                </c:pt>
                <c:pt idx="35">
                  <c:v>0.89971614099999997</c:v>
                </c:pt>
                <c:pt idx="36">
                  <c:v>0.92276783600000001</c:v>
                </c:pt>
                <c:pt idx="37">
                  <c:v>0.94086965700000003</c:v>
                </c:pt>
                <c:pt idx="38">
                  <c:v>0.95493631199999995</c:v>
                </c:pt>
                <c:pt idx="39">
                  <c:v>0.96577854900000004</c:v>
                </c:pt>
                <c:pt idx="40">
                  <c:v>0.97408308799999999</c:v>
                </c:pt>
                <c:pt idx="41">
                  <c:v>0.98041330100000001</c:v>
                </c:pt>
                <c:pt idx="42">
                  <c:v>0.98522085800000003</c:v>
                </c:pt>
                <c:pt idx="43">
                  <c:v>0.988861828</c:v>
                </c:pt>
                <c:pt idx="44">
                  <c:v>0.991613462</c:v>
                </c:pt>
                <c:pt idx="45">
                  <c:v>0.99368966299999995</c:v>
                </c:pt>
                <c:pt idx="46">
                  <c:v>0.99525433600000002</c:v>
                </c:pt>
                <c:pt idx="47">
                  <c:v>0.99643243800000003</c:v>
                </c:pt>
                <c:pt idx="48">
                  <c:v>0.99731886700000005</c:v>
                </c:pt>
                <c:pt idx="49">
                  <c:v>0.99798549199999997</c:v>
                </c:pt>
                <c:pt idx="50">
                  <c:v>0.99848662200000005</c:v>
                </c:pt>
                <c:pt idx="51">
                  <c:v>0.99886323300000002</c:v>
                </c:pt>
                <c:pt idx="52">
                  <c:v>0.99914620300000001</c:v>
                </c:pt>
                <c:pt idx="53">
                  <c:v>0.99935878</c:v>
                </c:pt>
                <c:pt idx="54">
                  <c:v>0.99951845500000003</c:v>
                </c:pt>
                <c:pt idx="55">
                  <c:v>0.99963838299999996</c:v>
                </c:pt>
                <c:pt idx="56">
                  <c:v>0.99972845099999996</c:v>
                </c:pt>
                <c:pt idx="57">
                  <c:v>0.999796091</c:v>
                </c:pt>
                <c:pt idx="58">
                  <c:v>0.99984688399999999</c:v>
                </c:pt>
                <c:pt idx="59">
                  <c:v>0.99988502700000004</c:v>
                </c:pt>
                <c:pt idx="60">
                  <c:v>0.999913669</c:v>
                </c:pt>
                <c:pt idx="61">
                  <c:v>0.99993517600000004</c:v>
                </c:pt>
                <c:pt idx="62">
                  <c:v>0.99995132499999995</c:v>
                </c:pt>
                <c:pt idx="63">
                  <c:v>0.99996345099999995</c:v>
                </c:pt>
                <c:pt idx="64">
                  <c:v>0.99997255699999998</c:v>
                </c:pt>
                <c:pt idx="65">
                  <c:v>0.99997939400000002</c:v>
                </c:pt>
                <c:pt idx="66">
                  <c:v>0.99998452800000004</c:v>
                </c:pt>
                <c:pt idx="67">
                  <c:v>0.99998838199999995</c:v>
                </c:pt>
                <c:pt idx="68">
                  <c:v>0.99999127700000001</c:v>
                </c:pt>
                <c:pt idx="69">
                  <c:v>0.99999344999999995</c:v>
                </c:pt>
                <c:pt idx="70">
                  <c:v>0.99999508199999998</c:v>
                </c:pt>
                <c:pt idx="71">
                  <c:v>0.99999630699999997</c:v>
                </c:pt>
                <c:pt idx="72">
                  <c:v>0.99999722700000004</c:v>
                </c:pt>
                <c:pt idx="73">
                  <c:v>0.99999791800000004</c:v>
                </c:pt>
                <c:pt idx="74">
                  <c:v>0.99999843700000002</c:v>
                </c:pt>
                <c:pt idx="75">
                  <c:v>0.99999882600000001</c:v>
                </c:pt>
                <c:pt idx="76">
                  <c:v>0.99999911900000005</c:v>
                </c:pt>
                <c:pt idx="77">
                  <c:v>0.99999933799999996</c:v>
                </c:pt>
                <c:pt idx="78">
                  <c:v>0.99999950299999996</c:v>
                </c:pt>
                <c:pt idx="79">
                  <c:v>0.999999627</c:v>
                </c:pt>
                <c:pt idx="80">
                  <c:v>0.99999972000000004</c:v>
                </c:pt>
                <c:pt idx="81">
                  <c:v>0.99999979000000006</c:v>
                </c:pt>
                <c:pt idx="82">
                  <c:v>0.99999984200000003</c:v>
                </c:pt>
                <c:pt idx="83">
                  <c:v>0.99999988100000003</c:v>
                </c:pt>
                <c:pt idx="84">
                  <c:v>0.99999991099999996</c:v>
                </c:pt>
                <c:pt idx="85">
                  <c:v>0.99999993300000001</c:v>
                </c:pt>
                <c:pt idx="86">
                  <c:v>0.99999994999999997</c:v>
                </c:pt>
                <c:pt idx="87">
                  <c:v>0.99999996199999996</c:v>
                </c:pt>
                <c:pt idx="88">
                  <c:v>0.99999997200000001</c:v>
                </c:pt>
                <c:pt idx="89">
                  <c:v>0.99999997900000004</c:v>
                </c:pt>
                <c:pt idx="90">
                  <c:v>0.99999998400000001</c:v>
                </c:pt>
                <c:pt idx="91">
                  <c:v>0.99999998800000001</c:v>
                </c:pt>
                <c:pt idx="92">
                  <c:v>0.99999999100000003</c:v>
                </c:pt>
                <c:pt idx="93">
                  <c:v>0.99999999299999998</c:v>
                </c:pt>
                <c:pt idx="94">
                  <c:v>0.99999999500000003</c:v>
                </c:pt>
                <c:pt idx="95">
                  <c:v>0.999999996</c:v>
                </c:pt>
                <c:pt idx="96">
                  <c:v>0.99999999699999997</c:v>
                </c:pt>
                <c:pt idx="97">
                  <c:v>0.99999999799999995</c:v>
                </c:pt>
                <c:pt idx="98">
                  <c:v>0.99999999799999995</c:v>
                </c:pt>
                <c:pt idx="99">
                  <c:v>0.99999999900000003</c:v>
                </c:pt>
                <c:pt idx="100">
                  <c:v>0.99999999900000003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D186-48CC-989F-2D56CDE75BBC}"/>
            </c:ext>
          </c:extLst>
        </c:ser>
        <c:ser>
          <c:idx val="11"/>
          <c:order val="11"/>
          <c:tx>
            <c:strRef>
              <c:f>全体!$O$1</c:f>
              <c:strCache>
                <c:ptCount val="1"/>
                <c:pt idx="0">
                  <c:v>Squidsashimi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全体!$O$2:$O$102</c:f>
              <c:numCache>
                <c:formatCode>General</c:formatCode>
                <c:ptCount val="101"/>
                <c:pt idx="0">
                  <c:v>8.8808610000000003E-3</c:v>
                </c:pt>
                <c:pt idx="1">
                  <c:v>1.0710815E-2</c:v>
                </c:pt>
                <c:pt idx="2">
                  <c:v>1.2913154E-2</c:v>
                </c:pt>
                <c:pt idx="3">
                  <c:v>1.5561438E-2</c:v>
                </c:pt>
                <c:pt idx="4">
                  <c:v>1.8742755E-2</c:v>
                </c:pt>
                <c:pt idx="5">
                  <c:v>2.2559765999999998E-2</c:v>
                </c:pt>
                <c:pt idx="6">
                  <c:v>2.7132847000000002E-2</c:v>
                </c:pt>
                <c:pt idx="7">
                  <c:v>3.2602234000000001E-2</c:v>
                </c:pt>
                <c:pt idx="8">
                  <c:v>3.9129999999999998E-2</c:v>
                </c:pt>
                <c:pt idx="9">
                  <c:v>4.690163E-2</c:v>
                </c:pt>
                <c:pt idx="10">
                  <c:v>5.6126833000000001E-2</c:v>
                </c:pt>
                <c:pt idx="11">
                  <c:v>6.7039138999999998E-2</c:v>
                </c:pt>
                <c:pt idx="12">
                  <c:v>7.9893655999999993E-2</c:v>
                </c:pt>
                <c:pt idx="13">
                  <c:v>9.4962289000000005E-2</c:v>
                </c:pt>
                <c:pt idx="14">
                  <c:v>0.112525606</c:v>
                </c:pt>
                <c:pt idx="15">
                  <c:v>0.13286058100000001</c:v>
                </c:pt>
                <c:pt idx="16">
                  <c:v>0.15622365599999999</c:v>
                </c:pt>
                <c:pt idx="17">
                  <c:v>0.18282900099999999</c:v>
                </c:pt>
                <c:pt idx="18">
                  <c:v>0.21282262900000001</c:v>
                </c:pt>
                <c:pt idx="19">
                  <c:v>0.24625412899999999</c:v>
                </c:pt>
                <c:pt idx="20">
                  <c:v>0.28304902500000001</c:v>
                </c:pt>
                <c:pt idx="21">
                  <c:v>0.322985998</c:v>
                </c:pt>
                <c:pt idx="22">
                  <c:v>0.36568387600000002</c:v>
                </c:pt>
                <c:pt idx="23">
                  <c:v>0.41060301399999999</c:v>
                </c:pt>
                <c:pt idx="24">
                  <c:v>0.45706407300000002</c:v>
                </c:pt>
                <c:pt idx="25">
                  <c:v>0.50428436499999996</c:v>
                </c:pt>
                <c:pt idx="26">
                  <c:v>0.55142839600000004</c:v>
                </c:pt>
                <c:pt idx="27">
                  <c:v>0.59766603600000001</c:v>
                </c:pt>
                <c:pt idx="28">
                  <c:v>0.64222989500000005</c:v>
                </c:pt>
                <c:pt idx="29">
                  <c:v>0.68446370599999995</c:v>
                </c:pt>
                <c:pt idx="30">
                  <c:v>0.72385563600000002</c:v>
                </c:pt>
                <c:pt idx="31">
                  <c:v>0.76005381000000005</c:v>
                </c:pt>
                <c:pt idx="32">
                  <c:v>0.79286479399999998</c:v>
                </c:pt>
                <c:pt idx="33">
                  <c:v>0.82223845500000003</c:v>
                </c:pt>
                <c:pt idx="34">
                  <c:v>0.848243945</c:v>
                </c:pt>
                <c:pt idx="35">
                  <c:v>0.87104166900000002</c:v>
                </c:pt>
                <c:pt idx="36">
                  <c:v>0.89085525700000001</c:v>
                </c:pt>
                <c:pt idx="37">
                  <c:v>0.90794634200000002</c:v>
                </c:pt>
                <c:pt idx="38">
                  <c:v>0.92259366300000001</c:v>
                </c:pt>
                <c:pt idx="39">
                  <c:v>0.93507699700000002</c:v>
                </c:pt>
                <c:pt idx="40">
                  <c:v>0.94566570599999999</c:v>
                </c:pt>
                <c:pt idx="41">
                  <c:v>0.95461126200000002</c:v>
                </c:pt>
                <c:pt idx="42">
                  <c:v>0.96214298799999998</c:v>
                </c:pt>
                <c:pt idx="43">
                  <c:v>0.968466198</c:v>
                </c:pt>
                <c:pt idx="44">
                  <c:v>0.97376205199999999</c:v>
                </c:pt>
                <c:pt idx="45">
                  <c:v>0.97818853900000002</c:v>
                </c:pt>
                <c:pt idx="46">
                  <c:v>0.98188214799999995</c:v>
                </c:pt>
                <c:pt idx="47">
                  <c:v>0.98495988999999995</c:v>
                </c:pt>
                <c:pt idx="48">
                  <c:v>0.98752144900000005</c:v>
                </c:pt>
                <c:pt idx="49">
                  <c:v>0.98965131900000003</c:v>
                </c:pt>
                <c:pt idx="50">
                  <c:v>0.99142081699999995</c:v>
                </c:pt>
                <c:pt idx="51">
                  <c:v>0.99288992499999995</c:v>
                </c:pt>
                <c:pt idx="52">
                  <c:v>0.99410895700000002</c:v>
                </c:pt>
                <c:pt idx="53">
                  <c:v>0.99512001100000003</c:v>
                </c:pt>
                <c:pt idx="54">
                  <c:v>0.99595824799999999</c:v>
                </c:pt>
                <c:pt idx="55">
                  <c:v>0.99665298499999999</c:v>
                </c:pt>
                <c:pt idx="56">
                  <c:v>0.997228636</c:v>
                </c:pt>
                <c:pt idx="57">
                  <c:v>0.99770550899999999</c:v>
                </c:pt>
                <c:pt idx="58">
                  <c:v>0.99810048200000001</c:v>
                </c:pt>
                <c:pt idx="59">
                  <c:v>0.99842757199999999</c:v>
                </c:pt>
                <c:pt idx="60">
                  <c:v>0.99869841100000001</c:v>
                </c:pt>
                <c:pt idx="61">
                  <c:v>0.99892265099999999</c:v>
                </c:pt>
                <c:pt idx="62">
                  <c:v>0.99910829300000004</c:v>
                </c:pt>
                <c:pt idx="63">
                  <c:v>0.99926197000000005</c:v>
                </c:pt>
                <c:pt idx="64">
                  <c:v>0.99938917800000004</c:v>
                </c:pt>
                <c:pt idx="65">
                  <c:v>0.99949447199999997</c:v>
                </c:pt>
                <c:pt idx="66">
                  <c:v>0.999581622</c:v>
                </c:pt>
                <c:pt idx="67">
                  <c:v>0.99965375400000001</c:v>
                </c:pt>
                <c:pt idx="68">
                  <c:v>0.99971345300000003</c:v>
                </c:pt>
                <c:pt idx="69">
                  <c:v>0.999762861</c:v>
                </c:pt>
                <c:pt idx="70">
                  <c:v>0.99980375200000005</c:v>
                </c:pt>
                <c:pt idx="71">
                  <c:v>0.99983759299999997</c:v>
                </c:pt>
                <c:pt idx="72">
                  <c:v>0.99986559900000005</c:v>
                </c:pt>
                <c:pt idx="73">
                  <c:v>0.99988877600000003</c:v>
                </c:pt>
                <c:pt idx="74">
                  <c:v>0.99990795700000001</c:v>
                </c:pt>
                <c:pt idx="75">
                  <c:v>0.99992382999999996</c:v>
                </c:pt>
                <c:pt idx="76">
                  <c:v>0.99993696600000004</c:v>
                </c:pt>
                <c:pt idx="77">
                  <c:v>0.99994783700000001</c:v>
                </c:pt>
                <c:pt idx="78">
                  <c:v>0.99995683300000004</c:v>
                </c:pt>
                <c:pt idx="79">
                  <c:v>0.99996427799999998</c:v>
                </c:pt>
                <c:pt idx="80">
                  <c:v>0.99997043799999996</c:v>
                </c:pt>
                <c:pt idx="81">
                  <c:v>0.99997553699999997</c:v>
                </c:pt>
                <c:pt idx="82">
                  <c:v>0.999979756</c:v>
                </c:pt>
                <c:pt idx="83">
                  <c:v>0.99998324699999996</c:v>
                </c:pt>
                <c:pt idx="84">
                  <c:v>0.99998613599999997</c:v>
                </c:pt>
                <c:pt idx="85">
                  <c:v>0.99998852699999996</c:v>
                </c:pt>
                <c:pt idx="86">
                  <c:v>0.99999050599999995</c:v>
                </c:pt>
                <c:pt idx="87">
                  <c:v>0.99999214300000006</c:v>
                </c:pt>
                <c:pt idx="88">
                  <c:v>0.99999349800000004</c:v>
                </c:pt>
                <c:pt idx="89">
                  <c:v>0.99999461999999995</c:v>
                </c:pt>
                <c:pt idx="90">
                  <c:v>0.99999554800000001</c:v>
                </c:pt>
                <c:pt idx="91">
                  <c:v>0.99999631600000005</c:v>
                </c:pt>
                <c:pt idx="92">
                  <c:v>0.99999695099999997</c:v>
                </c:pt>
                <c:pt idx="93">
                  <c:v>0.99999747699999997</c:v>
                </c:pt>
                <c:pt idx="94">
                  <c:v>0.99999791199999999</c:v>
                </c:pt>
                <c:pt idx="95">
                  <c:v>0.99999827200000002</c:v>
                </c:pt>
                <c:pt idx="96">
                  <c:v>0.99999857000000003</c:v>
                </c:pt>
                <c:pt idx="97">
                  <c:v>0.99999881700000004</c:v>
                </c:pt>
                <c:pt idx="98">
                  <c:v>0.99999902100000004</c:v>
                </c:pt>
                <c:pt idx="99">
                  <c:v>0.99999919000000004</c:v>
                </c:pt>
                <c:pt idx="100">
                  <c:v>0.99999932899999999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D186-48CC-989F-2D56CDE75BBC}"/>
            </c:ext>
          </c:extLst>
        </c:ser>
        <c:ser>
          <c:idx val="12"/>
          <c:order val="12"/>
          <c:tx>
            <c:strRef>
              <c:f>全体!$P$1</c:f>
              <c:strCache>
                <c:ptCount val="1"/>
                <c:pt idx="0">
                  <c:v>Steamed rice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全体!$P$2:$P$102</c:f>
              <c:numCache>
                <c:formatCode>General</c:formatCode>
                <c:ptCount val="101"/>
                <c:pt idx="0">
                  <c:v>0.77976380000000001</c:v>
                </c:pt>
                <c:pt idx="1">
                  <c:v>0.7806765</c:v>
                </c:pt>
                <c:pt idx="2">
                  <c:v>0.78173700000000002</c:v>
                </c:pt>
                <c:pt idx="3">
                  <c:v>0.78296759999999999</c:v>
                </c:pt>
                <c:pt idx="4">
                  <c:v>0.7843928</c:v>
                </c:pt>
                <c:pt idx="5">
                  <c:v>0.78604030000000003</c:v>
                </c:pt>
                <c:pt idx="6">
                  <c:v>0.78794019999999998</c:v>
                </c:pt>
                <c:pt idx="7">
                  <c:v>0.79012539999999998</c:v>
                </c:pt>
                <c:pt idx="8">
                  <c:v>0.79263079999999997</c:v>
                </c:pt>
                <c:pt idx="9">
                  <c:v>0.79549340000000002</c:v>
                </c:pt>
                <c:pt idx="10">
                  <c:v>0.79875070000000004</c:v>
                </c:pt>
                <c:pt idx="11">
                  <c:v>0.8024403</c:v>
                </c:pt>
                <c:pt idx="12">
                  <c:v>0.80659760000000003</c:v>
                </c:pt>
                <c:pt idx="13">
                  <c:v>0.8112547</c:v>
                </c:pt>
                <c:pt idx="14">
                  <c:v>0.81643739999999998</c:v>
                </c:pt>
                <c:pt idx="15">
                  <c:v>0.82216299999999998</c:v>
                </c:pt>
                <c:pt idx="16">
                  <c:v>0.82843739999999999</c:v>
                </c:pt>
                <c:pt idx="17">
                  <c:v>0.83525280000000002</c:v>
                </c:pt>
                <c:pt idx="18">
                  <c:v>0.84258500000000003</c:v>
                </c:pt>
                <c:pt idx="19">
                  <c:v>0.85039209999999998</c:v>
                </c:pt>
                <c:pt idx="20">
                  <c:v>0.85861390000000004</c:v>
                </c:pt>
                <c:pt idx="21">
                  <c:v>0.86717279999999997</c:v>
                </c:pt>
                <c:pt idx="22">
                  <c:v>0.87597590000000003</c:v>
                </c:pt>
                <c:pt idx="23">
                  <c:v>0.88491869999999995</c:v>
                </c:pt>
                <c:pt idx="24">
                  <c:v>0.89388970000000001</c:v>
                </c:pt>
                <c:pt idx="25">
                  <c:v>0.90277620000000003</c:v>
                </c:pt>
                <c:pt idx="26">
                  <c:v>0.91146950000000004</c:v>
                </c:pt>
                <c:pt idx="27">
                  <c:v>0.91987030000000003</c:v>
                </c:pt>
                <c:pt idx="28">
                  <c:v>0.92789310000000003</c:v>
                </c:pt>
                <c:pt idx="29">
                  <c:v>0.93546879999999999</c:v>
                </c:pt>
                <c:pt idx="30">
                  <c:v>0.94254629999999995</c:v>
                </c:pt>
                <c:pt idx="31">
                  <c:v>0.94909279999999996</c:v>
                </c:pt>
                <c:pt idx="32">
                  <c:v>0.95509250000000001</c:v>
                </c:pt>
                <c:pt idx="33">
                  <c:v>0.96054470000000003</c:v>
                </c:pt>
                <c:pt idx="34">
                  <c:v>0.96546140000000003</c:v>
                </c:pt>
                <c:pt idx="35">
                  <c:v>0.96986459999999997</c:v>
                </c:pt>
                <c:pt idx="36">
                  <c:v>0.97378339999999997</c:v>
                </c:pt>
                <c:pt idx="37">
                  <c:v>0.97725189999999995</c:v>
                </c:pt>
                <c:pt idx="38">
                  <c:v>0.98030689999999998</c:v>
                </c:pt>
                <c:pt idx="39">
                  <c:v>0.98298589999999997</c:v>
                </c:pt>
                <c:pt idx="40">
                  <c:v>0.98532649999999999</c:v>
                </c:pt>
                <c:pt idx="41">
                  <c:v>0.98736460000000004</c:v>
                </c:pt>
                <c:pt idx="42">
                  <c:v>0.98913419999999996</c:v>
                </c:pt>
                <c:pt idx="43">
                  <c:v>0.99066679999999996</c:v>
                </c:pt>
                <c:pt idx="44">
                  <c:v>0.99199130000000002</c:v>
                </c:pt>
                <c:pt idx="45">
                  <c:v>0.99313379999999996</c:v>
                </c:pt>
                <c:pt idx="46">
                  <c:v>0.99411769999999999</c:v>
                </c:pt>
                <c:pt idx="47">
                  <c:v>0.99496379999999995</c:v>
                </c:pt>
                <c:pt idx="48">
                  <c:v>0.99569070000000004</c:v>
                </c:pt>
                <c:pt idx="49">
                  <c:v>0.99631440000000004</c:v>
                </c:pt>
                <c:pt idx="50">
                  <c:v>0.99684910000000004</c:v>
                </c:pt>
                <c:pt idx="51">
                  <c:v>0.9973071</c:v>
                </c:pt>
                <c:pt idx="52">
                  <c:v>0.99769929999999996</c:v>
                </c:pt>
                <c:pt idx="53">
                  <c:v>0.99803489999999995</c:v>
                </c:pt>
                <c:pt idx="54">
                  <c:v>0.99832189999999998</c:v>
                </c:pt>
                <c:pt idx="55">
                  <c:v>0.99856719999999999</c:v>
                </c:pt>
                <c:pt idx="56">
                  <c:v>0.99877689999999997</c:v>
                </c:pt>
                <c:pt idx="57">
                  <c:v>0.99895599999999996</c:v>
                </c:pt>
                <c:pt idx="58">
                  <c:v>0.99910900000000002</c:v>
                </c:pt>
                <c:pt idx="59">
                  <c:v>0.99923969999999995</c:v>
                </c:pt>
                <c:pt idx="60">
                  <c:v>0.9993512</c:v>
                </c:pt>
                <c:pt idx="61">
                  <c:v>0.99944639999999996</c:v>
                </c:pt>
                <c:pt idx="62">
                  <c:v>0.99952770000000002</c:v>
                </c:pt>
                <c:pt idx="63">
                  <c:v>0.99959710000000002</c:v>
                </c:pt>
                <c:pt idx="64">
                  <c:v>0.99965630000000005</c:v>
                </c:pt>
                <c:pt idx="65">
                  <c:v>0.99970680000000001</c:v>
                </c:pt>
                <c:pt idx="66">
                  <c:v>0.99974989999999997</c:v>
                </c:pt>
                <c:pt idx="67">
                  <c:v>0.99978659999999997</c:v>
                </c:pt>
                <c:pt idx="68">
                  <c:v>0.99981799999999998</c:v>
                </c:pt>
                <c:pt idx="69">
                  <c:v>0.99984479999999998</c:v>
                </c:pt>
                <c:pt idx="70">
                  <c:v>0.99986759999999997</c:v>
                </c:pt>
                <c:pt idx="71">
                  <c:v>0.99988710000000003</c:v>
                </c:pt>
                <c:pt idx="72">
                  <c:v>0.99990369999999995</c:v>
                </c:pt>
                <c:pt idx="73">
                  <c:v>0.99991779999999997</c:v>
                </c:pt>
                <c:pt idx="74">
                  <c:v>0.99992990000000004</c:v>
                </c:pt>
                <c:pt idx="75">
                  <c:v>0.99994019999999995</c:v>
                </c:pt>
                <c:pt idx="76">
                  <c:v>0.99994899999999998</c:v>
                </c:pt>
                <c:pt idx="77">
                  <c:v>0.99995650000000003</c:v>
                </c:pt>
                <c:pt idx="78">
                  <c:v>0.99996289999999999</c:v>
                </c:pt>
                <c:pt idx="79">
                  <c:v>0.99996839999999998</c:v>
                </c:pt>
                <c:pt idx="80">
                  <c:v>0.999973</c:v>
                </c:pt>
                <c:pt idx="81">
                  <c:v>0.999977</c:v>
                </c:pt>
                <c:pt idx="82">
                  <c:v>0.99998039999999999</c:v>
                </c:pt>
                <c:pt idx="83">
                  <c:v>0.99998330000000002</c:v>
                </c:pt>
                <c:pt idx="84">
                  <c:v>0.99998569999999998</c:v>
                </c:pt>
                <c:pt idx="85">
                  <c:v>0.99998779999999998</c:v>
                </c:pt>
                <c:pt idx="86">
                  <c:v>0.99998960000000003</c:v>
                </c:pt>
                <c:pt idx="87">
                  <c:v>0.99999110000000002</c:v>
                </c:pt>
                <c:pt idx="88">
                  <c:v>0.9999924</c:v>
                </c:pt>
                <c:pt idx="89">
                  <c:v>0.99999360000000004</c:v>
                </c:pt>
                <c:pt idx="90">
                  <c:v>0.99999450000000001</c:v>
                </c:pt>
                <c:pt idx="91">
                  <c:v>0.99999530000000003</c:v>
                </c:pt>
                <c:pt idx="92">
                  <c:v>0.999996</c:v>
                </c:pt>
                <c:pt idx="93">
                  <c:v>0.99999660000000001</c:v>
                </c:pt>
                <c:pt idx="94">
                  <c:v>0.99999709999999997</c:v>
                </c:pt>
                <c:pt idx="95">
                  <c:v>0.99999749999999998</c:v>
                </c:pt>
                <c:pt idx="96">
                  <c:v>0.9999979</c:v>
                </c:pt>
                <c:pt idx="97">
                  <c:v>0.99999819999999995</c:v>
                </c:pt>
                <c:pt idx="98">
                  <c:v>0.99999850000000001</c:v>
                </c:pt>
                <c:pt idx="99">
                  <c:v>0.99999870000000002</c:v>
                </c:pt>
                <c:pt idx="100">
                  <c:v>0.99999890000000002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D186-48CC-989F-2D56CDE75BBC}"/>
            </c:ext>
          </c:extLst>
        </c:ser>
        <c:ser>
          <c:idx val="13"/>
          <c:order val="13"/>
          <c:tx>
            <c:strRef>
              <c:f>全体!$Q$1</c:f>
              <c:strCache>
                <c:ptCount val="1"/>
                <c:pt idx="0">
                  <c:v>Tuna sashimi,</c:v>
                </c:pt>
              </c:strCache>
            </c:strRef>
          </c:tx>
          <c:spPr>
            <a:ln w="19050" cap="rnd">
              <a:solidFill>
                <a:srgbClr val="00B0F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全体!$Q$2:$Q$102</c:f>
              <c:numCache>
                <c:formatCode>General</c:formatCode>
                <c:ptCount val="101"/>
                <c:pt idx="0">
                  <c:v>0.48033949999999997</c:v>
                </c:pt>
                <c:pt idx="1">
                  <c:v>0.4965485</c:v>
                </c:pt>
                <c:pt idx="2">
                  <c:v>0.51278190000000001</c:v>
                </c:pt>
                <c:pt idx="3">
                  <c:v>0.52900429999999998</c:v>
                </c:pt>
                <c:pt idx="4">
                  <c:v>0.54518060000000002</c:v>
                </c:pt>
                <c:pt idx="5">
                  <c:v>0.56127609999999994</c:v>
                </c:pt>
                <c:pt idx="6">
                  <c:v>0.57725660000000001</c:v>
                </c:pt>
                <c:pt idx="7">
                  <c:v>0.59308899999999998</c:v>
                </c:pt>
                <c:pt idx="8">
                  <c:v>0.60874139999999999</c:v>
                </c:pt>
                <c:pt idx="9">
                  <c:v>0.6241835</c:v>
                </c:pt>
                <c:pt idx="10">
                  <c:v>0.63938669999999997</c:v>
                </c:pt>
                <c:pt idx="11">
                  <c:v>0.65432409999999996</c:v>
                </c:pt>
                <c:pt idx="12">
                  <c:v>0.66897110000000004</c:v>
                </c:pt>
                <c:pt idx="13">
                  <c:v>0.6833051</c:v>
                </c:pt>
                <c:pt idx="14">
                  <c:v>0.69730599999999998</c:v>
                </c:pt>
                <c:pt idx="15">
                  <c:v>0.71095589999999997</c:v>
                </c:pt>
                <c:pt idx="16">
                  <c:v>0.72423910000000002</c:v>
                </c:pt>
                <c:pt idx="17">
                  <c:v>0.73714270000000004</c:v>
                </c:pt>
                <c:pt idx="18">
                  <c:v>0.74965570000000004</c:v>
                </c:pt>
                <c:pt idx="19">
                  <c:v>0.76176969999999999</c:v>
                </c:pt>
                <c:pt idx="20">
                  <c:v>0.77347840000000001</c:v>
                </c:pt>
                <c:pt idx="21">
                  <c:v>0.78477759999999996</c:v>
                </c:pt>
                <c:pt idx="22">
                  <c:v>0.79566519999999996</c:v>
                </c:pt>
                <c:pt idx="23">
                  <c:v>0.80614070000000004</c:v>
                </c:pt>
                <c:pt idx="24">
                  <c:v>0.81620579999999998</c:v>
                </c:pt>
                <c:pt idx="25">
                  <c:v>0.82586329999999997</c:v>
                </c:pt>
                <c:pt idx="26">
                  <c:v>0.83511789999999997</c:v>
                </c:pt>
                <c:pt idx="27">
                  <c:v>0.84397540000000004</c:v>
                </c:pt>
                <c:pt idx="28">
                  <c:v>0.8524427</c:v>
                </c:pt>
                <c:pt idx="29">
                  <c:v>0.86052779999999995</c:v>
                </c:pt>
                <c:pt idx="30">
                  <c:v>0.86823969999999995</c:v>
                </c:pt>
                <c:pt idx="31">
                  <c:v>0.87558800000000003</c:v>
                </c:pt>
                <c:pt idx="32">
                  <c:v>0.88258289999999995</c:v>
                </c:pt>
                <c:pt idx="33">
                  <c:v>0.88923509999999995</c:v>
                </c:pt>
                <c:pt idx="34">
                  <c:v>0.89555589999999996</c:v>
                </c:pt>
                <c:pt idx="35">
                  <c:v>0.90155660000000004</c:v>
                </c:pt>
                <c:pt idx="36">
                  <c:v>0.90724890000000002</c:v>
                </c:pt>
                <c:pt idx="37">
                  <c:v>0.91264440000000002</c:v>
                </c:pt>
                <c:pt idx="38">
                  <c:v>0.91775510000000005</c:v>
                </c:pt>
                <c:pt idx="39">
                  <c:v>0.92259259999999998</c:v>
                </c:pt>
                <c:pt idx="40">
                  <c:v>0.92716849999999995</c:v>
                </c:pt>
                <c:pt idx="41">
                  <c:v>0.9314943</c:v>
                </c:pt>
                <c:pt idx="42">
                  <c:v>0.93558140000000001</c:v>
                </c:pt>
                <c:pt idx="43">
                  <c:v>0.93944070000000002</c:v>
                </c:pt>
                <c:pt idx="44">
                  <c:v>0.94308309999999995</c:v>
                </c:pt>
                <c:pt idx="45">
                  <c:v>0.9465192</c:v>
                </c:pt>
                <c:pt idx="46">
                  <c:v>0.94975900000000002</c:v>
                </c:pt>
                <c:pt idx="47">
                  <c:v>0.95281249999999995</c:v>
                </c:pt>
                <c:pt idx="48">
                  <c:v>0.95568920000000002</c:v>
                </c:pt>
                <c:pt idx="49">
                  <c:v>0.95839839999999998</c:v>
                </c:pt>
                <c:pt idx="50">
                  <c:v>0.96094880000000005</c:v>
                </c:pt>
                <c:pt idx="51">
                  <c:v>0.96334889999999995</c:v>
                </c:pt>
                <c:pt idx="52">
                  <c:v>0.96560690000000005</c:v>
                </c:pt>
                <c:pt idx="53">
                  <c:v>0.96773039999999999</c:v>
                </c:pt>
                <c:pt idx="54">
                  <c:v>0.96972709999999995</c:v>
                </c:pt>
                <c:pt idx="55">
                  <c:v>0.97160389999999996</c:v>
                </c:pt>
                <c:pt idx="56">
                  <c:v>0.9733676</c:v>
                </c:pt>
                <c:pt idx="57">
                  <c:v>0.97502460000000002</c:v>
                </c:pt>
                <c:pt idx="58">
                  <c:v>0.97658100000000003</c:v>
                </c:pt>
                <c:pt idx="59">
                  <c:v>0.97804270000000004</c:v>
                </c:pt>
                <c:pt idx="60">
                  <c:v>0.97941509999999998</c:v>
                </c:pt>
                <c:pt idx="61">
                  <c:v>0.9807034</c:v>
                </c:pt>
                <c:pt idx="62">
                  <c:v>0.98191260000000002</c:v>
                </c:pt>
                <c:pt idx="63">
                  <c:v>0.98304740000000002</c:v>
                </c:pt>
                <c:pt idx="64">
                  <c:v>0.98411210000000005</c:v>
                </c:pt>
                <c:pt idx="65">
                  <c:v>0.98511099999999996</c:v>
                </c:pt>
                <c:pt idx="66">
                  <c:v>0.98604800000000004</c:v>
                </c:pt>
                <c:pt idx="67">
                  <c:v>0.98692679999999999</c:v>
                </c:pt>
                <c:pt idx="68">
                  <c:v>0.98775100000000005</c:v>
                </c:pt>
                <c:pt idx="69">
                  <c:v>0.98852379999999995</c:v>
                </c:pt>
                <c:pt idx="70">
                  <c:v>0.98924840000000003</c:v>
                </c:pt>
                <c:pt idx="71">
                  <c:v>0.98992780000000002</c:v>
                </c:pt>
                <c:pt idx="72">
                  <c:v>0.99056460000000002</c:v>
                </c:pt>
                <c:pt idx="73">
                  <c:v>0.99116150000000003</c:v>
                </c:pt>
                <c:pt idx="74">
                  <c:v>0.99172099999999996</c:v>
                </c:pt>
                <c:pt idx="75">
                  <c:v>0.9922453</c:v>
                </c:pt>
                <c:pt idx="76">
                  <c:v>0.99273670000000003</c:v>
                </c:pt>
                <c:pt idx="77">
                  <c:v>0.9931972</c:v>
                </c:pt>
                <c:pt idx="78">
                  <c:v>0.99362859999999997</c:v>
                </c:pt>
                <c:pt idx="79">
                  <c:v>0.9940329</c:v>
                </c:pt>
                <c:pt idx="80">
                  <c:v>0.99441170000000001</c:v>
                </c:pt>
                <c:pt idx="81">
                  <c:v>0.9947665</c:v>
                </c:pt>
                <c:pt idx="82">
                  <c:v>0.99509890000000001</c:v>
                </c:pt>
                <c:pt idx="83">
                  <c:v>0.99541040000000003</c:v>
                </c:pt>
                <c:pt idx="84">
                  <c:v>0.99570210000000003</c:v>
                </c:pt>
                <c:pt idx="85">
                  <c:v>0.99597530000000001</c:v>
                </c:pt>
                <c:pt idx="86">
                  <c:v>0.99623130000000004</c:v>
                </c:pt>
                <c:pt idx="87">
                  <c:v>0.996471</c:v>
                </c:pt>
                <c:pt idx="88">
                  <c:v>0.99669549999999996</c:v>
                </c:pt>
                <c:pt idx="89">
                  <c:v>0.99690579999999995</c:v>
                </c:pt>
                <c:pt idx="90">
                  <c:v>0.99710270000000001</c:v>
                </c:pt>
                <c:pt idx="91">
                  <c:v>0.99728720000000004</c:v>
                </c:pt>
                <c:pt idx="92">
                  <c:v>0.99745989999999995</c:v>
                </c:pt>
                <c:pt idx="93">
                  <c:v>0.99762169999999994</c:v>
                </c:pt>
                <c:pt idx="94">
                  <c:v>0.99777320000000003</c:v>
                </c:pt>
                <c:pt idx="95">
                  <c:v>0.997915</c:v>
                </c:pt>
                <c:pt idx="96">
                  <c:v>0.99804780000000004</c:v>
                </c:pt>
                <c:pt idx="97">
                  <c:v>0.99817219999999995</c:v>
                </c:pt>
                <c:pt idx="98">
                  <c:v>0.99828870000000003</c:v>
                </c:pt>
                <c:pt idx="99">
                  <c:v>0.9983978</c:v>
                </c:pt>
                <c:pt idx="100">
                  <c:v>0.9984999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D186-48CC-989F-2D56CDE75BBC}"/>
            </c:ext>
          </c:extLst>
        </c:ser>
        <c:ser>
          <c:idx val="14"/>
          <c:order val="14"/>
          <c:tx>
            <c:strRef>
              <c:f>全体!$R$1</c:f>
              <c:strCache>
                <c:ptCount val="1"/>
                <c:pt idx="0">
                  <c:v>Grilled eel</c:v>
                </c:pt>
              </c:strCache>
            </c:strRef>
          </c:tx>
          <c:spPr>
            <a:ln w="19050" cap="rnd">
              <a:solidFill>
                <a:srgbClr val="00B0F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全体!$C$2:$C$102</c:f>
              <c:numCache>
                <c:formatCode>General</c:formatCode>
                <c:ptCount val="101"/>
                <c:pt idx="0">
                  <c:v>-4</c:v>
                </c:pt>
                <c:pt idx="1">
                  <c:v>-3.92</c:v>
                </c:pt>
                <c:pt idx="2">
                  <c:v>-3.84</c:v>
                </c:pt>
                <c:pt idx="3">
                  <c:v>-3.76</c:v>
                </c:pt>
                <c:pt idx="4">
                  <c:v>-3.68</c:v>
                </c:pt>
                <c:pt idx="5">
                  <c:v>-3.6</c:v>
                </c:pt>
                <c:pt idx="6">
                  <c:v>-3.52</c:v>
                </c:pt>
                <c:pt idx="7">
                  <c:v>-3.44</c:v>
                </c:pt>
                <c:pt idx="8">
                  <c:v>-3.36</c:v>
                </c:pt>
                <c:pt idx="9">
                  <c:v>-3.28</c:v>
                </c:pt>
                <c:pt idx="10">
                  <c:v>-3.2</c:v>
                </c:pt>
                <c:pt idx="11">
                  <c:v>-3.12</c:v>
                </c:pt>
                <c:pt idx="12">
                  <c:v>-3.04</c:v>
                </c:pt>
                <c:pt idx="13">
                  <c:v>-2.96</c:v>
                </c:pt>
                <c:pt idx="14">
                  <c:v>-2.88</c:v>
                </c:pt>
                <c:pt idx="15">
                  <c:v>-2.8</c:v>
                </c:pt>
                <c:pt idx="16">
                  <c:v>-2.72</c:v>
                </c:pt>
                <c:pt idx="17">
                  <c:v>-2.64</c:v>
                </c:pt>
                <c:pt idx="18">
                  <c:v>-2.56</c:v>
                </c:pt>
                <c:pt idx="19">
                  <c:v>-2.48</c:v>
                </c:pt>
                <c:pt idx="20">
                  <c:v>-2.4</c:v>
                </c:pt>
                <c:pt idx="21">
                  <c:v>-2.3199999999999998</c:v>
                </c:pt>
                <c:pt idx="22">
                  <c:v>-2.2400000000000002</c:v>
                </c:pt>
                <c:pt idx="23">
                  <c:v>-2.16</c:v>
                </c:pt>
                <c:pt idx="24">
                  <c:v>-2.08</c:v>
                </c:pt>
                <c:pt idx="25">
                  <c:v>-2</c:v>
                </c:pt>
                <c:pt idx="26">
                  <c:v>-1.92</c:v>
                </c:pt>
                <c:pt idx="27">
                  <c:v>-1.84</c:v>
                </c:pt>
                <c:pt idx="28">
                  <c:v>-1.76</c:v>
                </c:pt>
                <c:pt idx="29">
                  <c:v>-1.68</c:v>
                </c:pt>
                <c:pt idx="30">
                  <c:v>-1.6</c:v>
                </c:pt>
                <c:pt idx="31">
                  <c:v>-1.52</c:v>
                </c:pt>
                <c:pt idx="32">
                  <c:v>-1.44</c:v>
                </c:pt>
                <c:pt idx="33">
                  <c:v>-1.36</c:v>
                </c:pt>
                <c:pt idx="34">
                  <c:v>-1.28</c:v>
                </c:pt>
                <c:pt idx="35">
                  <c:v>-1.2</c:v>
                </c:pt>
                <c:pt idx="36">
                  <c:v>-1.1200000000000001</c:v>
                </c:pt>
                <c:pt idx="37">
                  <c:v>-1.04</c:v>
                </c:pt>
                <c:pt idx="38">
                  <c:v>-0.96</c:v>
                </c:pt>
                <c:pt idx="39">
                  <c:v>-0.88</c:v>
                </c:pt>
                <c:pt idx="40">
                  <c:v>-0.8</c:v>
                </c:pt>
                <c:pt idx="41">
                  <c:v>-0.72</c:v>
                </c:pt>
                <c:pt idx="42">
                  <c:v>-0.64</c:v>
                </c:pt>
                <c:pt idx="43">
                  <c:v>-0.56000000000000005</c:v>
                </c:pt>
                <c:pt idx="44">
                  <c:v>-0.48</c:v>
                </c:pt>
                <c:pt idx="45">
                  <c:v>-0.4</c:v>
                </c:pt>
                <c:pt idx="46">
                  <c:v>-0.32</c:v>
                </c:pt>
                <c:pt idx="47">
                  <c:v>-0.24</c:v>
                </c:pt>
                <c:pt idx="48">
                  <c:v>-0.16</c:v>
                </c:pt>
                <c:pt idx="49">
                  <c:v>-8.0000000000000099E-2</c:v>
                </c:pt>
                <c:pt idx="50">
                  <c:v>0</c:v>
                </c:pt>
                <c:pt idx="51">
                  <c:v>8.0000000000000099E-2</c:v>
                </c:pt>
                <c:pt idx="52">
                  <c:v>0.16</c:v>
                </c:pt>
                <c:pt idx="53">
                  <c:v>0.24</c:v>
                </c:pt>
                <c:pt idx="54">
                  <c:v>0.32</c:v>
                </c:pt>
                <c:pt idx="55">
                  <c:v>0.4</c:v>
                </c:pt>
                <c:pt idx="56">
                  <c:v>0.48</c:v>
                </c:pt>
                <c:pt idx="57">
                  <c:v>0.56000000000000005</c:v>
                </c:pt>
                <c:pt idx="58">
                  <c:v>0.64</c:v>
                </c:pt>
                <c:pt idx="59">
                  <c:v>0.72</c:v>
                </c:pt>
                <c:pt idx="60">
                  <c:v>0.8</c:v>
                </c:pt>
                <c:pt idx="61">
                  <c:v>0.88</c:v>
                </c:pt>
                <c:pt idx="62">
                  <c:v>0.96</c:v>
                </c:pt>
                <c:pt idx="63">
                  <c:v>1.04</c:v>
                </c:pt>
                <c:pt idx="64">
                  <c:v>1.1200000000000001</c:v>
                </c:pt>
                <c:pt idx="65">
                  <c:v>1.2</c:v>
                </c:pt>
                <c:pt idx="66">
                  <c:v>1.28</c:v>
                </c:pt>
                <c:pt idx="67">
                  <c:v>1.36</c:v>
                </c:pt>
                <c:pt idx="68">
                  <c:v>1.44</c:v>
                </c:pt>
                <c:pt idx="69">
                  <c:v>1.52</c:v>
                </c:pt>
                <c:pt idx="70">
                  <c:v>1.6</c:v>
                </c:pt>
                <c:pt idx="71">
                  <c:v>1.6800000000000099</c:v>
                </c:pt>
                <c:pt idx="72">
                  <c:v>1.76000000000001</c:v>
                </c:pt>
                <c:pt idx="73">
                  <c:v>1.8400000000000101</c:v>
                </c:pt>
                <c:pt idx="74">
                  <c:v>1.9200000000000099</c:v>
                </c:pt>
                <c:pt idx="75">
                  <c:v>2.0000000000000102</c:v>
                </c:pt>
                <c:pt idx="76">
                  <c:v>2.0800000000000098</c:v>
                </c:pt>
                <c:pt idx="77">
                  <c:v>2.1600000000000099</c:v>
                </c:pt>
                <c:pt idx="78">
                  <c:v>2.24000000000001</c:v>
                </c:pt>
                <c:pt idx="79">
                  <c:v>2.3200000000000101</c:v>
                </c:pt>
                <c:pt idx="80">
                  <c:v>2.4000000000000101</c:v>
                </c:pt>
                <c:pt idx="81">
                  <c:v>2.4800000000000102</c:v>
                </c:pt>
                <c:pt idx="82">
                  <c:v>2.5600000000000098</c:v>
                </c:pt>
                <c:pt idx="83">
                  <c:v>2.6400000000000099</c:v>
                </c:pt>
                <c:pt idx="84">
                  <c:v>2.72000000000001</c:v>
                </c:pt>
                <c:pt idx="85">
                  <c:v>2.80000000000001</c:v>
                </c:pt>
                <c:pt idx="86">
                  <c:v>2.8800000000000101</c:v>
                </c:pt>
                <c:pt idx="87">
                  <c:v>2.9600000000000102</c:v>
                </c:pt>
                <c:pt idx="88">
                  <c:v>3.0400000000000098</c:v>
                </c:pt>
                <c:pt idx="89">
                  <c:v>3.1200000000000099</c:v>
                </c:pt>
                <c:pt idx="90">
                  <c:v>3.2000000000000099</c:v>
                </c:pt>
                <c:pt idx="91">
                  <c:v>3.28000000000001</c:v>
                </c:pt>
                <c:pt idx="92">
                  <c:v>3.3600000000000101</c:v>
                </c:pt>
                <c:pt idx="93">
                  <c:v>3.4400000000000102</c:v>
                </c:pt>
                <c:pt idx="94">
                  <c:v>3.5200000000000098</c:v>
                </c:pt>
                <c:pt idx="95">
                  <c:v>3.6000000000000099</c:v>
                </c:pt>
                <c:pt idx="96">
                  <c:v>3.6800000000000099</c:v>
                </c:pt>
                <c:pt idx="97">
                  <c:v>3.76000000000001</c:v>
                </c:pt>
                <c:pt idx="98">
                  <c:v>3.8400000000000101</c:v>
                </c:pt>
                <c:pt idx="99">
                  <c:v>3.9200000000000101</c:v>
                </c:pt>
                <c:pt idx="100">
                  <c:v>4.0000000000000098</c:v>
                </c:pt>
              </c:numCache>
            </c:numRef>
          </c:xVal>
          <c:yVal>
            <c:numRef>
              <c:f>全体!$R$2:$R$102</c:f>
              <c:numCache>
                <c:formatCode>General</c:formatCode>
                <c:ptCount val="101"/>
                <c:pt idx="0">
                  <c:v>0.42160379999999997</c:v>
                </c:pt>
                <c:pt idx="1">
                  <c:v>0.42401100000000003</c:v>
                </c:pt>
                <c:pt idx="2">
                  <c:v>0.4266489</c:v>
                </c:pt>
                <c:pt idx="3">
                  <c:v>0.429537</c:v>
                </c:pt>
                <c:pt idx="4">
                  <c:v>0.43269600000000003</c:v>
                </c:pt>
                <c:pt idx="5">
                  <c:v>0.43614760000000002</c:v>
                </c:pt>
                <c:pt idx="6">
                  <c:v>0.43991469999999999</c:v>
                </c:pt>
                <c:pt idx="7">
                  <c:v>0.4440209</c:v>
                </c:pt>
                <c:pt idx="8">
                  <c:v>0.44849060000000002</c:v>
                </c:pt>
                <c:pt idx="9">
                  <c:v>0.4533488</c:v>
                </c:pt>
                <c:pt idx="10">
                  <c:v>0.45862069999999999</c:v>
                </c:pt>
                <c:pt idx="11">
                  <c:v>0.46433140000000001</c:v>
                </c:pt>
                <c:pt idx="12">
                  <c:v>0.47050570000000003</c:v>
                </c:pt>
                <c:pt idx="13">
                  <c:v>0.47716769999999997</c:v>
                </c:pt>
                <c:pt idx="14">
                  <c:v>0.48433969999999998</c:v>
                </c:pt>
                <c:pt idx="15">
                  <c:v>0.4920426</c:v>
                </c:pt>
                <c:pt idx="16">
                  <c:v>0.50029429999999997</c:v>
                </c:pt>
                <c:pt idx="17">
                  <c:v>0.5091097</c:v>
                </c:pt>
                <c:pt idx="18">
                  <c:v>0.51849970000000001</c:v>
                </c:pt>
                <c:pt idx="19">
                  <c:v>0.52847049999999995</c:v>
                </c:pt>
                <c:pt idx="20">
                  <c:v>0.53902300000000003</c:v>
                </c:pt>
                <c:pt idx="21">
                  <c:v>0.55015190000000003</c:v>
                </c:pt>
                <c:pt idx="22">
                  <c:v>0.56184540000000005</c:v>
                </c:pt>
                <c:pt idx="23">
                  <c:v>0.57408429999999999</c:v>
                </c:pt>
                <c:pt idx="24">
                  <c:v>0.58684210000000003</c:v>
                </c:pt>
                <c:pt idx="25">
                  <c:v>0.60008430000000001</c:v>
                </c:pt>
                <c:pt idx="26">
                  <c:v>0.61376889999999995</c:v>
                </c:pt>
                <c:pt idx="27">
                  <c:v>0.62784649999999997</c:v>
                </c:pt>
                <c:pt idx="28">
                  <c:v>0.64226059999999996</c:v>
                </c:pt>
                <c:pt idx="29">
                  <c:v>0.6569488</c:v>
                </c:pt>
                <c:pt idx="30">
                  <c:v>0.67184319999999997</c:v>
                </c:pt>
                <c:pt idx="31">
                  <c:v>0.68687209999999999</c:v>
                </c:pt>
                <c:pt idx="32">
                  <c:v>0.7019611</c:v>
                </c:pt>
                <c:pt idx="33">
                  <c:v>0.71703459999999997</c:v>
                </c:pt>
                <c:pt idx="34">
                  <c:v>0.73201729999999998</c:v>
                </c:pt>
                <c:pt idx="35">
                  <c:v>0.74683560000000004</c:v>
                </c:pt>
                <c:pt idx="36">
                  <c:v>0.76141939999999997</c:v>
                </c:pt>
                <c:pt idx="37">
                  <c:v>0.77570289999999997</c:v>
                </c:pt>
                <c:pt idx="38">
                  <c:v>0.78962580000000004</c:v>
                </c:pt>
                <c:pt idx="39">
                  <c:v>0.80313469999999998</c:v>
                </c:pt>
                <c:pt idx="40">
                  <c:v>0.81618299999999999</c:v>
                </c:pt>
                <c:pt idx="41">
                  <c:v>0.82873180000000002</c:v>
                </c:pt>
                <c:pt idx="42">
                  <c:v>0.84074990000000005</c:v>
                </c:pt>
                <c:pt idx="43">
                  <c:v>0.85221389999999997</c:v>
                </c:pt>
                <c:pt idx="44">
                  <c:v>0.86310770000000003</c:v>
                </c:pt>
                <c:pt idx="45">
                  <c:v>0.87342209999999998</c:v>
                </c:pt>
                <c:pt idx="46">
                  <c:v>0.88315440000000001</c:v>
                </c:pt>
                <c:pt idx="47">
                  <c:v>0.89230790000000004</c:v>
                </c:pt>
                <c:pt idx="48">
                  <c:v>0.90089070000000004</c:v>
                </c:pt>
                <c:pt idx="49">
                  <c:v>0.90891549999999999</c:v>
                </c:pt>
                <c:pt idx="50">
                  <c:v>0.91639839999999995</c:v>
                </c:pt>
                <c:pt idx="51">
                  <c:v>0.92335880000000004</c:v>
                </c:pt>
                <c:pt idx="52">
                  <c:v>0.92981809999999998</c:v>
                </c:pt>
                <c:pt idx="53">
                  <c:v>0.93579950000000001</c:v>
                </c:pt>
                <c:pt idx="54">
                  <c:v>0.94132729999999998</c:v>
                </c:pt>
                <c:pt idx="55">
                  <c:v>0.94642660000000001</c:v>
                </c:pt>
                <c:pt idx="56">
                  <c:v>0.95112249999999998</c:v>
                </c:pt>
                <c:pt idx="57">
                  <c:v>0.95544019999999996</c:v>
                </c:pt>
                <c:pt idx="58">
                  <c:v>0.95940460000000005</c:v>
                </c:pt>
                <c:pt idx="59">
                  <c:v>0.96303950000000005</c:v>
                </c:pt>
                <c:pt idx="60">
                  <c:v>0.96636849999999996</c:v>
                </c:pt>
                <c:pt idx="61">
                  <c:v>0.96941390000000005</c:v>
                </c:pt>
                <c:pt idx="62">
                  <c:v>0.97219699999999998</c:v>
                </c:pt>
                <c:pt idx="63">
                  <c:v>0.97473810000000005</c:v>
                </c:pt>
                <c:pt idx="64">
                  <c:v>0.97705609999999998</c:v>
                </c:pt>
                <c:pt idx="65">
                  <c:v>0.97916919999999996</c:v>
                </c:pt>
                <c:pt idx="66">
                  <c:v>0.98109400000000002</c:v>
                </c:pt>
                <c:pt idx="67">
                  <c:v>0.9828462</c:v>
                </c:pt>
                <c:pt idx="68">
                  <c:v>0.98444030000000005</c:v>
                </c:pt>
                <c:pt idx="69">
                  <c:v>0.98588989999999999</c:v>
                </c:pt>
                <c:pt idx="70">
                  <c:v>0.98720730000000001</c:v>
                </c:pt>
                <c:pt idx="71">
                  <c:v>0.98840419999999996</c:v>
                </c:pt>
                <c:pt idx="72">
                  <c:v>0.98949109999999996</c:v>
                </c:pt>
                <c:pt idx="73">
                  <c:v>0.99047779999999996</c:v>
                </c:pt>
                <c:pt idx="74">
                  <c:v>0.99137310000000001</c:v>
                </c:pt>
                <c:pt idx="75">
                  <c:v>0.9921854</c:v>
                </c:pt>
                <c:pt idx="76">
                  <c:v>0.99292210000000003</c:v>
                </c:pt>
                <c:pt idx="77">
                  <c:v>0.99359019999999998</c:v>
                </c:pt>
                <c:pt idx="78">
                  <c:v>0.99419570000000002</c:v>
                </c:pt>
                <c:pt idx="79">
                  <c:v>0.99474459999999998</c:v>
                </c:pt>
                <c:pt idx="80">
                  <c:v>0.99524199999999996</c:v>
                </c:pt>
                <c:pt idx="81">
                  <c:v>0.99569260000000004</c:v>
                </c:pt>
                <c:pt idx="82">
                  <c:v>0.99610089999999996</c:v>
                </c:pt>
                <c:pt idx="83">
                  <c:v>0.99647070000000004</c:v>
                </c:pt>
                <c:pt idx="84">
                  <c:v>0.99680559999999996</c:v>
                </c:pt>
                <c:pt idx="85">
                  <c:v>0.99710880000000002</c:v>
                </c:pt>
                <c:pt idx="86">
                  <c:v>0.99738340000000003</c:v>
                </c:pt>
                <c:pt idx="87">
                  <c:v>0.99763210000000002</c:v>
                </c:pt>
                <c:pt idx="88">
                  <c:v>0.9978572</c:v>
                </c:pt>
                <c:pt idx="89">
                  <c:v>0.99806090000000003</c:v>
                </c:pt>
                <c:pt idx="90">
                  <c:v>0.99824539999999995</c:v>
                </c:pt>
                <c:pt idx="91">
                  <c:v>0.99841230000000003</c:v>
                </c:pt>
                <c:pt idx="92">
                  <c:v>0.99856339999999999</c:v>
                </c:pt>
                <c:pt idx="93">
                  <c:v>0.99870020000000004</c:v>
                </c:pt>
                <c:pt idx="94">
                  <c:v>0.99882389999999999</c:v>
                </c:pt>
                <c:pt idx="95">
                  <c:v>0.99893589999999999</c:v>
                </c:pt>
                <c:pt idx="96">
                  <c:v>0.99903730000000002</c:v>
                </c:pt>
                <c:pt idx="97">
                  <c:v>0.99912900000000004</c:v>
                </c:pt>
                <c:pt idx="98">
                  <c:v>0.99921199999999999</c:v>
                </c:pt>
                <c:pt idx="99">
                  <c:v>0.99928700000000004</c:v>
                </c:pt>
                <c:pt idx="100">
                  <c:v>0.99935499999999999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D186-48CC-989F-2D56CDE75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1843592"/>
        <c:axId val="251845160"/>
      </c:scatterChart>
      <c:valAx>
        <c:axId val="251843592"/>
        <c:scaling>
          <c:orientation val="minMax"/>
          <c:max val="4"/>
          <c:min val="-4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51845160"/>
        <c:crosses val="autoZero"/>
        <c:crossBetween val="midCat"/>
      </c:valAx>
      <c:valAx>
        <c:axId val="251845160"/>
        <c:scaling>
          <c:orientation val="minMax"/>
          <c:max val="1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51843592"/>
        <c:crosses val="autoZero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63722563807794E-2"/>
          <c:y val="2.2254503126374361E-2"/>
          <c:w val="0.88397937646518221"/>
          <c:h val="0.7001833269365335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Sheet3!$I$8</c:f>
              <c:strCache>
                <c:ptCount val="1"/>
                <c:pt idx="0">
                  <c:v>Men
Edentulous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Sheet3!$H$9:$H$750</c:f>
              <c:numCache>
                <c:formatCode>General</c:formatCode>
                <c:ptCount val="74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</c:numCache>
            </c:numRef>
          </c:xVal>
          <c:yVal>
            <c:numRef>
              <c:f>Sheet3!$I$9:$I$750</c:f>
              <c:numCache>
                <c:formatCode>###0.00</c:formatCode>
                <c:ptCount val="7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 formatCode="####.00">
                  <c:v>0.98076923076923073</c:v>
                </c:pt>
                <c:pt idx="16" formatCode="####.00">
                  <c:v>0.98076923076923073</c:v>
                </c:pt>
                <c:pt idx="17" formatCode="####.00">
                  <c:v>0.98076923076923073</c:v>
                </c:pt>
                <c:pt idx="18" formatCode="####.00">
                  <c:v>0.97115384615384615</c:v>
                </c:pt>
                <c:pt idx="19" formatCode="####.00">
                  <c:v>0.97115384615384615</c:v>
                </c:pt>
                <c:pt idx="20" formatCode="####.00">
                  <c:v>0.97115384615384615</c:v>
                </c:pt>
                <c:pt idx="21" formatCode="####.00">
                  <c:v>0.97115384615384615</c:v>
                </c:pt>
                <c:pt idx="22" formatCode="####.00">
                  <c:v>0.97115384615384615</c:v>
                </c:pt>
                <c:pt idx="23" formatCode="####.00">
                  <c:v>0.97115384615384615</c:v>
                </c:pt>
                <c:pt idx="24" formatCode="####.00">
                  <c:v>0.97115384615384615</c:v>
                </c:pt>
                <c:pt idx="25" formatCode="####.00">
                  <c:v>0.97115384615384615</c:v>
                </c:pt>
                <c:pt idx="26" formatCode="####.00">
                  <c:v>0.97115384615384615</c:v>
                </c:pt>
                <c:pt idx="27" formatCode="####.00">
                  <c:v>0.97115384615384615</c:v>
                </c:pt>
                <c:pt idx="28" formatCode="####.00">
                  <c:v>0.96153846153846156</c:v>
                </c:pt>
                <c:pt idx="29" formatCode="####.00">
                  <c:v>0.96153846153846156</c:v>
                </c:pt>
                <c:pt idx="30" formatCode="####.00">
                  <c:v>0.96153846153846156</c:v>
                </c:pt>
                <c:pt idx="31" formatCode="####.00">
                  <c:v>0.96153846153846156</c:v>
                </c:pt>
                <c:pt idx="32" formatCode="####.00">
                  <c:v>0.96153846153846156</c:v>
                </c:pt>
                <c:pt idx="33" formatCode="####.00">
                  <c:v>0.96153846153846156</c:v>
                </c:pt>
                <c:pt idx="34" formatCode="####.00">
                  <c:v>0.95192307692307698</c:v>
                </c:pt>
                <c:pt idx="35" formatCode="####.00">
                  <c:v>0.95192307692307698</c:v>
                </c:pt>
                <c:pt idx="36" formatCode="####.00">
                  <c:v>0.95192307692307698</c:v>
                </c:pt>
                <c:pt idx="37" formatCode="####.00">
                  <c:v>0.95192307692307698</c:v>
                </c:pt>
                <c:pt idx="38" formatCode="####.00">
                  <c:v>0.95192307692307698</c:v>
                </c:pt>
                <c:pt idx="39" formatCode="####.00">
                  <c:v>0.9423076923076924</c:v>
                </c:pt>
                <c:pt idx="40" formatCode="####.00">
                  <c:v>0.9423076923076924</c:v>
                </c:pt>
                <c:pt idx="41" formatCode="####.00">
                  <c:v>0.9423076923076924</c:v>
                </c:pt>
                <c:pt idx="42" formatCode="####.00">
                  <c:v>0.9423076923076924</c:v>
                </c:pt>
                <c:pt idx="43" formatCode="####.00">
                  <c:v>0.9423076923076924</c:v>
                </c:pt>
                <c:pt idx="44" formatCode="####.00">
                  <c:v>0.9423076923076924</c:v>
                </c:pt>
                <c:pt idx="45" formatCode="####.00">
                  <c:v>0.9423076923076924</c:v>
                </c:pt>
                <c:pt idx="46" formatCode="####.00">
                  <c:v>0.9423076923076924</c:v>
                </c:pt>
                <c:pt idx="47" formatCode="####.00">
                  <c:v>0.9423076923076924</c:v>
                </c:pt>
                <c:pt idx="48" formatCode="####.00">
                  <c:v>0.9423076923076924</c:v>
                </c:pt>
                <c:pt idx="49" formatCode="####.00">
                  <c:v>0.9423076923076924</c:v>
                </c:pt>
                <c:pt idx="50" formatCode="####.00">
                  <c:v>0.9423076923076924</c:v>
                </c:pt>
                <c:pt idx="51" formatCode="####.00">
                  <c:v>0.9423076923076924</c:v>
                </c:pt>
                <c:pt idx="52" formatCode="####.00">
                  <c:v>0.9423076923076924</c:v>
                </c:pt>
                <c:pt idx="53" formatCode="####.00">
                  <c:v>0.9423076923076924</c:v>
                </c:pt>
                <c:pt idx="54" formatCode="####.00">
                  <c:v>0.9423076923076924</c:v>
                </c:pt>
                <c:pt idx="55" formatCode="####.00">
                  <c:v>0.9423076923076924</c:v>
                </c:pt>
                <c:pt idx="56" formatCode="####.00">
                  <c:v>0.9423076923076924</c:v>
                </c:pt>
                <c:pt idx="57" formatCode="####.00">
                  <c:v>0.93269230769230782</c:v>
                </c:pt>
                <c:pt idx="58" formatCode="####.00">
                  <c:v>0.93269230769230782</c:v>
                </c:pt>
                <c:pt idx="59" formatCode="####.00">
                  <c:v>0.92307692307692324</c:v>
                </c:pt>
                <c:pt idx="60" formatCode="####.00">
                  <c:v>0.91346153846153866</c:v>
                </c:pt>
                <c:pt idx="61" formatCode="####.00">
                  <c:v>0.90384615384615397</c:v>
                </c:pt>
                <c:pt idx="62" formatCode="####.00">
                  <c:v>0.90384615384615397</c:v>
                </c:pt>
                <c:pt idx="63" formatCode="####.00">
                  <c:v>0.89423076923076938</c:v>
                </c:pt>
                <c:pt idx="64" formatCode="####.00">
                  <c:v>0.89423076923076938</c:v>
                </c:pt>
                <c:pt idx="65" formatCode="####.00">
                  <c:v>0.89423076923076938</c:v>
                </c:pt>
                <c:pt idx="66" formatCode="####.00">
                  <c:v>0.89423076923076938</c:v>
                </c:pt>
                <c:pt idx="67" formatCode="####.00">
                  <c:v>0.89423076923076938</c:v>
                </c:pt>
                <c:pt idx="68" formatCode="####.00">
                  <c:v>0.89423076923076938</c:v>
                </c:pt>
                <c:pt idx="69" formatCode="####.00">
                  <c:v>0.89423076923076938</c:v>
                </c:pt>
                <c:pt idx="70" formatCode="####.00">
                  <c:v>0.89423076923076938</c:v>
                </c:pt>
                <c:pt idx="71" formatCode="####.00">
                  <c:v>0.89423076923076938</c:v>
                </c:pt>
                <c:pt idx="72" formatCode="####.00">
                  <c:v>0.89423076923076938</c:v>
                </c:pt>
                <c:pt idx="73" formatCode="####.00">
                  <c:v>0.8846153846153848</c:v>
                </c:pt>
                <c:pt idx="74" formatCode="####.00">
                  <c:v>0.8846153846153848</c:v>
                </c:pt>
                <c:pt idx="75" formatCode="####.00">
                  <c:v>0.8846153846153848</c:v>
                </c:pt>
                <c:pt idx="76" formatCode="####.00">
                  <c:v>0.8846153846153848</c:v>
                </c:pt>
                <c:pt idx="77" formatCode="####.00">
                  <c:v>0.8846153846153848</c:v>
                </c:pt>
                <c:pt idx="78" formatCode="####.00">
                  <c:v>0.8846153846153848</c:v>
                </c:pt>
                <c:pt idx="79" formatCode="####.00">
                  <c:v>0.8846153846153848</c:v>
                </c:pt>
                <c:pt idx="80" formatCode="####.00">
                  <c:v>0.8846153846153848</c:v>
                </c:pt>
                <c:pt idx="81" formatCode="####.00">
                  <c:v>0.8846153846153848</c:v>
                </c:pt>
                <c:pt idx="82" formatCode="####.00">
                  <c:v>0.87500000000000011</c:v>
                </c:pt>
                <c:pt idx="83" formatCode="####.00">
                  <c:v>0.87500000000000011</c:v>
                </c:pt>
                <c:pt idx="84" formatCode="####.00">
                  <c:v>0.87500000000000011</c:v>
                </c:pt>
                <c:pt idx="85" formatCode="####.00">
                  <c:v>0.86538461538461553</c:v>
                </c:pt>
                <c:pt idx="86" formatCode="####.00">
                  <c:v>0.85576923076923095</c:v>
                </c:pt>
                <c:pt idx="87" formatCode="####.00">
                  <c:v>0.85576923076923095</c:v>
                </c:pt>
                <c:pt idx="88" formatCode="####.00">
                  <c:v>0.83653846153846168</c:v>
                </c:pt>
                <c:pt idx="89" formatCode="####.00">
                  <c:v>0.83653846153846168</c:v>
                </c:pt>
                <c:pt idx="90" formatCode="####.00">
                  <c:v>0.83653846153846168</c:v>
                </c:pt>
                <c:pt idx="91" formatCode="####.00">
                  <c:v>0.83653846153846168</c:v>
                </c:pt>
                <c:pt idx="92" formatCode="####.00">
                  <c:v>0.83653846153846168</c:v>
                </c:pt>
                <c:pt idx="93" formatCode="####.00">
                  <c:v>0.83653846153846168</c:v>
                </c:pt>
                <c:pt idx="94" formatCode="####.00">
                  <c:v>0.83653846153846168</c:v>
                </c:pt>
                <c:pt idx="95" formatCode="####.00">
                  <c:v>0.83653846153846168</c:v>
                </c:pt>
                <c:pt idx="96" formatCode="####.00">
                  <c:v>0.83653846153846168</c:v>
                </c:pt>
                <c:pt idx="97" formatCode="####.00">
                  <c:v>0.83653846153846168</c:v>
                </c:pt>
                <c:pt idx="98" formatCode="####.00">
                  <c:v>0.83653846153846168</c:v>
                </c:pt>
                <c:pt idx="99" formatCode="####.00">
                  <c:v>0.83653846153846168</c:v>
                </c:pt>
                <c:pt idx="100" formatCode="####.00">
                  <c:v>0.82692307692307709</c:v>
                </c:pt>
                <c:pt idx="101" formatCode="####.00">
                  <c:v>0.82692307692307709</c:v>
                </c:pt>
                <c:pt idx="102" formatCode="####.00">
                  <c:v>0.82692307692307709</c:v>
                </c:pt>
                <c:pt idx="103" formatCode="####.00">
                  <c:v>0.82692307692307709</c:v>
                </c:pt>
                <c:pt idx="104" formatCode="####.00">
                  <c:v>0.82692307692307709</c:v>
                </c:pt>
                <c:pt idx="105" formatCode="####.00">
                  <c:v>0.82692307692307709</c:v>
                </c:pt>
                <c:pt idx="106" formatCode="####.00">
                  <c:v>0.82692307692307709</c:v>
                </c:pt>
                <c:pt idx="107" formatCode="####.00">
                  <c:v>0.82692307692307709</c:v>
                </c:pt>
                <c:pt idx="108" formatCode="####.00">
                  <c:v>0.82692307692307709</c:v>
                </c:pt>
                <c:pt idx="109" formatCode="####.00">
                  <c:v>0.82692307692307709</c:v>
                </c:pt>
                <c:pt idx="110" formatCode="####.00">
                  <c:v>0.82692307692307709</c:v>
                </c:pt>
                <c:pt idx="111" formatCode="####.00">
                  <c:v>0.81730769230769251</c:v>
                </c:pt>
                <c:pt idx="112" formatCode="####.00">
                  <c:v>0.81730769230769251</c:v>
                </c:pt>
                <c:pt idx="113" formatCode="####.00">
                  <c:v>0.81730769230769251</c:v>
                </c:pt>
                <c:pt idx="114" formatCode="####.00">
                  <c:v>0.81730769230769251</c:v>
                </c:pt>
                <c:pt idx="115" formatCode="####.00">
                  <c:v>0.81730769230769251</c:v>
                </c:pt>
                <c:pt idx="116" formatCode="####.00">
                  <c:v>0.81730769230769251</c:v>
                </c:pt>
                <c:pt idx="117" formatCode="####.00">
                  <c:v>0.81730769230769251</c:v>
                </c:pt>
                <c:pt idx="118" formatCode="####.00">
                  <c:v>0.80769230769230793</c:v>
                </c:pt>
                <c:pt idx="119" formatCode="####.00">
                  <c:v>0.80769230769230793</c:v>
                </c:pt>
                <c:pt idx="120" formatCode="####.00">
                  <c:v>0.80769230769230793</c:v>
                </c:pt>
                <c:pt idx="121" formatCode="####.00">
                  <c:v>0.80769230769230793</c:v>
                </c:pt>
                <c:pt idx="122" formatCode="####.00">
                  <c:v>0.80769230769230793</c:v>
                </c:pt>
                <c:pt idx="123" formatCode="####.00">
                  <c:v>0.80769230769230793</c:v>
                </c:pt>
                <c:pt idx="124" formatCode="####.00">
                  <c:v>0.80769230769230793</c:v>
                </c:pt>
                <c:pt idx="125" formatCode="####.00">
                  <c:v>0.80769230769230793</c:v>
                </c:pt>
                <c:pt idx="126" formatCode="####.00">
                  <c:v>0.80769230769230793</c:v>
                </c:pt>
                <c:pt idx="127" formatCode="####.00">
                  <c:v>0.80769230769230793</c:v>
                </c:pt>
                <c:pt idx="128" formatCode="####.00">
                  <c:v>0.80769230769230793</c:v>
                </c:pt>
                <c:pt idx="129" formatCode="####.00">
                  <c:v>0.80769230769230793</c:v>
                </c:pt>
                <c:pt idx="130" formatCode="####.00">
                  <c:v>0.80769230769230793</c:v>
                </c:pt>
                <c:pt idx="131" formatCode="####.00">
                  <c:v>0.79807692307692335</c:v>
                </c:pt>
                <c:pt idx="132" formatCode="####.00">
                  <c:v>0.79807692307692335</c:v>
                </c:pt>
                <c:pt idx="133" formatCode="####.00">
                  <c:v>0.79807692307692335</c:v>
                </c:pt>
                <c:pt idx="134" formatCode="####.00">
                  <c:v>0.79807692307692335</c:v>
                </c:pt>
                <c:pt idx="135" formatCode="####.00">
                  <c:v>0.79807692307692335</c:v>
                </c:pt>
                <c:pt idx="136" formatCode="####.00">
                  <c:v>0.79807692307692335</c:v>
                </c:pt>
                <c:pt idx="137" formatCode="####.00">
                  <c:v>0.79807692307692335</c:v>
                </c:pt>
                <c:pt idx="138" formatCode="####.00">
                  <c:v>0.79807692307692335</c:v>
                </c:pt>
                <c:pt idx="139" formatCode="####.00">
                  <c:v>0.79807692307692335</c:v>
                </c:pt>
                <c:pt idx="140" formatCode="####.00">
                  <c:v>0.79807692307692335</c:v>
                </c:pt>
                <c:pt idx="141" formatCode="####.00">
                  <c:v>0.78846153846153866</c:v>
                </c:pt>
                <c:pt idx="142" formatCode="####.00">
                  <c:v>0.77884615384615408</c:v>
                </c:pt>
                <c:pt idx="143" formatCode="####.00">
                  <c:v>0.76923076923076938</c:v>
                </c:pt>
                <c:pt idx="144" formatCode="####.00">
                  <c:v>0.76923076923076938</c:v>
                </c:pt>
                <c:pt idx="145" formatCode="####.00">
                  <c:v>0.76923076923076938</c:v>
                </c:pt>
                <c:pt idx="146" formatCode="####.00">
                  <c:v>0.7596153846153848</c:v>
                </c:pt>
                <c:pt idx="147" formatCode="####.00">
                  <c:v>0.7596153846153848</c:v>
                </c:pt>
                <c:pt idx="148" formatCode="####.00">
                  <c:v>0.7596153846153848</c:v>
                </c:pt>
                <c:pt idx="149" formatCode="####.00">
                  <c:v>0.7596153846153848</c:v>
                </c:pt>
                <c:pt idx="150" formatCode="####.00">
                  <c:v>0.7596153846153848</c:v>
                </c:pt>
                <c:pt idx="151" formatCode="####.00">
                  <c:v>0.7596153846153848</c:v>
                </c:pt>
                <c:pt idx="152" formatCode="####.00">
                  <c:v>0.7596153846153848</c:v>
                </c:pt>
                <c:pt idx="153" formatCode="####.00">
                  <c:v>0.7596153846153848</c:v>
                </c:pt>
                <c:pt idx="154" formatCode="####.00">
                  <c:v>0.7596153846153848</c:v>
                </c:pt>
                <c:pt idx="155" formatCode="####.00">
                  <c:v>0.75000000000000022</c:v>
                </c:pt>
                <c:pt idx="156" formatCode="####.00">
                  <c:v>0.75000000000000022</c:v>
                </c:pt>
                <c:pt idx="157" formatCode="####.00">
                  <c:v>0.75000000000000022</c:v>
                </c:pt>
                <c:pt idx="158" formatCode="####.00">
                  <c:v>0.74038461538461564</c:v>
                </c:pt>
                <c:pt idx="159" formatCode="####.00">
                  <c:v>0.74038461538461564</c:v>
                </c:pt>
                <c:pt idx="160" formatCode="####.00">
                  <c:v>0.74038461538461564</c:v>
                </c:pt>
                <c:pt idx="161" formatCode="####.00">
                  <c:v>0.73076923076923106</c:v>
                </c:pt>
                <c:pt idx="162" formatCode="####.00">
                  <c:v>0.73076923076923106</c:v>
                </c:pt>
                <c:pt idx="163" formatCode="####.00">
                  <c:v>0.73076923076923106</c:v>
                </c:pt>
                <c:pt idx="164" formatCode="####.00">
                  <c:v>0.73076923076923106</c:v>
                </c:pt>
                <c:pt idx="165" formatCode="####.00">
                  <c:v>0.73076923076923106</c:v>
                </c:pt>
                <c:pt idx="166" formatCode="####.00">
                  <c:v>0.73076923076923106</c:v>
                </c:pt>
                <c:pt idx="167" formatCode="####.00">
                  <c:v>0.73076923076923106</c:v>
                </c:pt>
                <c:pt idx="168" formatCode="####.00">
                  <c:v>0.72115384615384637</c:v>
                </c:pt>
                <c:pt idx="169" formatCode="####.00">
                  <c:v>0.72115384615384637</c:v>
                </c:pt>
                <c:pt idx="170" formatCode="####.00">
                  <c:v>0.72115384615384637</c:v>
                </c:pt>
                <c:pt idx="171" formatCode="####.00">
                  <c:v>0.72115384615384637</c:v>
                </c:pt>
                <c:pt idx="172" formatCode="####.00">
                  <c:v>0.72115384615384637</c:v>
                </c:pt>
                <c:pt idx="173" formatCode="####.00">
                  <c:v>0.71153846153846179</c:v>
                </c:pt>
                <c:pt idx="174" formatCode="####.00">
                  <c:v>0.71153846153846179</c:v>
                </c:pt>
                <c:pt idx="175" formatCode="####.00">
                  <c:v>0.71153846153846179</c:v>
                </c:pt>
                <c:pt idx="176" formatCode="####.00">
                  <c:v>0.71153846153846179</c:v>
                </c:pt>
                <c:pt idx="177" formatCode="####.00">
                  <c:v>0.71153846153846179</c:v>
                </c:pt>
                <c:pt idx="178" formatCode="####.00">
                  <c:v>0.71153846153846179</c:v>
                </c:pt>
                <c:pt idx="179" formatCode="####.00">
                  <c:v>0.71153846153846179</c:v>
                </c:pt>
                <c:pt idx="180" formatCode="####.00">
                  <c:v>0.71153846153846179</c:v>
                </c:pt>
                <c:pt idx="181" formatCode="####.00">
                  <c:v>0.71153846153846179</c:v>
                </c:pt>
                <c:pt idx="182" formatCode="####.00">
                  <c:v>0.70137362637362666</c:v>
                </c:pt>
                <c:pt idx="183" formatCode="####.00">
                  <c:v>0.70137362637362666</c:v>
                </c:pt>
                <c:pt idx="184" formatCode="####.00">
                  <c:v>0.70137362637362666</c:v>
                </c:pt>
                <c:pt idx="185" formatCode="####.00">
                  <c:v>0.70137362637362666</c:v>
                </c:pt>
                <c:pt idx="186" formatCode="####.00">
                  <c:v>0.69049961666240767</c:v>
                </c:pt>
                <c:pt idx="187" formatCode="####.00">
                  <c:v>0.69049961666240767</c:v>
                </c:pt>
                <c:pt idx="188" formatCode="####.00">
                  <c:v>0.69049961666240767</c:v>
                </c:pt>
                <c:pt idx="189" formatCode="####.00">
                  <c:v>0.69049961666240767</c:v>
                </c:pt>
                <c:pt idx="190" formatCode="####.00">
                  <c:v>0.69049961666240767</c:v>
                </c:pt>
                <c:pt idx="191" formatCode="####.00">
                  <c:v>0.67953930528681394</c:v>
                </c:pt>
                <c:pt idx="192" formatCode="####.00">
                  <c:v>0.67953930528681394</c:v>
                </c:pt>
                <c:pt idx="193" formatCode="####.00">
                  <c:v>0.67953930528681394</c:v>
                </c:pt>
                <c:pt idx="194" formatCode="####.00">
                  <c:v>0.67953930528681394</c:v>
                </c:pt>
                <c:pt idx="195" formatCode="####.00">
                  <c:v>0.67953930528681394</c:v>
                </c:pt>
                <c:pt idx="196" formatCode="####.00">
                  <c:v>0.67953930528681394</c:v>
                </c:pt>
                <c:pt idx="197" formatCode="####.00">
                  <c:v>0.67953930528681394</c:v>
                </c:pt>
                <c:pt idx="198" formatCode="####.00">
                  <c:v>0.67953930528681394</c:v>
                </c:pt>
                <c:pt idx="199" formatCode="####.00">
                  <c:v>0.67953930528681394</c:v>
                </c:pt>
                <c:pt idx="200" formatCode="####.00">
                  <c:v>0.67953930528681394</c:v>
                </c:pt>
                <c:pt idx="201" formatCode="####.00">
                  <c:v>0.67953930528681394</c:v>
                </c:pt>
                <c:pt idx="202" formatCode="####.00">
                  <c:v>0.67953930528681394</c:v>
                </c:pt>
                <c:pt idx="203" formatCode="####.00">
                  <c:v>0.67953930528681394</c:v>
                </c:pt>
                <c:pt idx="204" formatCode="####.00">
                  <c:v>0.67953930528681394</c:v>
                </c:pt>
                <c:pt idx="205" formatCode="####.00">
                  <c:v>0.67953930528681394</c:v>
                </c:pt>
                <c:pt idx="206" formatCode="####.00">
                  <c:v>0.67953930528681394</c:v>
                </c:pt>
                <c:pt idx="207" formatCode="####.00">
                  <c:v>0.67953930528681394</c:v>
                </c:pt>
                <c:pt idx="208" formatCode="####.00">
                  <c:v>0.67953930528681394</c:v>
                </c:pt>
                <c:pt idx="209" formatCode="####.00">
                  <c:v>0.67953930528681394</c:v>
                </c:pt>
                <c:pt idx="210" formatCode="####.00">
                  <c:v>0.66857899391122022</c:v>
                </c:pt>
                <c:pt idx="211" formatCode="####.00">
                  <c:v>0.65761868253562639</c:v>
                </c:pt>
                <c:pt idx="212" formatCode="####.00">
                  <c:v>0.65761868253562639</c:v>
                </c:pt>
                <c:pt idx="213" formatCode="####.00">
                  <c:v>0.65761868253562639</c:v>
                </c:pt>
                <c:pt idx="214" formatCode="####.00">
                  <c:v>0.64665837116003255</c:v>
                </c:pt>
                <c:pt idx="215" formatCode="####.00">
                  <c:v>0.64665837116003255</c:v>
                </c:pt>
                <c:pt idx="216" formatCode="####.00">
                  <c:v>0.63569805978443883</c:v>
                </c:pt>
                <c:pt idx="217" formatCode="####.00">
                  <c:v>0.624737748408845</c:v>
                </c:pt>
                <c:pt idx="218" formatCode="####.00">
                  <c:v>0.624737748408845</c:v>
                </c:pt>
                <c:pt idx="219" formatCode="####.00">
                  <c:v>0.624737748408845</c:v>
                </c:pt>
                <c:pt idx="220" formatCode="####.00">
                  <c:v>0.624737748408845</c:v>
                </c:pt>
                <c:pt idx="221" formatCode="####.00">
                  <c:v>0.61377743703325116</c:v>
                </c:pt>
                <c:pt idx="222" formatCode="####.00">
                  <c:v>0.61377743703325116</c:v>
                </c:pt>
                <c:pt idx="223" formatCode="####.00">
                  <c:v>0.60281712565765733</c:v>
                </c:pt>
                <c:pt idx="224" formatCode="####.00">
                  <c:v>0.5918568142820636</c:v>
                </c:pt>
                <c:pt idx="225" formatCode="####.00">
                  <c:v>0.5918568142820636</c:v>
                </c:pt>
                <c:pt idx="226" formatCode="####.00">
                  <c:v>0.56993619153087605</c:v>
                </c:pt>
                <c:pt idx="227" formatCode="####.00">
                  <c:v>0.56993619153087605</c:v>
                </c:pt>
                <c:pt idx="228" formatCode="####.00">
                  <c:v>0.56993619153087605</c:v>
                </c:pt>
                <c:pt idx="229" formatCode="####.00">
                  <c:v>0.56993619153087605</c:v>
                </c:pt>
                <c:pt idx="230" formatCode="####.00">
                  <c:v>0.56993619153087605</c:v>
                </c:pt>
                <c:pt idx="231" formatCode="####.00">
                  <c:v>0.56993619153087605</c:v>
                </c:pt>
                <c:pt idx="232" formatCode="####.00">
                  <c:v>0.56993619153087605</c:v>
                </c:pt>
                <c:pt idx="233" formatCode="####.00">
                  <c:v>0.56993619153087605</c:v>
                </c:pt>
                <c:pt idx="234" formatCode="####.00">
                  <c:v>0.56993619153087605</c:v>
                </c:pt>
                <c:pt idx="235" formatCode="####.00">
                  <c:v>0.56993619153087605</c:v>
                </c:pt>
                <c:pt idx="236" formatCode="####.00">
                  <c:v>0.56993619153087605</c:v>
                </c:pt>
                <c:pt idx="237" formatCode="####.00">
                  <c:v>0.56993619153087605</c:v>
                </c:pt>
                <c:pt idx="238" formatCode="####.00">
                  <c:v>0.56993619153087605</c:v>
                </c:pt>
                <c:pt idx="239" formatCode="####.00">
                  <c:v>0.55897588015528221</c:v>
                </c:pt>
                <c:pt idx="240" formatCode="####.00">
                  <c:v>0.55897588015528221</c:v>
                </c:pt>
                <c:pt idx="241" formatCode="####.00">
                  <c:v>0.54801556877968838</c:v>
                </c:pt>
                <c:pt idx="242" formatCode="####.00">
                  <c:v>0.54801556877968838</c:v>
                </c:pt>
                <c:pt idx="243" formatCode="####.00">
                  <c:v>0.54801556877968838</c:v>
                </c:pt>
                <c:pt idx="244" formatCode="####.00">
                  <c:v>0.54801556877968838</c:v>
                </c:pt>
                <c:pt idx="245" formatCode="####.00">
                  <c:v>0.54801556877968838</c:v>
                </c:pt>
                <c:pt idx="246" formatCode="####.00">
                  <c:v>0.54801556877968838</c:v>
                </c:pt>
                <c:pt idx="247" formatCode="####.00">
                  <c:v>0.54801556877968838</c:v>
                </c:pt>
                <c:pt idx="248" formatCode="####.00">
                  <c:v>0.54801556877968838</c:v>
                </c:pt>
                <c:pt idx="249" formatCode="####.00">
                  <c:v>0.54801556877968838</c:v>
                </c:pt>
                <c:pt idx="250" formatCode="####.00">
                  <c:v>0.52609494602850082</c:v>
                </c:pt>
                <c:pt idx="251" formatCode="####.00">
                  <c:v>0.52609494602850082</c:v>
                </c:pt>
                <c:pt idx="252" formatCode="####.00">
                  <c:v>0.52609494602850082</c:v>
                </c:pt>
                <c:pt idx="253" formatCode="####.00">
                  <c:v>0.52609494602850082</c:v>
                </c:pt>
                <c:pt idx="254" formatCode="####.00">
                  <c:v>0.52609494602850082</c:v>
                </c:pt>
                <c:pt idx="255" formatCode="####.00">
                  <c:v>0.52609494602850082</c:v>
                </c:pt>
                <c:pt idx="256" formatCode="####.00">
                  <c:v>0.52609494602850082</c:v>
                </c:pt>
                <c:pt idx="257" formatCode="####.00">
                  <c:v>0.52609494602850082</c:v>
                </c:pt>
                <c:pt idx="258" formatCode="####.00">
                  <c:v>0.51513463465290699</c:v>
                </c:pt>
                <c:pt idx="259" formatCode="####.00">
                  <c:v>0.51513463465290699</c:v>
                </c:pt>
                <c:pt idx="260" formatCode="####.00">
                  <c:v>0.51513463465290699</c:v>
                </c:pt>
                <c:pt idx="261" formatCode="####.00">
                  <c:v>0.50417432327731315</c:v>
                </c:pt>
                <c:pt idx="262" formatCode="####.00">
                  <c:v>0.50417432327731315</c:v>
                </c:pt>
                <c:pt idx="263" formatCode="####.00">
                  <c:v>0.50417432327731315</c:v>
                </c:pt>
                <c:pt idx="264" formatCode="####.00">
                  <c:v>0.50417432327731315</c:v>
                </c:pt>
                <c:pt idx="265" formatCode="####.00">
                  <c:v>0.49321401190171937</c:v>
                </c:pt>
                <c:pt idx="266" formatCode="####.00">
                  <c:v>0.49321401190171937</c:v>
                </c:pt>
                <c:pt idx="267" formatCode="####.00">
                  <c:v>0.49321401190171937</c:v>
                </c:pt>
                <c:pt idx="268" formatCode="####.00">
                  <c:v>0.48225370052612559</c:v>
                </c:pt>
                <c:pt idx="269" formatCode="####.00">
                  <c:v>0.48225370052612559</c:v>
                </c:pt>
                <c:pt idx="270" formatCode="####.00">
                  <c:v>0.47129338915053182</c:v>
                </c:pt>
                <c:pt idx="271" formatCode="####.00">
                  <c:v>0.47129338915053182</c:v>
                </c:pt>
                <c:pt idx="272" formatCode="####.00">
                  <c:v>0.47129338915053182</c:v>
                </c:pt>
                <c:pt idx="273" formatCode="####.00">
                  <c:v>0.46033307777493804</c:v>
                </c:pt>
                <c:pt idx="274" formatCode="####.00">
                  <c:v>0.46033307777493804</c:v>
                </c:pt>
                <c:pt idx="275" formatCode="####.00">
                  <c:v>0.46033307777493804</c:v>
                </c:pt>
                <c:pt idx="276" formatCode="####.00">
                  <c:v>0.46033307777493804</c:v>
                </c:pt>
                <c:pt idx="277" formatCode="####.00">
                  <c:v>0.46033307777493804</c:v>
                </c:pt>
                <c:pt idx="278" formatCode="####.00">
                  <c:v>0.44937276639934426</c:v>
                </c:pt>
                <c:pt idx="279" formatCode="####.00">
                  <c:v>0.43841245502375048</c:v>
                </c:pt>
                <c:pt idx="280" formatCode="####.00">
                  <c:v>0.4274521436481567</c:v>
                </c:pt>
                <c:pt idx="281" formatCode="####.00">
                  <c:v>0.4274521436481567</c:v>
                </c:pt>
                <c:pt idx="282" formatCode="####.00">
                  <c:v>0.4274521436481567</c:v>
                </c:pt>
                <c:pt idx="283" formatCode="####.00">
                  <c:v>0.4274521436481567</c:v>
                </c:pt>
                <c:pt idx="284" formatCode="####.00">
                  <c:v>0.40553152089696914</c:v>
                </c:pt>
                <c:pt idx="285" formatCode="####.00">
                  <c:v>0.40553152089696914</c:v>
                </c:pt>
                <c:pt idx="286" formatCode="####.00">
                  <c:v>0.38361089814578164</c:v>
                </c:pt>
                <c:pt idx="287" formatCode="####.00">
                  <c:v>0.38361089814578164</c:v>
                </c:pt>
                <c:pt idx="288" formatCode="####.00">
                  <c:v>0.37265058677018786</c:v>
                </c:pt>
                <c:pt idx="289" formatCode="####.00">
                  <c:v>0.37265058677018786</c:v>
                </c:pt>
                <c:pt idx="290" formatCode="####.00">
                  <c:v>0.36169027539459409</c:v>
                </c:pt>
                <c:pt idx="291" formatCode="####.00">
                  <c:v>0.35072996401900036</c:v>
                </c:pt>
                <c:pt idx="292" formatCode="####.00">
                  <c:v>0.35072996401900036</c:v>
                </c:pt>
                <c:pt idx="293" formatCode="####.00">
                  <c:v>0.35072996401900036</c:v>
                </c:pt>
                <c:pt idx="294" formatCode="####.00">
                  <c:v>0.33976965264340658</c:v>
                </c:pt>
                <c:pt idx="295" formatCode="####.00">
                  <c:v>0.33976965264340658</c:v>
                </c:pt>
                <c:pt idx="296" formatCode="####.00">
                  <c:v>0.33976965264340658</c:v>
                </c:pt>
                <c:pt idx="297" formatCode="####.00">
                  <c:v>0.33976965264340658</c:v>
                </c:pt>
                <c:pt idx="298" formatCode="####.00">
                  <c:v>0.33976965264340658</c:v>
                </c:pt>
                <c:pt idx="299" formatCode="####.00">
                  <c:v>0.33976965264340658</c:v>
                </c:pt>
                <c:pt idx="300" formatCode="####.00">
                  <c:v>0.33976965264340658</c:v>
                </c:pt>
                <c:pt idx="301" formatCode="####.00">
                  <c:v>0.33976965264340658</c:v>
                </c:pt>
                <c:pt idx="302" formatCode="####.00">
                  <c:v>0.33976965264340658</c:v>
                </c:pt>
                <c:pt idx="303" formatCode="####.00">
                  <c:v>0.33976965264340658</c:v>
                </c:pt>
                <c:pt idx="304" formatCode="####.00">
                  <c:v>0.33976965264340658</c:v>
                </c:pt>
                <c:pt idx="305" formatCode="####.00">
                  <c:v>0.33976965264340658</c:v>
                </c:pt>
                <c:pt idx="306" formatCode="####.00">
                  <c:v>0.3288093412678128</c:v>
                </c:pt>
                <c:pt idx="307" formatCode="####.00">
                  <c:v>0.3288093412678128</c:v>
                </c:pt>
                <c:pt idx="308" formatCode="####.00">
                  <c:v>0.3288093412678128</c:v>
                </c:pt>
                <c:pt idx="309" formatCode="####.00">
                  <c:v>0.3288093412678128</c:v>
                </c:pt>
                <c:pt idx="310" formatCode="####.00">
                  <c:v>0.31784902989221903</c:v>
                </c:pt>
                <c:pt idx="311" formatCode="####.00">
                  <c:v>0.31784902989221903</c:v>
                </c:pt>
                <c:pt idx="312" formatCode="####.00">
                  <c:v>0.31784902989221903</c:v>
                </c:pt>
                <c:pt idx="313" formatCode="####.00">
                  <c:v>0.31784902989221903</c:v>
                </c:pt>
                <c:pt idx="314" formatCode="####.00">
                  <c:v>0.31784902989221903</c:v>
                </c:pt>
                <c:pt idx="315" formatCode="####.00">
                  <c:v>0.31784902989221903</c:v>
                </c:pt>
                <c:pt idx="316" formatCode="####.00">
                  <c:v>0.31784902989221903</c:v>
                </c:pt>
                <c:pt idx="317" formatCode="####.00">
                  <c:v>0.31784902989221903</c:v>
                </c:pt>
                <c:pt idx="318" formatCode="####.00">
                  <c:v>0.3068887185166253</c:v>
                </c:pt>
                <c:pt idx="319" formatCode="####.00">
                  <c:v>0.29592840714103152</c:v>
                </c:pt>
                <c:pt idx="320" formatCode="####.00">
                  <c:v>0.29592840714103152</c:v>
                </c:pt>
                <c:pt idx="321" formatCode="####.00">
                  <c:v>0.29592840714103152</c:v>
                </c:pt>
                <c:pt idx="322" formatCode="####.00">
                  <c:v>0.29592840714103152</c:v>
                </c:pt>
                <c:pt idx="323" formatCode="####.00">
                  <c:v>0.29592840714103152</c:v>
                </c:pt>
                <c:pt idx="324" formatCode="####.00">
                  <c:v>0.29592840714103152</c:v>
                </c:pt>
                <c:pt idx="325" formatCode="####.00">
                  <c:v>0.29592840714103152</c:v>
                </c:pt>
                <c:pt idx="326" formatCode="####.00">
                  <c:v>0.29592840714103152</c:v>
                </c:pt>
                <c:pt idx="327" formatCode="####.00">
                  <c:v>0.29592840714103152</c:v>
                </c:pt>
                <c:pt idx="328" formatCode="####.00">
                  <c:v>0.2849680957654378</c:v>
                </c:pt>
                <c:pt idx="329" formatCode="####.00">
                  <c:v>0.2630474730142503</c:v>
                </c:pt>
                <c:pt idx="330" formatCode="####.00">
                  <c:v>0.2630474730142503</c:v>
                </c:pt>
                <c:pt idx="331" formatCode="####.00">
                  <c:v>0.2630474730142503</c:v>
                </c:pt>
                <c:pt idx="332" formatCode="####.00">
                  <c:v>0.2630474730142503</c:v>
                </c:pt>
                <c:pt idx="333" formatCode="####.00">
                  <c:v>0.2630474730142503</c:v>
                </c:pt>
                <c:pt idx="334" formatCode="####.00">
                  <c:v>0.2630474730142503</c:v>
                </c:pt>
                <c:pt idx="335" formatCode="####.00">
                  <c:v>0.25208716163865652</c:v>
                </c:pt>
                <c:pt idx="336" formatCode="####.00">
                  <c:v>0.25208716163865652</c:v>
                </c:pt>
                <c:pt idx="337" formatCode="####.00">
                  <c:v>0.25208716163865652</c:v>
                </c:pt>
                <c:pt idx="338" formatCode="####.00">
                  <c:v>0.25208716163865652</c:v>
                </c:pt>
                <c:pt idx="339" formatCode="####.00">
                  <c:v>0.25208716163865652</c:v>
                </c:pt>
                <c:pt idx="340" formatCode="####.00">
                  <c:v>0.25208716163865652</c:v>
                </c:pt>
                <c:pt idx="341" formatCode="####.00">
                  <c:v>0.24112685026306277</c:v>
                </c:pt>
                <c:pt idx="342" formatCode="####.00">
                  <c:v>0.24112685026306277</c:v>
                </c:pt>
                <c:pt idx="343" formatCode="####.00">
                  <c:v>0.24112685026306277</c:v>
                </c:pt>
                <c:pt idx="344" formatCode="####.00">
                  <c:v>0.24112685026306277</c:v>
                </c:pt>
                <c:pt idx="345" formatCode="####.00">
                  <c:v>0.23016653888746902</c:v>
                </c:pt>
                <c:pt idx="346" formatCode="####.00">
                  <c:v>0.23016653888746902</c:v>
                </c:pt>
                <c:pt idx="347" formatCode="####.00">
                  <c:v>0.23016653888746902</c:v>
                </c:pt>
                <c:pt idx="348" formatCode="####.00">
                  <c:v>0.23016653888746902</c:v>
                </c:pt>
                <c:pt idx="349" formatCode="####.00">
                  <c:v>0.23016653888746902</c:v>
                </c:pt>
                <c:pt idx="350" formatCode="####.00">
                  <c:v>0.23016653888746902</c:v>
                </c:pt>
                <c:pt idx="351" formatCode="####.00">
                  <c:v>0.23016653888746902</c:v>
                </c:pt>
                <c:pt idx="352" formatCode="####.00">
                  <c:v>0.23016653888746902</c:v>
                </c:pt>
                <c:pt idx="353" formatCode="####.00">
                  <c:v>0.23016653888746902</c:v>
                </c:pt>
                <c:pt idx="354" formatCode="####.00">
                  <c:v>0.23016653888746902</c:v>
                </c:pt>
                <c:pt idx="355" formatCode="####.00">
                  <c:v>0.23016653888746902</c:v>
                </c:pt>
                <c:pt idx="356" formatCode="####.00">
                  <c:v>0.21920622751187524</c:v>
                </c:pt>
                <c:pt idx="357" formatCode="####.00">
                  <c:v>0.21920622751187524</c:v>
                </c:pt>
                <c:pt idx="358" formatCode="####.00">
                  <c:v>0.21920622751187524</c:v>
                </c:pt>
                <c:pt idx="359" formatCode="####.00">
                  <c:v>0.21920622751187524</c:v>
                </c:pt>
                <c:pt idx="360" formatCode="####.00">
                  <c:v>0.21920622751187524</c:v>
                </c:pt>
                <c:pt idx="361" formatCode="####.00">
                  <c:v>0.20824591613628146</c:v>
                </c:pt>
                <c:pt idx="362" formatCode="####.00">
                  <c:v>0.20824591613628146</c:v>
                </c:pt>
                <c:pt idx="363" formatCode="####.00">
                  <c:v>0.20824591613628146</c:v>
                </c:pt>
                <c:pt idx="364" formatCode="####.00">
                  <c:v>0.20824591613628146</c:v>
                </c:pt>
                <c:pt idx="365" formatCode="####.00">
                  <c:v>0.20824591613628146</c:v>
                </c:pt>
                <c:pt idx="366" formatCode="####.00">
                  <c:v>0.20824591613628146</c:v>
                </c:pt>
                <c:pt idx="367" formatCode="####.00">
                  <c:v>0.1966766985731547</c:v>
                </c:pt>
                <c:pt idx="368" formatCode="####.00">
                  <c:v>0.1966766985731547</c:v>
                </c:pt>
                <c:pt idx="369" formatCode="####.00">
                  <c:v>0.1966766985731547</c:v>
                </c:pt>
                <c:pt idx="370" formatCode="####.00">
                  <c:v>0.1966766985731547</c:v>
                </c:pt>
                <c:pt idx="371" formatCode="####.00">
                  <c:v>0.1966766985731547</c:v>
                </c:pt>
                <c:pt idx="372" formatCode="####.00">
                  <c:v>0.1966766985731547</c:v>
                </c:pt>
                <c:pt idx="373" formatCode="####.00">
                  <c:v>0.1966766985731547</c:v>
                </c:pt>
                <c:pt idx="374" formatCode="####.00">
                  <c:v>0.1966766985731547</c:v>
                </c:pt>
                <c:pt idx="375" formatCode="####.00">
                  <c:v>0.1966766985731547</c:v>
                </c:pt>
                <c:pt idx="376" formatCode="####.00">
                  <c:v>0.1966766985731547</c:v>
                </c:pt>
                <c:pt idx="377" formatCode="####.00">
                  <c:v>0.1966766985731547</c:v>
                </c:pt>
                <c:pt idx="378" formatCode="####.00">
                  <c:v>0.1966766985731547</c:v>
                </c:pt>
                <c:pt idx="379" formatCode="####.00">
                  <c:v>0.1966766985731547</c:v>
                </c:pt>
                <c:pt idx="380" formatCode="####.00">
                  <c:v>0.1966766985731547</c:v>
                </c:pt>
                <c:pt idx="381" formatCode="####.00">
                  <c:v>0.1966766985731547</c:v>
                </c:pt>
                <c:pt idx="382" formatCode="####.00">
                  <c:v>0.17700902871583923</c:v>
                </c:pt>
                <c:pt idx="383" formatCode="####.00">
                  <c:v>0.17700902871583923</c:v>
                </c:pt>
                <c:pt idx="384" formatCode="####.00">
                  <c:v>0.17700902871583923</c:v>
                </c:pt>
                <c:pt idx="385" formatCode="####.00">
                  <c:v>0.17700902871583923</c:v>
                </c:pt>
                <c:pt idx="386" formatCode="####.00">
                  <c:v>0.11800601914389283</c:v>
                </c:pt>
                <c:pt idx="387" formatCode="####.00">
                  <c:v>0.11800601914389283</c:v>
                </c:pt>
                <c:pt idx="388" formatCode="####.00">
                  <c:v>0.11800601914389283</c:v>
                </c:pt>
                <c:pt idx="389" formatCode="####.00">
                  <c:v>0.11800601914389283</c:v>
                </c:pt>
                <c:pt idx="390" formatCode="####.00">
                  <c:v>0.11800601914389283</c:v>
                </c:pt>
                <c:pt idx="391" formatCode="####.00">
                  <c:v>0.11800601914389283</c:v>
                </c:pt>
                <c:pt idx="392" formatCode="####.00">
                  <c:v>0.11800601914389283</c:v>
                </c:pt>
                <c:pt idx="393" formatCode="####.00">
                  <c:v>0.11800601914389283</c:v>
                </c:pt>
                <c:pt idx="394" formatCode="####.00">
                  <c:v>0.11800601914389283</c:v>
                </c:pt>
                <c:pt idx="395" formatCode="####.00">
                  <c:v>0.11800601914389283</c:v>
                </c:pt>
                <c:pt idx="396" formatCode="####.00">
                  <c:v>0.11800601914389283</c:v>
                </c:pt>
                <c:pt idx="397" formatCode="####.00">
                  <c:v>0.11800601914389283</c:v>
                </c:pt>
                <c:pt idx="398" formatCode="####.00">
                  <c:v>0.11800601914389283</c:v>
                </c:pt>
                <c:pt idx="399" formatCode="####.00">
                  <c:v>0.11800601914389283</c:v>
                </c:pt>
                <c:pt idx="400" formatCode="####.00">
                  <c:v>0.11800601914389283</c:v>
                </c:pt>
                <c:pt idx="401" formatCode="####.00">
                  <c:v>0.11800601914389283</c:v>
                </c:pt>
                <c:pt idx="402" formatCode="####.00">
                  <c:v>0.11800601914389283</c:v>
                </c:pt>
                <c:pt idx="403" formatCode="####.00">
                  <c:v>0.11800601914389283</c:v>
                </c:pt>
                <c:pt idx="404" formatCode="####.00">
                  <c:v>0.11800601914389283</c:v>
                </c:pt>
                <c:pt idx="405" formatCode="####.00">
                  <c:v>0.11800601914389283</c:v>
                </c:pt>
                <c:pt idx="406" formatCode="####.00">
                  <c:v>0.11800601914389283</c:v>
                </c:pt>
                <c:pt idx="407" formatCode="####.00">
                  <c:v>0.11800601914389283</c:v>
                </c:pt>
                <c:pt idx="408" formatCode="####.00">
                  <c:v>0.11800601914389283</c:v>
                </c:pt>
                <c:pt idx="409" formatCode="####.00">
                  <c:v>0.11800601914389283</c:v>
                </c:pt>
                <c:pt idx="410" formatCode="####.00">
                  <c:v>0.11800601914389283</c:v>
                </c:pt>
                <c:pt idx="411" formatCode="####.00">
                  <c:v>0.11800601914389283</c:v>
                </c:pt>
                <c:pt idx="412" formatCode="####.00">
                  <c:v>0.11800601914389283</c:v>
                </c:pt>
                <c:pt idx="413" formatCode="####.00">
                  <c:v>0.11800601914389283</c:v>
                </c:pt>
                <c:pt idx="414" formatCode="####.00">
                  <c:v>0.11800601914389283</c:v>
                </c:pt>
                <c:pt idx="415" formatCode="####.00">
                  <c:v>0.11800601914389283</c:v>
                </c:pt>
                <c:pt idx="416" formatCode="####.00">
                  <c:v>0.11800601914389283</c:v>
                </c:pt>
                <c:pt idx="417" formatCode="####.00">
                  <c:v>0.11800601914389283</c:v>
                </c:pt>
                <c:pt idx="418" formatCode="####.00">
                  <c:v>9.8338349286577365E-2</c:v>
                </c:pt>
                <c:pt idx="419" formatCode="####.00">
                  <c:v>9.8338349286577365E-2</c:v>
                </c:pt>
                <c:pt idx="420" formatCode="####.00">
                  <c:v>9.8338349286577365E-2</c:v>
                </c:pt>
                <c:pt idx="421" formatCode="####.00">
                  <c:v>9.8338349286577365E-2</c:v>
                </c:pt>
                <c:pt idx="422" formatCode="####.00">
                  <c:v>9.8338349286577365E-2</c:v>
                </c:pt>
                <c:pt idx="423" formatCode="####.00">
                  <c:v>9.8338349286577365E-2</c:v>
                </c:pt>
                <c:pt idx="424" formatCode="####.00">
                  <c:v>9.8338349286577365E-2</c:v>
                </c:pt>
                <c:pt idx="425" formatCode="####.00">
                  <c:v>9.8338349286577365E-2</c:v>
                </c:pt>
                <c:pt idx="426" formatCode="####.00">
                  <c:v>9.8338349286577365E-2</c:v>
                </c:pt>
                <c:pt idx="427" formatCode="####.00">
                  <c:v>9.8338349286577365E-2</c:v>
                </c:pt>
                <c:pt idx="428" formatCode="####.00">
                  <c:v>9.8338349286577365E-2</c:v>
                </c:pt>
                <c:pt idx="429" formatCode="####.00">
                  <c:v>9.8338349286577365E-2</c:v>
                </c:pt>
                <c:pt idx="430" formatCode="####.00">
                  <c:v>9.8338349286577365E-2</c:v>
                </c:pt>
                <c:pt idx="431" formatCode="####.00">
                  <c:v>9.8338349286577365E-2</c:v>
                </c:pt>
                <c:pt idx="432" formatCode="####.00">
                  <c:v>9.8338349286577365E-2</c:v>
                </c:pt>
                <c:pt idx="433" formatCode="####.00">
                  <c:v>9.8338349286577365E-2</c:v>
                </c:pt>
                <c:pt idx="434" formatCode="####.00">
                  <c:v>9.8338349286577365E-2</c:v>
                </c:pt>
                <c:pt idx="435" formatCode="####.00">
                  <c:v>9.8338349286577365E-2</c:v>
                </c:pt>
                <c:pt idx="436" formatCode="####.00">
                  <c:v>9.8338349286577365E-2</c:v>
                </c:pt>
                <c:pt idx="437" formatCode="####.00">
                  <c:v>9.8338349286577365E-2</c:v>
                </c:pt>
                <c:pt idx="438" formatCode="####.00">
                  <c:v>9.8338349286577365E-2</c:v>
                </c:pt>
                <c:pt idx="439" formatCode="####.00">
                  <c:v>9.8338349286577365E-2</c:v>
                </c:pt>
                <c:pt idx="440" formatCode="####.00">
                  <c:v>9.8338349286577365E-2</c:v>
                </c:pt>
                <c:pt idx="441" formatCode="####.00">
                  <c:v>9.8338349286577365E-2</c:v>
                </c:pt>
                <c:pt idx="442" formatCode="####.00">
                  <c:v>9.8338349286577365E-2</c:v>
                </c:pt>
                <c:pt idx="443" formatCode="####.00">
                  <c:v>9.8338349286577365E-2</c:v>
                </c:pt>
                <c:pt idx="444" formatCode="####.00">
                  <c:v>9.8338349286577365E-2</c:v>
                </c:pt>
                <c:pt idx="445" formatCode="####.00">
                  <c:v>9.8338349286577365E-2</c:v>
                </c:pt>
                <c:pt idx="446" formatCode="####.00">
                  <c:v>9.8338349286577365E-2</c:v>
                </c:pt>
                <c:pt idx="447" formatCode="####.00">
                  <c:v>9.8338349286577365E-2</c:v>
                </c:pt>
                <c:pt idx="448" formatCode="####.00">
                  <c:v>9.8338349286577365E-2</c:v>
                </c:pt>
                <c:pt idx="449" formatCode="####.00">
                  <c:v>9.8338349286577365E-2</c:v>
                </c:pt>
                <c:pt idx="450" formatCode="####.00">
                  <c:v>9.8338349286577365E-2</c:v>
                </c:pt>
                <c:pt idx="451" formatCode="####.00">
                  <c:v>9.8338349286577365E-2</c:v>
                </c:pt>
                <c:pt idx="452" formatCode="####.00">
                  <c:v>9.8338349286577365E-2</c:v>
                </c:pt>
                <c:pt idx="453" formatCode="####.00">
                  <c:v>9.8338349286577365E-2</c:v>
                </c:pt>
                <c:pt idx="454" formatCode="####.00">
                  <c:v>9.8338349286577365E-2</c:v>
                </c:pt>
                <c:pt idx="455" formatCode="####.00">
                  <c:v>9.8338349286577365E-2</c:v>
                </c:pt>
                <c:pt idx="456" formatCode="####.00">
                  <c:v>9.8338349286577365E-2</c:v>
                </c:pt>
                <c:pt idx="457" formatCode="####.00">
                  <c:v>9.8338349286577365E-2</c:v>
                </c:pt>
                <c:pt idx="458" formatCode="####.00">
                  <c:v>9.8338349286577365E-2</c:v>
                </c:pt>
                <c:pt idx="459" formatCode="####.00">
                  <c:v>9.8338349286577365E-2</c:v>
                </c:pt>
                <c:pt idx="460" formatCode="####.00">
                  <c:v>9.8338349286577365E-2</c:v>
                </c:pt>
                <c:pt idx="461" formatCode="####.00">
                  <c:v>9.8338349286577365E-2</c:v>
                </c:pt>
                <c:pt idx="462" formatCode="####.00">
                  <c:v>9.8338349286577365E-2</c:v>
                </c:pt>
                <c:pt idx="463" formatCode="####.00">
                  <c:v>9.8338349286577365E-2</c:v>
                </c:pt>
                <c:pt idx="464" formatCode="####.00">
                  <c:v>9.8338349286577365E-2</c:v>
                </c:pt>
                <c:pt idx="465" formatCode="####.00">
                  <c:v>9.8338349286577365E-2</c:v>
                </c:pt>
                <c:pt idx="466" formatCode="####.00">
                  <c:v>9.8338349286577365E-2</c:v>
                </c:pt>
                <c:pt idx="467" formatCode="####.00">
                  <c:v>9.8338349286577365E-2</c:v>
                </c:pt>
                <c:pt idx="468" formatCode="####.00">
                  <c:v>9.8338349286577365E-2</c:v>
                </c:pt>
                <c:pt idx="469" formatCode="####.00">
                  <c:v>9.8338349286577365E-2</c:v>
                </c:pt>
                <c:pt idx="470" formatCode="####.00">
                  <c:v>9.8338349286577365E-2</c:v>
                </c:pt>
                <c:pt idx="471" formatCode="####.00">
                  <c:v>9.8338349286577365E-2</c:v>
                </c:pt>
                <c:pt idx="472" formatCode="####.00">
                  <c:v>9.8338349286577365E-2</c:v>
                </c:pt>
                <c:pt idx="473" formatCode="####.00">
                  <c:v>9.8338349286577365E-2</c:v>
                </c:pt>
                <c:pt idx="474" formatCode="####.00">
                  <c:v>9.8338349286577365E-2</c:v>
                </c:pt>
                <c:pt idx="475" formatCode="####.00">
                  <c:v>9.8338349286577365E-2</c:v>
                </c:pt>
                <c:pt idx="476" formatCode="####.00">
                  <c:v>9.8338349286577365E-2</c:v>
                </c:pt>
                <c:pt idx="477" formatCode="####.00">
                  <c:v>9.8338349286577365E-2</c:v>
                </c:pt>
                <c:pt idx="478" formatCode="####.00">
                  <c:v>9.8338349286577365E-2</c:v>
                </c:pt>
                <c:pt idx="479" formatCode="####.00">
                  <c:v>9.8338349286577365E-2</c:v>
                </c:pt>
                <c:pt idx="480" formatCode="####.00">
                  <c:v>9.8338349286577365E-2</c:v>
                </c:pt>
                <c:pt idx="481" formatCode="####.00">
                  <c:v>9.8338349286577365E-2</c:v>
                </c:pt>
                <c:pt idx="482" formatCode="####.00">
                  <c:v>9.8338349286577365E-2</c:v>
                </c:pt>
                <c:pt idx="483" formatCode="####.00">
                  <c:v>9.8338349286577365E-2</c:v>
                </c:pt>
                <c:pt idx="484" formatCode="####.00">
                  <c:v>9.8338349286577365E-2</c:v>
                </c:pt>
                <c:pt idx="485" formatCode="####.00">
                  <c:v>9.8338349286577365E-2</c:v>
                </c:pt>
                <c:pt idx="486" formatCode="####.00">
                  <c:v>9.8338349286577365E-2</c:v>
                </c:pt>
                <c:pt idx="487" formatCode="####.00">
                  <c:v>9.8338349286577365E-2</c:v>
                </c:pt>
                <c:pt idx="488" formatCode="####.00">
                  <c:v>9.8338349286577365E-2</c:v>
                </c:pt>
                <c:pt idx="489" formatCode="####.00">
                  <c:v>9.8338349286577365E-2</c:v>
                </c:pt>
                <c:pt idx="490" formatCode="####.00">
                  <c:v>9.8338349286577365E-2</c:v>
                </c:pt>
                <c:pt idx="491" formatCode="####.00">
                  <c:v>9.8338349286577365E-2</c:v>
                </c:pt>
                <c:pt idx="492" formatCode="####.00">
                  <c:v>9.8338349286577365E-2</c:v>
                </c:pt>
                <c:pt idx="493" formatCode="####.00">
                  <c:v>9.8338349286577365E-2</c:v>
                </c:pt>
                <c:pt idx="494" formatCode="####.00">
                  <c:v>9.8338349286577365E-2</c:v>
                </c:pt>
                <c:pt idx="495" formatCode="####.00">
                  <c:v>9.8338349286577365E-2</c:v>
                </c:pt>
                <c:pt idx="496" formatCode="####.00">
                  <c:v>9.8338349286577365E-2</c:v>
                </c:pt>
                <c:pt idx="497" formatCode="####.00">
                  <c:v>9.8338349286577365E-2</c:v>
                </c:pt>
                <c:pt idx="498" formatCode="####.00">
                  <c:v>9.8338349286577365E-2</c:v>
                </c:pt>
                <c:pt idx="499" formatCode="####.00">
                  <c:v>9.8338349286577365E-2</c:v>
                </c:pt>
                <c:pt idx="500" formatCode="####.00">
                  <c:v>9.8338349286577365E-2</c:v>
                </c:pt>
                <c:pt idx="501" formatCode="####.00">
                  <c:v>9.8338349286577365E-2</c:v>
                </c:pt>
                <c:pt idx="502" formatCode="####.00">
                  <c:v>9.8338349286577365E-2</c:v>
                </c:pt>
                <c:pt idx="503" formatCode="####.00">
                  <c:v>9.8338349286577365E-2</c:v>
                </c:pt>
                <c:pt idx="504" formatCode="####.00">
                  <c:v>9.8338349286577365E-2</c:v>
                </c:pt>
                <c:pt idx="505" formatCode="####.00">
                  <c:v>9.8338349286577365E-2</c:v>
                </c:pt>
                <c:pt idx="506" formatCode="####.00">
                  <c:v>9.8338349286577365E-2</c:v>
                </c:pt>
                <c:pt idx="507" formatCode="####.00">
                  <c:v>9.8338349286577365E-2</c:v>
                </c:pt>
                <c:pt idx="508" formatCode="####.00">
                  <c:v>9.8338349286577365E-2</c:v>
                </c:pt>
                <c:pt idx="509" formatCode="####.00">
                  <c:v>9.8338349286577365E-2</c:v>
                </c:pt>
                <c:pt idx="510" formatCode="####.00">
                  <c:v>9.8338349286577365E-2</c:v>
                </c:pt>
                <c:pt idx="511" formatCode="####.00">
                  <c:v>9.8338349286577365E-2</c:v>
                </c:pt>
                <c:pt idx="512" formatCode="####.00">
                  <c:v>9.8338349286577365E-2</c:v>
                </c:pt>
                <c:pt idx="513" formatCode="####.00">
                  <c:v>9.8338349286577365E-2</c:v>
                </c:pt>
                <c:pt idx="514" formatCode="####.00">
                  <c:v>9.8338349286577365E-2</c:v>
                </c:pt>
                <c:pt idx="515" formatCode="####.00">
                  <c:v>9.8338349286577365E-2</c:v>
                </c:pt>
                <c:pt idx="516" formatCode="####.00">
                  <c:v>9.8338349286577365E-2</c:v>
                </c:pt>
                <c:pt idx="517" formatCode="####.00">
                  <c:v>9.8338349286577365E-2</c:v>
                </c:pt>
                <c:pt idx="518" formatCode="####.00">
                  <c:v>9.8338349286577365E-2</c:v>
                </c:pt>
                <c:pt idx="519" formatCode="####.00">
                  <c:v>9.8338349286577365E-2</c:v>
                </c:pt>
                <c:pt idx="520" formatCode="####.00">
                  <c:v>9.8338349286577365E-2</c:v>
                </c:pt>
                <c:pt idx="521" formatCode="####.00">
                  <c:v>9.8338349286577365E-2</c:v>
                </c:pt>
                <c:pt idx="522" formatCode="####.00">
                  <c:v>9.8338349286577365E-2</c:v>
                </c:pt>
                <c:pt idx="523" formatCode="####.00">
                  <c:v>9.8338349286577365E-2</c:v>
                </c:pt>
                <c:pt idx="524" formatCode="####.00">
                  <c:v>9.8338349286577365E-2</c:v>
                </c:pt>
                <c:pt idx="525" formatCode="####.00">
                  <c:v>7.3753761964933023E-2</c:v>
                </c:pt>
                <c:pt idx="526" formatCode="####.00">
                  <c:v>7.3753761964933023E-2</c:v>
                </c:pt>
                <c:pt idx="527" formatCode="####.00">
                  <c:v>7.3753761964933023E-2</c:v>
                </c:pt>
                <c:pt idx="528" formatCode="####.00">
                  <c:v>7.3753761964933023E-2</c:v>
                </c:pt>
                <c:pt idx="529" formatCode="####.00">
                  <c:v>7.3753761964933023E-2</c:v>
                </c:pt>
                <c:pt idx="530" formatCode="####.00">
                  <c:v>7.3753761964933023E-2</c:v>
                </c:pt>
                <c:pt idx="531" formatCode="####.00">
                  <c:v>7.3753761964933023E-2</c:v>
                </c:pt>
                <c:pt idx="532" formatCode="####.00">
                  <c:v>7.3753761964933023E-2</c:v>
                </c:pt>
                <c:pt idx="533" formatCode="####.00">
                  <c:v>7.3753761964933023E-2</c:v>
                </c:pt>
                <c:pt idx="534" formatCode="####.00">
                  <c:v>7.3753761964933023E-2</c:v>
                </c:pt>
                <c:pt idx="535" formatCode="####.00">
                  <c:v>7.3753761964933023E-2</c:v>
                </c:pt>
                <c:pt idx="536" formatCode="####.00">
                  <c:v>7.3753761964933023E-2</c:v>
                </c:pt>
                <c:pt idx="537" formatCode="####.00">
                  <c:v>7.3753761964933023E-2</c:v>
                </c:pt>
                <c:pt idx="538" formatCode="####.00">
                  <c:v>7.3753761964933023E-2</c:v>
                </c:pt>
                <c:pt idx="539" formatCode="####.00">
                  <c:v>7.3753761964933023E-2</c:v>
                </c:pt>
                <c:pt idx="540" formatCode="####.00">
                  <c:v>7.3753761964933023E-2</c:v>
                </c:pt>
                <c:pt idx="541" formatCode="####.00">
                  <c:v>7.3753761964933023E-2</c:v>
                </c:pt>
                <c:pt idx="542" formatCode="####.00">
                  <c:v>7.3753761964933023E-2</c:v>
                </c:pt>
                <c:pt idx="543" formatCode="####.00">
                  <c:v>7.3753761964933023E-2</c:v>
                </c:pt>
                <c:pt idx="544" formatCode="####.00">
                  <c:v>7.3753761964933023E-2</c:v>
                </c:pt>
                <c:pt idx="545" formatCode="####.00">
                  <c:v>7.3753761964933023E-2</c:v>
                </c:pt>
                <c:pt idx="546" formatCode="####.00">
                  <c:v>7.3753761964933023E-2</c:v>
                </c:pt>
                <c:pt idx="547" formatCode="####.00">
                  <c:v>7.3753761964933023E-2</c:v>
                </c:pt>
                <c:pt idx="548" formatCode="####.00">
                  <c:v>7.3753761964933023E-2</c:v>
                </c:pt>
                <c:pt idx="549" formatCode="####.00">
                  <c:v>7.3753761964933023E-2</c:v>
                </c:pt>
                <c:pt idx="550" formatCode="####.00">
                  <c:v>7.3753761964933023E-2</c:v>
                </c:pt>
                <c:pt idx="551" formatCode="####.00">
                  <c:v>7.3753761964933023E-2</c:v>
                </c:pt>
                <c:pt idx="552" formatCode="####.00">
                  <c:v>7.3753761964933023E-2</c:v>
                </c:pt>
                <c:pt idx="553" formatCode="####.00">
                  <c:v>7.3753761964933023E-2</c:v>
                </c:pt>
                <c:pt idx="554" formatCode="####.00">
                  <c:v>7.3753761964933023E-2</c:v>
                </c:pt>
                <c:pt idx="555" formatCode="####.00">
                  <c:v>7.3753761964933023E-2</c:v>
                </c:pt>
                <c:pt idx="556" formatCode="####.00">
                  <c:v>7.3753761964933023E-2</c:v>
                </c:pt>
                <c:pt idx="557" formatCode="####.00">
                  <c:v>7.3753761964933023E-2</c:v>
                </c:pt>
                <c:pt idx="558" formatCode="####.00">
                  <c:v>7.3753761964933023E-2</c:v>
                </c:pt>
                <c:pt idx="559" formatCode="####.00">
                  <c:v>7.3753761964933023E-2</c:v>
                </c:pt>
                <c:pt idx="560" formatCode="####.00">
                  <c:v>7.3753761964933023E-2</c:v>
                </c:pt>
                <c:pt idx="561" formatCode="####.00">
                  <c:v>7.3753761964933023E-2</c:v>
                </c:pt>
                <c:pt idx="562" formatCode="####.00">
                  <c:v>7.3753761964933023E-2</c:v>
                </c:pt>
                <c:pt idx="563" formatCode="####.00">
                  <c:v>7.3753761964933023E-2</c:v>
                </c:pt>
                <c:pt idx="564" formatCode="####.00">
                  <c:v>7.3753761964933023E-2</c:v>
                </c:pt>
                <c:pt idx="565" formatCode="####.00">
                  <c:v>7.3753761964933023E-2</c:v>
                </c:pt>
                <c:pt idx="566" formatCode="####.00">
                  <c:v>7.3753761964933023E-2</c:v>
                </c:pt>
                <c:pt idx="567" formatCode="####.00">
                  <c:v>7.3753761964933023E-2</c:v>
                </c:pt>
                <c:pt idx="568" formatCode="####.00">
                  <c:v>7.3753761964933023E-2</c:v>
                </c:pt>
                <c:pt idx="569" formatCode="####.00">
                  <c:v>7.3753761964933023E-2</c:v>
                </c:pt>
                <c:pt idx="570" formatCode="####.00">
                  <c:v>7.3753761964933023E-2</c:v>
                </c:pt>
                <c:pt idx="571" formatCode="####.00">
                  <c:v>7.3753761964933023E-2</c:v>
                </c:pt>
                <c:pt idx="572" formatCode="####.00">
                  <c:v>7.3753761964933023E-2</c:v>
                </c:pt>
                <c:pt idx="573" formatCode="####.00">
                  <c:v>7.3753761964933023E-2</c:v>
                </c:pt>
                <c:pt idx="574" formatCode="####.00">
                  <c:v>7.3753761964933023E-2</c:v>
                </c:pt>
                <c:pt idx="575" formatCode="####.00">
                  <c:v>7.3753761964933023E-2</c:v>
                </c:pt>
                <c:pt idx="576" formatCode="####.00">
                  <c:v>7.3753761964933023E-2</c:v>
                </c:pt>
                <c:pt idx="577" formatCode="####.00">
                  <c:v>7.3753761964933023E-2</c:v>
                </c:pt>
                <c:pt idx="578" formatCode="####.00">
                  <c:v>7.3753761964933023E-2</c:v>
                </c:pt>
                <c:pt idx="579" formatCode="####.00">
                  <c:v>7.3753761964933023E-2</c:v>
                </c:pt>
                <c:pt idx="580" formatCode="####.00">
                  <c:v>7.3753761964933023E-2</c:v>
                </c:pt>
                <c:pt idx="581" formatCode="####.00">
                  <c:v>7.3753761964933023E-2</c:v>
                </c:pt>
                <c:pt idx="582" formatCode="####.00">
                  <c:v>7.3753761964933023E-2</c:v>
                </c:pt>
                <c:pt idx="583" formatCode="####.00">
                  <c:v>4.9169174643288689E-2</c:v>
                </c:pt>
                <c:pt idx="584" formatCode="####.00">
                  <c:v>4.9169174643288689E-2</c:v>
                </c:pt>
                <c:pt idx="585" formatCode="####.00">
                  <c:v>4.9169174643288689E-2</c:v>
                </c:pt>
                <c:pt idx="586" formatCode="####.00">
                  <c:v>2.4584587321644345E-2</c:v>
                </c:pt>
                <c:pt idx="587" formatCode="####.00">
                  <c:v>2.4584587321644345E-2</c:v>
                </c:pt>
                <c:pt idx="588" formatCode="####.00">
                  <c:v>2.4584587321644345E-2</c:v>
                </c:pt>
                <c:pt idx="589" formatCode="####.00">
                  <c:v>2.4584587321644345E-2</c:v>
                </c:pt>
                <c:pt idx="590" formatCode="####.00">
                  <c:v>2.4584587321644345E-2</c:v>
                </c:pt>
                <c:pt idx="591" formatCode="####.00">
                  <c:v>2.4584587321644345E-2</c:v>
                </c:pt>
                <c:pt idx="592" formatCode="####.00">
                  <c:v>2.4584587321644345E-2</c:v>
                </c:pt>
                <c:pt idx="593" formatCode="####.00">
                  <c:v>2.4584587321644345E-2</c:v>
                </c:pt>
                <c:pt idx="594" formatCode="####.00">
                  <c:v>2.4584587321644345E-2</c:v>
                </c:pt>
                <c:pt idx="595" formatCode="####.00">
                  <c:v>2.4584587321644345E-2</c:v>
                </c:pt>
                <c:pt idx="596" formatCode="####.00">
                  <c:v>2.4584587321644345E-2</c:v>
                </c:pt>
                <c:pt idx="597" formatCode="####.00">
                  <c:v>2.4584587321644345E-2</c:v>
                </c:pt>
                <c:pt idx="598" formatCode="####.00">
                  <c:v>2.4584587321644345E-2</c:v>
                </c:pt>
                <c:pt idx="599" formatCode="####.00">
                  <c:v>2.4584587321644345E-2</c:v>
                </c:pt>
                <c:pt idx="600" formatCode="####.00">
                  <c:v>2.4584587321644345E-2</c:v>
                </c:pt>
                <c:pt idx="601" formatCode="####.00">
                  <c:v>2.4584587321644345E-2</c:v>
                </c:pt>
                <c:pt idx="602" formatCode="####.00">
                  <c:v>2.4584587321644345E-2</c:v>
                </c:pt>
                <c:pt idx="603" formatCode="####.00">
                  <c:v>2.4584587321644345E-2</c:v>
                </c:pt>
                <c:pt idx="604" formatCode="####.00">
                  <c:v>2.4584587321644345E-2</c:v>
                </c:pt>
                <c:pt idx="605" formatCode="####.00">
                  <c:v>2.4584587321644345E-2</c:v>
                </c:pt>
                <c:pt idx="606" formatCode="####.00">
                  <c:v>2.4584587321644345E-2</c:v>
                </c:pt>
                <c:pt idx="607" formatCode="####.00">
                  <c:v>2.4584587321644345E-2</c:v>
                </c:pt>
                <c:pt idx="608" formatCode="####.00">
                  <c:v>2.4584587321644345E-2</c:v>
                </c:pt>
                <c:pt idx="609" formatCode="####.00">
                  <c:v>2.4584587321644345E-2</c:v>
                </c:pt>
                <c:pt idx="610" formatCode="####.00">
                  <c:v>2.4584587321644345E-2</c:v>
                </c:pt>
                <c:pt idx="611" formatCode="####.00">
                  <c:v>2.4584587321644345E-2</c:v>
                </c:pt>
                <c:pt idx="612" formatCode="####.00">
                  <c:v>2.4584587321644345E-2</c:v>
                </c:pt>
                <c:pt idx="613" formatCode="####.00">
                  <c:v>2.4584587321644345E-2</c:v>
                </c:pt>
                <c:pt idx="614" formatCode="####.00">
                  <c:v>2.4584587321644345E-2</c:v>
                </c:pt>
                <c:pt idx="615" formatCode="####.00">
                  <c:v>2.4584587321644345E-2</c:v>
                </c:pt>
                <c:pt idx="616" formatCode="####.00">
                  <c:v>2.4584587321644345E-2</c:v>
                </c:pt>
                <c:pt idx="617" formatCode="####.00">
                  <c:v>2.4584587321644345E-2</c:v>
                </c:pt>
                <c:pt idx="618" formatCode="####.00">
                  <c:v>2.4584587321644345E-2</c:v>
                </c:pt>
                <c:pt idx="619" formatCode="####.00">
                  <c:v>2.4584587321644345E-2</c:v>
                </c:pt>
                <c:pt idx="620" formatCode="####.00">
                  <c:v>2.4584587321644345E-2</c:v>
                </c:pt>
                <c:pt idx="621" formatCode="####.00">
                  <c:v>2.4584587321644345E-2</c:v>
                </c:pt>
                <c:pt idx="622" formatCode="####.00">
                  <c:v>2.4584587321644345E-2</c:v>
                </c:pt>
                <c:pt idx="623" formatCode="####.00">
                  <c:v>2.4584587321644345E-2</c:v>
                </c:pt>
                <c:pt idx="624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D92-425D-9F4D-8127D4D04B6B}"/>
            </c:ext>
          </c:extLst>
        </c:ser>
        <c:ser>
          <c:idx val="1"/>
          <c:order val="1"/>
          <c:tx>
            <c:strRef>
              <c:f>Sheet3!$J$8</c:f>
              <c:strCache>
                <c:ptCount val="1"/>
                <c:pt idx="0">
                  <c:v>Men
Dentulous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Sheet3!$H$9:$H$750</c:f>
              <c:numCache>
                <c:formatCode>General</c:formatCode>
                <c:ptCount val="74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</c:numCache>
            </c:numRef>
          </c:xVal>
          <c:yVal>
            <c:numRef>
              <c:f>Sheet3!$J$9:$J$750</c:f>
              <c:numCache>
                <c:formatCode>###0.00</c:formatCode>
                <c:ptCount val="7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 formatCode="####.00">
                  <c:v>0.99224806201550386</c:v>
                </c:pt>
                <c:pt idx="15" formatCode="####.00">
                  <c:v>0.99224806201550386</c:v>
                </c:pt>
                <c:pt idx="16" formatCode="####.00">
                  <c:v>0.99224806201550386</c:v>
                </c:pt>
                <c:pt idx="17" formatCode="####.00">
                  <c:v>0.99224806201550386</c:v>
                </c:pt>
                <c:pt idx="18" formatCode="####.00">
                  <c:v>0.99224806201550386</c:v>
                </c:pt>
                <c:pt idx="19" formatCode="####.00">
                  <c:v>0.99224806201550386</c:v>
                </c:pt>
                <c:pt idx="20" formatCode="####.00">
                  <c:v>0.99224806201550386</c:v>
                </c:pt>
                <c:pt idx="21" formatCode="####.00">
                  <c:v>0.99224806201550386</c:v>
                </c:pt>
                <c:pt idx="22" formatCode="####.00">
                  <c:v>0.99224806201550386</c:v>
                </c:pt>
                <c:pt idx="23" formatCode="####.00">
                  <c:v>0.99224806201550386</c:v>
                </c:pt>
                <c:pt idx="24" formatCode="####.00">
                  <c:v>0.99224806201550386</c:v>
                </c:pt>
                <c:pt idx="25" formatCode="####.00">
                  <c:v>0.99224806201550386</c:v>
                </c:pt>
                <c:pt idx="26" formatCode="####.00">
                  <c:v>0.99224806201550386</c:v>
                </c:pt>
                <c:pt idx="27" formatCode="####.00">
                  <c:v>0.99224806201550386</c:v>
                </c:pt>
                <c:pt idx="28" formatCode="####.00">
                  <c:v>0.99224806201550386</c:v>
                </c:pt>
                <c:pt idx="29" formatCode="####.00">
                  <c:v>0.99224806201550386</c:v>
                </c:pt>
                <c:pt idx="30" formatCode="####.00">
                  <c:v>0.99224806201550386</c:v>
                </c:pt>
                <c:pt idx="31" formatCode="####.00">
                  <c:v>0.99224806201550386</c:v>
                </c:pt>
                <c:pt idx="32" formatCode="####.00">
                  <c:v>0.99224806201550386</c:v>
                </c:pt>
                <c:pt idx="33" formatCode="####.00">
                  <c:v>0.98449612403100772</c:v>
                </c:pt>
                <c:pt idx="34" formatCode="####.00">
                  <c:v>0.98449612403100772</c:v>
                </c:pt>
                <c:pt idx="35" formatCode="####.00">
                  <c:v>0.98449612403100772</c:v>
                </c:pt>
                <c:pt idx="36" formatCode="####.00">
                  <c:v>0.98449612403100772</c:v>
                </c:pt>
                <c:pt idx="37" formatCode="####.00">
                  <c:v>0.98449612403100772</c:v>
                </c:pt>
                <c:pt idx="38" formatCode="####.00">
                  <c:v>0.98449612403100772</c:v>
                </c:pt>
                <c:pt idx="39" formatCode="####.00">
                  <c:v>0.98449612403100772</c:v>
                </c:pt>
                <c:pt idx="40" formatCode="####.00">
                  <c:v>0.97674418604651159</c:v>
                </c:pt>
                <c:pt idx="41" formatCode="####.00">
                  <c:v>0.96899224806201545</c:v>
                </c:pt>
                <c:pt idx="42" formatCode="####.00">
                  <c:v>0.96899224806201545</c:v>
                </c:pt>
                <c:pt idx="43" formatCode="####.00">
                  <c:v>0.96899224806201545</c:v>
                </c:pt>
                <c:pt idx="44" formatCode="####.00">
                  <c:v>0.96899224806201545</c:v>
                </c:pt>
                <c:pt idx="45" formatCode="####.00">
                  <c:v>0.96899224806201545</c:v>
                </c:pt>
                <c:pt idx="46" formatCode="####.00">
                  <c:v>0.96899224806201545</c:v>
                </c:pt>
                <c:pt idx="47" formatCode="####.00">
                  <c:v>0.96899224806201545</c:v>
                </c:pt>
                <c:pt idx="48" formatCode="####.00">
                  <c:v>0.96899224806201545</c:v>
                </c:pt>
                <c:pt idx="49" formatCode="####.00">
                  <c:v>0.96899224806201545</c:v>
                </c:pt>
                <c:pt idx="50" formatCode="####.00">
                  <c:v>0.96899224806201545</c:v>
                </c:pt>
                <c:pt idx="51" formatCode="####.00">
                  <c:v>0.96899224806201545</c:v>
                </c:pt>
                <c:pt idx="52" formatCode="####.00">
                  <c:v>0.96899224806201545</c:v>
                </c:pt>
                <c:pt idx="53" formatCode="####.00">
                  <c:v>0.96899224806201545</c:v>
                </c:pt>
                <c:pt idx="54" formatCode="####.00">
                  <c:v>0.95348837209302317</c:v>
                </c:pt>
                <c:pt idx="55" formatCode="####.00">
                  <c:v>0.95348837209302317</c:v>
                </c:pt>
                <c:pt idx="56" formatCode="####.00">
                  <c:v>0.95348837209302317</c:v>
                </c:pt>
                <c:pt idx="57" formatCode="####.00">
                  <c:v>0.95348837209302317</c:v>
                </c:pt>
                <c:pt idx="58" formatCode="####.00">
                  <c:v>0.95348837209302317</c:v>
                </c:pt>
                <c:pt idx="59" formatCode="####.00">
                  <c:v>0.95348837209302317</c:v>
                </c:pt>
                <c:pt idx="60" formatCode="####.00">
                  <c:v>0.95348837209302317</c:v>
                </c:pt>
                <c:pt idx="61" formatCode="####.00">
                  <c:v>0.95348837209302317</c:v>
                </c:pt>
                <c:pt idx="62" formatCode="####.00">
                  <c:v>0.95348837209302317</c:v>
                </c:pt>
                <c:pt idx="63" formatCode="####.00">
                  <c:v>0.95348837209302317</c:v>
                </c:pt>
                <c:pt idx="64" formatCode="####.00">
                  <c:v>0.95348837209302317</c:v>
                </c:pt>
                <c:pt idx="65" formatCode="####.00">
                  <c:v>0.95348837209302317</c:v>
                </c:pt>
                <c:pt idx="66" formatCode="####.00">
                  <c:v>0.95348837209302317</c:v>
                </c:pt>
                <c:pt idx="67" formatCode="####.00">
                  <c:v>0.95348837209302317</c:v>
                </c:pt>
                <c:pt idx="68" formatCode="####.00">
                  <c:v>0.95348837209302317</c:v>
                </c:pt>
                <c:pt idx="69" formatCode="####.00">
                  <c:v>0.95348837209302317</c:v>
                </c:pt>
                <c:pt idx="70" formatCode="####.00">
                  <c:v>0.95348837209302317</c:v>
                </c:pt>
                <c:pt idx="71" formatCode="####.00">
                  <c:v>0.95348837209302317</c:v>
                </c:pt>
                <c:pt idx="72" formatCode="####.00">
                  <c:v>0.95348837209302317</c:v>
                </c:pt>
                <c:pt idx="73" formatCode="####.00">
                  <c:v>0.95348837209302317</c:v>
                </c:pt>
                <c:pt idx="74" formatCode="####.00">
                  <c:v>0.95348837209302317</c:v>
                </c:pt>
                <c:pt idx="75" formatCode="####.00">
                  <c:v>0.95348837209302317</c:v>
                </c:pt>
                <c:pt idx="76" formatCode="####.00">
                  <c:v>0.93023255813953476</c:v>
                </c:pt>
                <c:pt idx="77" formatCode="####.00">
                  <c:v>0.93023255813953476</c:v>
                </c:pt>
                <c:pt idx="78" formatCode="####.00">
                  <c:v>0.93023255813953476</c:v>
                </c:pt>
                <c:pt idx="79" formatCode="####.00">
                  <c:v>0.93023255813953476</c:v>
                </c:pt>
                <c:pt idx="80" formatCode="####.00">
                  <c:v>0.92248062015503862</c:v>
                </c:pt>
                <c:pt idx="81" formatCode="####.00">
                  <c:v>0.92248062015503862</c:v>
                </c:pt>
                <c:pt idx="82" formatCode="####.00">
                  <c:v>0.90697674418604635</c:v>
                </c:pt>
                <c:pt idx="83" formatCode="####.00">
                  <c:v>0.90697674418604635</c:v>
                </c:pt>
                <c:pt idx="84" formatCode="####.00">
                  <c:v>0.90697674418604635</c:v>
                </c:pt>
                <c:pt idx="85" formatCode="####.00">
                  <c:v>0.90697674418604635</c:v>
                </c:pt>
                <c:pt idx="86" formatCode="####.00">
                  <c:v>0.90697674418604635</c:v>
                </c:pt>
                <c:pt idx="87" formatCode="####.00">
                  <c:v>0.90697674418604635</c:v>
                </c:pt>
                <c:pt idx="88" formatCode="####.00">
                  <c:v>0.90697674418604635</c:v>
                </c:pt>
                <c:pt idx="89" formatCode="####.00">
                  <c:v>0.89922480620155021</c:v>
                </c:pt>
                <c:pt idx="90" formatCode="####.00">
                  <c:v>0.89922480620155021</c:v>
                </c:pt>
                <c:pt idx="91" formatCode="####.00">
                  <c:v>0.89922480620155021</c:v>
                </c:pt>
                <c:pt idx="92" formatCode="####.00">
                  <c:v>0.89922480620155021</c:v>
                </c:pt>
                <c:pt idx="93" formatCode="####.00">
                  <c:v>0.89922480620155021</c:v>
                </c:pt>
                <c:pt idx="94" formatCode="####.00">
                  <c:v>0.89922480620155021</c:v>
                </c:pt>
                <c:pt idx="95" formatCode="####.00">
                  <c:v>0.89922480620155021</c:v>
                </c:pt>
                <c:pt idx="96" formatCode="####.00">
                  <c:v>0.89922480620155021</c:v>
                </c:pt>
                <c:pt idx="97" formatCode="####.00">
                  <c:v>0.89922480620155021</c:v>
                </c:pt>
                <c:pt idx="98" formatCode="####.00">
                  <c:v>0.89922480620155021</c:v>
                </c:pt>
                <c:pt idx="99" formatCode="####.00">
                  <c:v>0.89922480620155021</c:v>
                </c:pt>
                <c:pt idx="100" formatCode="####.00">
                  <c:v>0.89922480620155021</c:v>
                </c:pt>
                <c:pt idx="101" formatCode="####.00">
                  <c:v>0.89922480620155021</c:v>
                </c:pt>
                <c:pt idx="102" formatCode="####.00">
                  <c:v>0.89922480620155021</c:v>
                </c:pt>
                <c:pt idx="103" formatCode="####.00">
                  <c:v>0.89922480620155021</c:v>
                </c:pt>
                <c:pt idx="104" formatCode="####.00">
                  <c:v>0.89922480620155021</c:v>
                </c:pt>
                <c:pt idx="105" formatCode="####.00">
                  <c:v>0.89922480620155021</c:v>
                </c:pt>
                <c:pt idx="106" formatCode="####.00">
                  <c:v>0.89922480620155021</c:v>
                </c:pt>
                <c:pt idx="107" formatCode="####.00">
                  <c:v>0.89147286821705407</c:v>
                </c:pt>
                <c:pt idx="108" formatCode="####.00">
                  <c:v>0.89147286821705407</c:v>
                </c:pt>
                <c:pt idx="109" formatCode="####.00">
                  <c:v>0.89147286821705407</c:v>
                </c:pt>
                <c:pt idx="110" formatCode="####.00">
                  <c:v>0.88372093023255804</c:v>
                </c:pt>
                <c:pt idx="111" formatCode="####.00">
                  <c:v>0.88372093023255804</c:v>
                </c:pt>
                <c:pt idx="112" formatCode="####.00">
                  <c:v>0.87596899224806191</c:v>
                </c:pt>
                <c:pt idx="113" formatCode="####.00">
                  <c:v>0.87596899224806191</c:v>
                </c:pt>
                <c:pt idx="114" formatCode="####.00">
                  <c:v>0.87596899224806191</c:v>
                </c:pt>
                <c:pt idx="115" formatCode="####.00">
                  <c:v>0.87596899224806191</c:v>
                </c:pt>
                <c:pt idx="116" formatCode="####.00">
                  <c:v>0.87596899224806191</c:v>
                </c:pt>
                <c:pt idx="117" formatCode="####.00">
                  <c:v>0.86821705426356577</c:v>
                </c:pt>
                <c:pt idx="118" formatCode="####.00">
                  <c:v>0.86821705426356577</c:v>
                </c:pt>
                <c:pt idx="119" formatCode="####.00">
                  <c:v>0.86821705426356577</c:v>
                </c:pt>
                <c:pt idx="120" formatCode="####.00">
                  <c:v>0.86821705426356577</c:v>
                </c:pt>
                <c:pt idx="121" formatCode="####.00">
                  <c:v>0.86046511627906963</c:v>
                </c:pt>
                <c:pt idx="122" formatCode="####.00">
                  <c:v>0.85271317829457349</c:v>
                </c:pt>
                <c:pt idx="123" formatCode="####.00">
                  <c:v>0.85271317829457349</c:v>
                </c:pt>
                <c:pt idx="124" formatCode="####.00">
                  <c:v>0.85271317829457349</c:v>
                </c:pt>
                <c:pt idx="125" formatCode="####.00">
                  <c:v>0.85271317829457349</c:v>
                </c:pt>
                <c:pt idx="126" formatCode="####.00">
                  <c:v>0.85271317829457349</c:v>
                </c:pt>
                <c:pt idx="127" formatCode="####.00">
                  <c:v>0.85271317829457349</c:v>
                </c:pt>
                <c:pt idx="128" formatCode="####.00">
                  <c:v>0.85271317829457349</c:v>
                </c:pt>
                <c:pt idx="129" formatCode="####.00">
                  <c:v>0.85271317829457349</c:v>
                </c:pt>
                <c:pt idx="130" formatCode="####.00">
                  <c:v>0.85271317829457349</c:v>
                </c:pt>
                <c:pt idx="131" formatCode="####.00">
                  <c:v>0.85271317829457349</c:v>
                </c:pt>
                <c:pt idx="132" formatCode="####.00">
                  <c:v>0.85271317829457349</c:v>
                </c:pt>
                <c:pt idx="133" formatCode="####.00">
                  <c:v>0.85271317829457349</c:v>
                </c:pt>
                <c:pt idx="134" formatCode="####.00">
                  <c:v>0.84496124031007747</c:v>
                </c:pt>
                <c:pt idx="135" formatCode="####.00">
                  <c:v>0.83720930232558144</c:v>
                </c:pt>
                <c:pt idx="136" formatCode="####.00">
                  <c:v>0.83720930232558144</c:v>
                </c:pt>
                <c:pt idx="137" formatCode="####.00">
                  <c:v>0.8294573643410853</c:v>
                </c:pt>
                <c:pt idx="138" formatCode="####.00">
                  <c:v>0.8294573643410853</c:v>
                </c:pt>
                <c:pt idx="139" formatCode="####.00">
                  <c:v>0.8294573643410853</c:v>
                </c:pt>
                <c:pt idx="140" formatCode="####.00">
                  <c:v>0.8294573643410853</c:v>
                </c:pt>
                <c:pt idx="141" formatCode="####.00">
                  <c:v>0.8294573643410853</c:v>
                </c:pt>
                <c:pt idx="142" formatCode="####.00">
                  <c:v>0.8294573643410853</c:v>
                </c:pt>
                <c:pt idx="143" formatCode="####.00">
                  <c:v>0.8294573643410853</c:v>
                </c:pt>
                <c:pt idx="144" formatCode="####.00">
                  <c:v>0.82170542635658916</c:v>
                </c:pt>
                <c:pt idx="145" formatCode="####.00">
                  <c:v>0.82170542635658916</c:v>
                </c:pt>
                <c:pt idx="146" formatCode="####.00">
                  <c:v>0.81395348837209303</c:v>
                </c:pt>
                <c:pt idx="147" formatCode="####.00">
                  <c:v>0.81395348837209303</c:v>
                </c:pt>
                <c:pt idx="148" formatCode="####.00">
                  <c:v>0.81395348837209303</c:v>
                </c:pt>
                <c:pt idx="149" formatCode="####.00">
                  <c:v>0.81395348837209303</c:v>
                </c:pt>
                <c:pt idx="150" formatCode="####.00">
                  <c:v>0.81395348837209303</c:v>
                </c:pt>
                <c:pt idx="151" formatCode="####.00">
                  <c:v>0.81395348837209303</c:v>
                </c:pt>
                <c:pt idx="152" formatCode="####.00">
                  <c:v>0.81395348837209303</c:v>
                </c:pt>
                <c:pt idx="153" formatCode="####.00">
                  <c:v>0.81395348837209303</c:v>
                </c:pt>
                <c:pt idx="154" formatCode="####.00">
                  <c:v>0.81395348837209303</c:v>
                </c:pt>
                <c:pt idx="155" formatCode="####.00">
                  <c:v>0.81395348837209303</c:v>
                </c:pt>
                <c:pt idx="156" formatCode="####.00">
                  <c:v>0.81395348837209303</c:v>
                </c:pt>
                <c:pt idx="157" formatCode="####.00">
                  <c:v>0.81395348837209303</c:v>
                </c:pt>
                <c:pt idx="158" formatCode="####.00">
                  <c:v>0.80620155038759689</c:v>
                </c:pt>
                <c:pt idx="159" formatCode="####.00">
                  <c:v>0.80620155038759689</c:v>
                </c:pt>
                <c:pt idx="160" formatCode="####.00">
                  <c:v>0.80620155038759689</c:v>
                </c:pt>
                <c:pt idx="161" formatCode="####.00">
                  <c:v>0.80620155038759689</c:v>
                </c:pt>
                <c:pt idx="162" formatCode="####.00">
                  <c:v>0.79844961240310075</c:v>
                </c:pt>
                <c:pt idx="163" formatCode="####.00">
                  <c:v>0.79844961240310075</c:v>
                </c:pt>
                <c:pt idx="164" formatCode="####.00">
                  <c:v>0.78294573643410847</c:v>
                </c:pt>
                <c:pt idx="165" formatCode="####.00">
                  <c:v>0.78294573643410847</c:v>
                </c:pt>
                <c:pt idx="166" formatCode="####.00">
                  <c:v>0.77519379844961234</c:v>
                </c:pt>
                <c:pt idx="167" formatCode="####.00">
                  <c:v>0.77519379844961234</c:v>
                </c:pt>
                <c:pt idx="168" formatCode="####.00">
                  <c:v>0.77519379844961234</c:v>
                </c:pt>
                <c:pt idx="169" formatCode="####.00">
                  <c:v>0.77519379844961234</c:v>
                </c:pt>
                <c:pt idx="170" formatCode="####.00">
                  <c:v>0.77519379844961234</c:v>
                </c:pt>
                <c:pt idx="171" formatCode="####.00">
                  <c:v>0.77519379844961234</c:v>
                </c:pt>
                <c:pt idx="172" formatCode="####.00">
                  <c:v>0.77519379844961234</c:v>
                </c:pt>
                <c:pt idx="173" formatCode="####.00">
                  <c:v>0.77519379844961234</c:v>
                </c:pt>
                <c:pt idx="174" formatCode="####.00">
                  <c:v>0.77519379844961234</c:v>
                </c:pt>
                <c:pt idx="175" formatCode="####.00">
                  <c:v>0.77519379844961234</c:v>
                </c:pt>
                <c:pt idx="176" formatCode="####.00">
                  <c:v>0.77519379844961234</c:v>
                </c:pt>
                <c:pt idx="177" formatCode="####.00">
                  <c:v>0.77519379844961234</c:v>
                </c:pt>
                <c:pt idx="178" formatCode="####.00">
                  <c:v>0.75953331767285248</c:v>
                </c:pt>
                <c:pt idx="179" formatCode="####.00">
                  <c:v>0.75953331767285248</c:v>
                </c:pt>
                <c:pt idx="180" formatCode="####.00">
                  <c:v>0.75953331767285248</c:v>
                </c:pt>
                <c:pt idx="181" formatCode="####.00">
                  <c:v>0.75953331767285248</c:v>
                </c:pt>
                <c:pt idx="182" formatCode="####.00">
                  <c:v>0.75070153490921465</c:v>
                </c:pt>
                <c:pt idx="183" formatCode="####.00">
                  <c:v>0.75070153490921465</c:v>
                </c:pt>
                <c:pt idx="184" formatCode="####.00">
                  <c:v>0.74131776572284946</c:v>
                </c:pt>
                <c:pt idx="185" formatCode="####.00">
                  <c:v>0.74131776572284946</c:v>
                </c:pt>
                <c:pt idx="186" formatCode="####.00">
                  <c:v>0.74131776572284946</c:v>
                </c:pt>
                <c:pt idx="187" formatCode="####.00">
                  <c:v>0.74131776572284946</c:v>
                </c:pt>
                <c:pt idx="188" formatCode="####.00">
                  <c:v>0.74131776572284946</c:v>
                </c:pt>
                <c:pt idx="189" formatCode="####.00">
                  <c:v>0.74131776572284946</c:v>
                </c:pt>
                <c:pt idx="190" formatCode="####.00">
                  <c:v>0.74131776572284946</c:v>
                </c:pt>
                <c:pt idx="191" formatCode="####.00">
                  <c:v>0.74131776572284946</c:v>
                </c:pt>
                <c:pt idx="192" formatCode="####.00">
                  <c:v>0.74131776572284946</c:v>
                </c:pt>
                <c:pt idx="193" formatCode="####.00">
                  <c:v>0.73169026227190337</c:v>
                </c:pt>
                <c:pt idx="194" formatCode="####.00">
                  <c:v>0.73169026227190337</c:v>
                </c:pt>
                <c:pt idx="195" formatCode="####.00">
                  <c:v>0.73169026227190337</c:v>
                </c:pt>
                <c:pt idx="196" formatCode="####.00">
                  <c:v>0.73169026227190337</c:v>
                </c:pt>
                <c:pt idx="197" formatCode="####.00">
                  <c:v>0.73169026227190337</c:v>
                </c:pt>
                <c:pt idx="198" formatCode="####.00">
                  <c:v>0.73169026227190337</c:v>
                </c:pt>
                <c:pt idx="199" formatCode="####.00">
                  <c:v>0.73169026227190337</c:v>
                </c:pt>
                <c:pt idx="200" formatCode="####.00">
                  <c:v>0.73169026227190337</c:v>
                </c:pt>
                <c:pt idx="201" formatCode="####.00">
                  <c:v>0.73169026227190337</c:v>
                </c:pt>
                <c:pt idx="202" formatCode="####.00">
                  <c:v>0.73169026227190337</c:v>
                </c:pt>
                <c:pt idx="203" formatCode="####.00">
                  <c:v>0.73169026227190337</c:v>
                </c:pt>
                <c:pt idx="204" formatCode="####.00">
                  <c:v>0.73169026227190337</c:v>
                </c:pt>
                <c:pt idx="205" formatCode="####.00">
                  <c:v>0.73169026227190337</c:v>
                </c:pt>
                <c:pt idx="206" formatCode="####.00">
                  <c:v>0.72206275882095727</c:v>
                </c:pt>
                <c:pt idx="207" formatCode="####.00">
                  <c:v>0.72206275882095727</c:v>
                </c:pt>
                <c:pt idx="208" formatCode="####.00">
                  <c:v>0.72206275882095727</c:v>
                </c:pt>
                <c:pt idx="209" formatCode="####.00">
                  <c:v>0.72206275882095727</c:v>
                </c:pt>
                <c:pt idx="210" formatCode="####.00">
                  <c:v>0.71243525537001118</c:v>
                </c:pt>
                <c:pt idx="211" formatCode="####.00">
                  <c:v>0.71243525537001118</c:v>
                </c:pt>
                <c:pt idx="212" formatCode="####.00">
                  <c:v>0.71243525537001118</c:v>
                </c:pt>
                <c:pt idx="213" formatCode="####.00">
                  <c:v>0.71243525537001118</c:v>
                </c:pt>
                <c:pt idx="214" formatCode="####.00">
                  <c:v>0.71243525537001118</c:v>
                </c:pt>
                <c:pt idx="215" formatCode="####.00">
                  <c:v>0.71243525537001118</c:v>
                </c:pt>
                <c:pt idx="216" formatCode="####.00">
                  <c:v>0.71243525537001118</c:v>
                </c:pt>
                <c:pt idx="217" formatCode="####.00">
                  <c:v>0.71243525537001118</c:v>
                </c:pt>
                <c:pt idx="218" formatCode="####.00">
                  <c:v>0.71243525537001118</c:v>
                </c:pt>
                <c:pt idx="219" formatCode="####.00">
                  <c:v>0.71243525537001118</c:v>
                </c:pt>
                <c:pt idx="220" formatCode="####.00">
                  <c:v>0.71243525537001118</c:v>
                </c:pt>
                <c:pt idx="221" formatCode="####.00">
                  <c:v>0.71243525537001118</c:v>
                </c:pt>
                <c:pt idx="222" formatCode="####.00">
                  <c:v>0.71243525537001118</c:v>
                </c:pt>
                <c:pt idx="223" formatCode="####.00">
                  <c:v>0.71243525537001118</c:v>
                </c:pt>
                <c:pt idx="224" formatCode="####.00">
                  <c:v>0.71243525537001118</c:v>
                </c:pt>
                <c:pt idx="225" formatCode="####.00">
                  <c:v>0.71243525537001118</c:v>
                </c:pt>
                <c:pt idx="226" formatCode="####.00">
                  <c:v>0.71243525537001118</c:v>
                </c:pt>
                <c:pt idx="227" formatCode="####.00">
                  <c:v>0.71243525537001118</c:v>
                </c:pt>
                <c:pt idx="228" formatCode="####.00">
                  <c:v>0.71243525537001118</c:v>
                </c:pt>
                <c:pt idx="229" formatCode="####.00">
                  <c:v>0.71243525537001118</c:v>
                </c:pt>
                <c:pt idx="230" formatCode="####.00">
                  <c:v>0.71243525537001118</c:v>
                </c:pt>
                <c:pt idx="231" formatCode="####.00">
                  <c:v>0.69318024846811899</c:v>
                </c:pt>
                <c:pt idx="232" formatCode="####.00">
                  <c:v>0.69318024846811899</c:v>
                </c:pt>
                <c:pt idx="233" formatCode="####.00">
                  <c:v>0.68355274501717289</c:v>
                </c:pt>
                <c:pt idx="234" formatCode="####.00">
                  <c:v>0.68355274501717289</c:v>
                </c:pt>
                <c:pt idx="235" formatCode="####.00">
                  <c:v>0.6739252415662268</c:v>
                </c:pt>
                <c:pt idx="236" formatCode="####.00">
                  <c:v>0.6739252415662268</c:v>
                </c:pt>
                <c:pt idx="237" formatCode="####.00">
                  <c:v>0.6739252415662268</c:v>
                </c:pt>
                <c:pt idx="238" formatCode="####.00">
                  <c:v>0.6739252415662268</c:v>
                </c:pt>
                <c:pt idx="239" formatCode="####.00">
                  <c:v>0.6739252415662268</c:v>
                </c:pt>
                <c:pt idx="240" formatCode="####.00">
                  <c:v>0.6739252415662268</c:v>
                </c:pt>
                <c:pt idx="241" formatCode="####.00">
                  <c:v>0.6739252415662268</c:v>
                </c:pt>
                <c:pt idx="242" formatCode="####.00">
                  <c:v>0.6739252415662268</c:v>
                </c:pt>
                <c:pt idx="243" formatCode="####.00">
                  <c:v>0.6739252415662268</c:v>
                </c:pt>
                <c:pt idx="244" formatCode="####.00">
                  <c:v>0.6739252415662268</c:v>
                </c:pt>
                <c:pt idx="245" formatCode="####.00">
                  <c:v>0.6739252415662268</c:v>
                </c:pt>
                <c:pt idx="246" formatCode="####.00">
                  <c:v>0.6642977381152807</c:v>
                </c:pt>
                <c:pt idx="247" formatCode="####.00">
                  <c:v>0.6642977381152807</c:v>
                </c:pt>
                <c:pt idx="248" formatCode="####.00">
                  <c:v>0.6642977381152807</c:v>
                </c:pt>
                <c:pt idx="249" formatCode="####.00">
                  <c:v>0.6546702346643346</c:v>
                </c:pt>
                <c:pt idx="250" formatCode="####.00">
                  <c:v>0.64504273121338851</c:v>
                </c:pt>
                <c:pt idx="251" formatCode="####.00">
                  <c:v>0.64504273121338851</c:v>
                </c:pt>
                <c:pt idx="252" formatCode="####.00">
                  <c:v>0.63541522776244241</c:v>
                </c:pt>
                <c:pt idx="253" formatCode="####.00">
                  <c:v>0.63541522776244241</c:v>
                </c:pt>
                <c:pt idx="254" formatCode="####.00">
                  <c:v>0.63541522776244241</c:v>
                </c:pt>
                <c:pt idx="255" formatCode="####.00">
                  <c:v>0.63541522776244241</c:v>
                </c:pt>
                <c:pt idx="256" formatCode="####.00">
                  <c:v>0.63541522776244241</c:v>
                </c:pt>
                <c:pt idx="257" formatCode="####.00">
                  <c:v>0.61616022086055022</c:v>
                </c:pt>
                <c:pt idx="258" formatCode="####.00">
                  <c:v>0.60653271740960413</c:v>
                </c:pt>
                <c:pt idx="259" formatCode="####.00">
                  <c:v>0.60653271740960413</c:v>
                </c:pt>
                <c:pt idx="260" formatCode="####.00">
                  <c:v>0.60653271740960413</c:v>
                </c:pt>
                <c:pt idx="261" formatCode="####.00">
                  <c:v>0.60653271740960413</c:v>
                </c:pt>
                <c:pt idx="262" formatCode="####.00">
                  <c:v>0.60653271740960413</c:v>
                </c:pt>
                <c:pt idx="263" formatCode="####.00">
                  <c:v>0.59690521395865803</c:v>
                </c:pt>
                <c:pt idx="264" formatCode="####.00">
                  <c:v>0.59690521395865803</c:v>
                </c:pt>
                <c:pt idx="265" formatCode="####.00">
                  <c:v>0.58727771050771194</c:v>
                </c:pt>
                <c:pt idx="266" formatCode="####.00">
                  <c:v>0.58727771050771194</c:v>
                </c:pt>
                <c:pt idx="267" formatCode="####.00">
                  <c:v>0.58727771050771194</c:v>
                </c:pt>
                <c:pt idx="268" formatCode="####.00">
                  <c:v>0.58727771050771194</c:v>
                </c:pt>
                <c:pt idx="269" formatCode="####.00">
                  <c:v>0.58727771050771194</c:v>
                </c:pt>
                <c:pt idx="270" formatCode="####.00">
                  <c:v>0.58727771050771194</c:v>
                </c:pt>
                <c:pt idx="271" formatCode="####.00">
                  <c:v>0.57765020705676584</c:v>
                </c:pt>
                <c:pt idx="272" formatCode="####.00">
                  <c:v>0.57765020705676584</c:v>
                </c:pt>
                <c:pt idx="273" formatCode="####.00">
                  <c:v>0.57765020705676584</c:v>
                </c:pt>
                <c:pt idx="274" formatCode="####.00">
                  <c:v>0.57765020705676584</c:v>
                </c:pt>
                <c:pt idx="275" formatCode="####.00">
                  <c:v>0.57765020705676584</c:v>
                </c:pt>
                <c:pt idx="276" formatCode="####.00">
                  <c:v>0.57765020705676584</c:v>
                </c:pt>
                <c:pt idx="277" formatCode="####.00">
                  <c:v>0.54876769670392755</c:v>
                </c:pt>
                <c:pt idx="278" formatCode="####.00">
                  <c:v>0.54876769670392755</c:v>
                </c:pt>
                <c:pt idx="279" formatCode="####.00">
                  <c:v>0.54876769670392755</c:v>
                </c:pt>
                <c:pt idx="280" formatCode="####.00">
                  <c:v>0.54876769670392755</c:v>
                </c:pt>
                <c:pt idx="281" formatCode="####.00">
                  <c:v>0.54876769670392755</c:v>
                </c:pt>
                <c:pt idx="282" formatCode="####.00">
                  <c:v>0.54876769670392755</c:v>
                </c:pt>
                <c:pt idx="283" formatCode="####.00">
                  <c:v>0.53914019325298146</c:v>
                </c:pt>
                <c:pt idx="284" formatCode="####.00">
                  <c:v>0.52951268980203536</c:v>
                </c:pt>
                <c:pt idx="285" formatCode="####.00">
                  <c:v>0.52951268980203536</c:v>
                </c:pt>
                <c:pt idx="286" formatCode="####.00">
                  <c:v>0.52951268980203536</c:v>
                </c:pt>
                <c:pt idx="287" formatCode="####.00">
                  <c:v>0.52951268980203536</c:v>
                </c:pt>
                <c:pt idx="288" formatCode="####.00">
                  <c:v>0.52951268980203536</c:v>
                </c:pt>
                <c:pt idx="289" formatCode="####.00">
                  <c:v>0.52951268980203536</c:v>
                </c:pt>
                <c:pt idx="290" formatCode="####.00">
                  <c:v>0.52951268980203536</c:v>
                </c:pt>
                <c:pt idx="291" formatCode="####.00">
                  <c:v>0.52951268980203536</c:v>
                </c:pt>
                <c:pt idx="292" formatCode="####.00">
                  <c:v>0.51988518635108927</c:v>
                </c:pt>
                <c:pt idx="293" formatCode="####.00">
                  <c:v>0.51988518635108927</c:v>
                </c:pt>
                <c:pt idx="294" formatCode="####.00">
                  <c:v>0.51988518635108927</c:v>
                </c:pt>
                <c:pt idx="295" formatCode="####.00">
                  <c:v>0.51025768290014317</c:v>
                </c:pt>
                <c:pt idx="296" formatCode="####.00">
                  <c:v>0.51025768290014317</c:v>
                </c:pt>
                <c:pt idx="297" formatCode="####.00">
                  <c:v>0.51025768290014317</c:v>
                </c:pt>
                <c:pt idx="298" formatCode="####.00">
                  <c:v>0.51025768290014317</c:v>
                </c:pt>
                <c:pt idx="299" formatCode="####.00">
                  <c:v>0.51025768290014317</c:v>
                </c:pt>
                <c:pt idx="300" formatCode="####.00">
                  <c:v>0.51025768290014317</c:v>
                </c:pt>
                <c:pt idx="301" formatCode="####.00">
                  <c:v>0.51025768290014317</c:v>
                </c:pt>
                <c:pt idx="302" formatCode="####.00">
                  <c:v>0.51025768290014317</c:v>
                </c:pt>
                <c:pt idx="303" formatCode="####.00">
                  <c:v>0.51025768290014317</c:v>
                </c:pt>
                <c:pt idx="304" formatCode="####.00">
                  <c:v>0.51025768290014317</c:v>
                </c:pt>
                <c:pt idx="305" formatCode="####.00">
                  <c:v>0.51025768290014317</c:v>
                </c:pt>
                <c:pt idx="306" formatCode="####.00">
                  <c:v>0.51025768290014317</c:v>
                </c:pt>
                <c:pt idx="307" formatCode="####.00">
                  <c:v>0.51025768290014317</c:v>
                </c:pt>
                <c:pt idx="308" formatCode="####.00">
                  <c:v>0.51025768290014317</c:v>
                </c:pt>
                <c:pt idx="309" formatCode="####.00">
                  <c:v>0.50063017944919708</c:v>
                </c:pt>
                <c:pt idx="310" formatCode="####.00">
                  <c:v>0.49100267599825098</c:v>
                </c:pt>
                <c:pt idx="311" formatCode="####.00">
                  <c:v>0.49100267599825098</c:v>
                </c:pt>
                <c:pt idx="312" formatCode="####.00">
                  <c:v>0.49100267599825098</c:v>
                </c:pt>
                <c:pt idx="313" formatCode="####.00">
                  <c:v>0.47174766909635879</c:v>
                </c:pt>
                <c:pt idx="314" formatCode="####.00">
                  <c:v>0.47174766909635879</c:v>
                </c:pt>
                <c:pt idx="315" formatCode="####.00">
                  <c:v>0.46212016564541269</c:v>
                </c:pt>
                <c:pt idx="316" formatCode="####.00">
                  <c:v>0.46212016564541269</c:v>
                </c:pt>
                <c:pt idx="317" formatCode="####.00">
                  <c:v>0.46212016564541269</c:v>
                </c:pt>
                <c:pt idx="318" formatCode="####.00">
                  <c:v>0.46212016564541269</c:v>
                </c:pt>
                <c:pt idx="319" formatCode="####.00">
                  <c:v>0.4524926621944666</c:v>
                </c:pt>
                <c:pt idx="320" formatCode="####.00">
                  <c:v>0.4524926621944666</c:v>
                </c:pt>
                <c:pt idx="321" formatCode="####.00">
                  <c:v>0.4524926621944666</c:v>
                </c:pt>
                <c:pt idx="322" formatCode="####.00">
                  <c:v>0.4524926621944666</c:v>
                </c:pt>
                <c:pt idx="323" formatCode="####.00">
                  <c:v>0.4524926621944666</c:v>
                </c:pt>
                <c:pt idx="324" formatCode="####.00">
                  <c:v>0.4524926621944666</c:v>
                </c:pt>
                <c:pt idx="325" formatCode="####.00">
                  <c:v>0.4428651587435205</c:v>
                </c:pt>
                <c:pt idx="326" formatCode="####.00">
                  <c:v>0.4428651587435205</c:v>
                </c:pt>
                <c:pt idx="327" formatCode="####.00">
                  <c:v>0.4428651587435205</c:v>
                </c:pt>
                <c:pt idx="328" formatCode="####.00">
                  <c:v>0.4428651587435205</c:v>
                </c:pt>
                <c:pt idx="329" formatCode="####.00">
                  <c:v>0.4428651587435205</c:v>
                </c:pt>
                <c:pt idx="330" formatCode="####.00">
                  <c:v>0.4428651587435205</c:v>
                </c:pt>
                <c:pt idx="331" formatCode="####.00">
                  <c:v>0.4428651587435205</c:v>
                </c:pt>
                <c:pt idx="332" formatCode="####.00">
                  <c:v>0.43323765529257441</c:v>
                </c:pt>
                <c:pt idx="333" formatCode="####.00">
                  <c:v>0.43323765529257441</c:v>
                </c:pt>
                <c:pt idx="334" formatCode="####.00">
                  <c:v>0.43323765529257441</c:v>
                </c:pt>
                <c:pt idx="335" formatCode="####.00">
                  <c:v>0.43323765529257441</c:v>
                </c:pt>
                <c:pt idx="336" formatCode="####.00">
                  <c:v>0.43323765529257441</c:v>
                </c:pt>
                <c:pt idx="337" formatCode="####.00">
                  <c:v>0.43323765529257441</c:v>
                </c:pt>
                <c:pt idx="338" formatCode="####.00">
                  <c:v>0.43323765529257441</c:v>
                </c:pt>
                <c:pt idx="339" formatCode="####.00">
                  <c:v>0.43323765529257441</c:v>
                </c:pt>
                <c:pt idx="340" formatCode="####.00">
                  <c:v>0.43323765529257441</c:v>
                </c:pt>
                <c:pt idx="341" formatCode="####.00">
                  <c:v>0.43323765529257441</c:v>
                </c:pt>
                <c:pt idx="342" formatCode="####.00">
                  <c:v>0.43323765529257441</c:v>
                </c:pt>
                <c:pt idx="343" formatCode="####.00">
                  <c:v>0.43323765529257441</c:v>
                </c:pt>
                <c:pt idx="344" formatCode="####.00">
                  <c:v>0.43323765529257441</c:v>
                </c:pt>
                <c:pt idx="345" formatCode="####.00">
                  <c:v>0.41398264839068222</c:v>
                </c:pt>
                <c:pt idx="346" formatCode="####.00">
                  <c:v>0.41398264839068222</c:v>
                </c:pt>
                <c:pt idx="347" formatCode="####.00">
                  <c:v>0.41398264839068222</c:v>
                </c:pt>
                <c:pt idx="348" formatCode="####.00">
                  <c:v>0.40435514493973612</c:v>
                </c:pt>
                <c:pt idx="349" formatCode="####.00">
                  <c:v>0.40435514493973612</c:v>
                </c:pt>
                <c:pt idx="350" formatCode="####.00">
                  <c:v>0.39472764148879003</c:v>
                </c:pt>
                <c:pt idx="351" formatCode="####.00">
                  <c:v>0.39472764148879003</c:v>
                </c:pt>
                <c:pt idx="352" formatCode="####.00">
                  <c:v>0.39472764148879003</c:v>
                </c:pt>
                <c:pt idx="353" formatCode="####.00">
                  <c:v>0.39472764148879003</c:v>
                </c:pt>
                <c:pt idx="354" formatCode="####.00">
                  <c:v>0.37547263458689784</c:v>
                </c:pt>
                <c:pt idx="355" formatCode="####.00">
                  <c:v>0.37547263458689784</c:v>
                </c:pt>
                <c:pt idx="356" formatCode="####.00">
                  <c:v>0.37547263458689784</c:v>
                </c:pt>
                <c:pt idx="357" formatCode="####.00">
                  <c:v>0.37547263458689784</c:v>
                </c:pt>
                <c:pt idx="358" formatCode="####.00">
                  <c:v>0.37547263458689784</c:v>
                </c:pt>
                <c:pt idx="359" formatCode="####.00">
                  <c:v>0.36584513113595174</c:v>
                </c:pt>
                <c:pt idx="360" formatCode="####.00">
                  <c:v>0.36584513113595174</c:v>
                </c:pt>
                <c:pt idx="361" formatCode="####.00">
                  <c:v>0.36584513113595174</c:v>
                </c:pt>
                <c:pt idx="362" formatCode="####.00">
                  <c:v>0.36584513113595174</c:v>
                </c:pt>
                <c:pt idx="363" formatCode="####.00">
                  <c:v>0.36584513113595174</c:v>
                </c:pt>
                <c:pt idx="364" formatCode="####.00">
                  <c:v>0.35621762768500564</c:v>
                </c:pt>
                <c:pt idx="365" formatCode="####.00">
                  <c:v>0.35621762768500564</c:v>
                </c:pt>
                <c:pt idx="366" formatCode="####.00">
                  <c:v>0.35621762768500564</c:v>
                </c:pt>
                <c:pt idx="367" formatCode="####.00">
                  <c:v>0.35621762768500564</c:v>
                </c:pt>
                <c:pt idx="368" formatCode="####.00">
                  <c:v>0.35621762768500564</c:v>
                </c:pt>
                <c:pt idx="369" formatCode="####.00">
                  <c:v>0.35621762768500564</c:v>
                </c:pt>
                <c:pt idx="370" formatCode="####.00">
                  <c:v>0.34490913156802133</c:v>
                </c:pt>
                <c:pt idx="371" formatCode="####.00">
                  <c:v>0.34490913156802133</c:v>
                </c:pt>
                <c:pt idx="372" formatCode="####.00">
                  <c:v>0.34490913156802133</c:v>
                </c:pt>
                <c:pt idx="373" formatCode="####.00">
                  <c:v>0.34490913156802133</c:v>
                </c:pt>
                <c:pt idx="374" formatCode="####.00">
                  <c:v>0.34490913156802133</c:v>
                </c:pt>
                <c:pt idx="375" formatCode="####.00">
                  <c:v>0.33164339573848206</c:v>
                </c:pt>
                <c:pt idx="376" formatCode="####.00">
                  <c:v>0.33164339573848206</c:v>
                </c:pt>
                <c:pt idx="377" formatCode="####.00">
                  <c:v>0.33164339573848206</c:v>
                </c:pt>
                <c:pt idx="378" formatCode="####.00">
                  <c:v>0.33164339573848206</c:v>
                </c:pt>
                <c:pt idx="379" formatCode="####.00">
                  <c:v>0.33164339573848206</c:v>
                </c:pt>
                <c:pt idx="380" formatCode="####.00">
                  <c:v>0.33164339573848206</c:v>
                </c:pt>
                <c:pt idx="381" formatCode="####.00">
                  <c:v>0.33164339573848206</c:v>
                </c:pt>
                <c:pt idx="382" formatCode="####.00">
                  <c:v>0.31837765990894279</c:v>
                </c:pt>
                <c:pt idx="383" formatCode="####.00">
                  <c:v>0.31837765990894279</c:v>
                </c:pt>
                <c:pt idx="384" formatCode="####.00">
                  <c:v>0.31837765990894279</c:v>
                </c:pt>
                <c:pt idx="385" formatCode="####.00">
                  <c:v>0.31837765990894279</c:v>
                </c:pt>
                <c:pt idx="386" formatCode="####.00">
                  <c:v>0.31837765990894279</c:v>
                </c:pt>
                <c:pt idx="387" formatCode="####.00">
                  <c:v>0.31837765990894279</c:v>
                </c:pt>
                <c:pt idx="388" formatCode="####.00">
                  <c:v>0.31837765990894279</c:v>
                </c:pt>
                <c:pt idx="389" formatCode="####.00">
                  <c:v>0.30511192407940352</c:v>
                </c:pt>
                <c:pt idx="390" formatCode="####.00">
                  <c:v>0.30511192407940352</c:v>
                </c:pt>
                <c:pt idx="391" formatCode="####.00">
                  <c:v>0.30511192407940352</c:v>
                </c:pt>
                <c:pt idx="392" formatCode="####.00">
                  <c:v>0.30511192407940352</c:v>
                </c:pt>
                <c:pt idx="393" formatCode="####.00">
                  <c:v>0.30511192407940352</c:v>
                </c:pt>
                <c:pt idx="394" formatCode="####.00">
                  <c:v>0.30511192407940352</c:v>
                </c:pt>
                <c:pt idx="395" formatCode="####.00">
                  <c:v>0.30511192407940352</c:v>
                </c:pt>
                <c:pt idx="396" formatCode="####.00">
                  <c:v>0.30511192407940352</c:v>
                </c:pt>
                <c:pt idx="397" formatCode="####.00">
                  <c:v>0.30511192407940352</c:v>
                </c:pt>
                <c:pt idx="398" formatCode="####.00">
                  <c:v>0.30511192407940352</c:v>
                </c:pt>
                <c:pt idx="399" formatCode="####.00">
                  <c:v>0.29184618824986425</c:v>
                </c:pt>
                <c:pt idx="400" formatCode="####.00">
                  <c:v>0.29184618824986425</c:v>
                </c:pt>
                <c:pt idx="401" formatCode="####.00">
                  <c:v>0.29184618824986425</c:v>
                </c:pt>
                <c:pt idx="402" formatCode="####.00">
                  <c:v>0.29184618824986425</c:v>
                </c:pt>
                <c:pt idx="403" formatCode="####.00">
                  <c:v>0.29184618824986425</c:v>
                </c:pt>
                <c:pt idx="404" formatCode="####.00">
                  <c:v>0.29184618824986425</c:v>
                </c:pt>
                <c:pt idx="405" formatCode="####.00">
                  <c:v>0.29184618824986425</c:v>
                </c:pt>
                <c:pt idx="406" formatCode="####.00">
                  <c:v>0.29184618824986425</c:v>
                </c:pt>
                <c:pt idx="407" formatCode="####.00">
                  <c:v>0.29184618824986425</c:v>
                </c:pt>
                <c:pt idx="408" formatCode="####.00">
                  <c:v>0.29184618824986425</c:v>
                </c:pt>
                <c:pt idx="409" formatCode="####.00">
                  <c:v>0.29184618824986425</c:v>
                </c:pt>
                <c:pt idx="410" formatCode="####.00">
                  <c:v>0.27858045242032498</c:v>
                </c:pt>
                <c:pt idx="411" formatCode="####.00">
                  <c:v>0.27858045242032498</c:v>
                </c:pt>
                <c:pt idx="412" formatCode="####.00">
                  <c:v>0.27858045242032498</c:v>
                </c:pt>
                <c:pt idx="413" formatCode="####.00">
                  <c:v>0.27858045242032498</c:v>
                </c:pt>
                <c:pt idx="414" formatCode="####.00">
                  <c:v>0.26531471659078565</c:v>
                </c:pt>
                <c:pt idx="415" formatCode="####.00">
                  <c:v>0.26531471659078565</c:v>
                </c:pt>
                <c:pt idx="416" formatCode="####.00">
                  <c:v>0.26531471659078565</c:v>
                </c:pt>
                <c:pt idx="417" formatCode="####.00">
                  <c:v>0.25204898076124638</c:v>
                </c:pt>
                <c:pt idx="418" formatCode="####.00">
                  <c:v>0.25204898076124638</c:v>
                </c:pt>
                <c:pt idx="419" formatCode="####.00">
                  <c:v>0.25204898076124638</c:v>
                </c:pt>
                <c:pt idx="420" formatCode="####.00">
                  <c:v>0.25204898076124638</c:v>
                </c:pt>
                <c:pt idx="421" formatCode="####.00">
                  <c:v>0.25204898076124638</c:v>
                </c:pt>
                <c:pt idx="422" formatCode="####.00">
                  <c:v>0.25204898076124638</c:v>
                </c:pt>
                <c:pt idx="423" formatCode="####.00">
                  <c:v>0.25204898076124638</c:v>
                </c:pt>
                <c:pt idx="424" formatCode="####.00">
                  <c:v>0.25204898076124638</c:v>
                </c:pt>
                <c:pt idx="425" formatCode="####.00">
                  <c:v>0.23878324493170711</c:v>
                </c:pt>
                <c:pt idx="426" formatCode="####.00">
                  <c:v>0.23878324493170711</c:v>
                </c:pt>
                <c:pt idx="427" formatCode="####.00">
                  <c:v>0.23878324493170711</c:v>
                </c:pt>
                <c:pt idx="428" formatCode="####.00">
                  <c:v>0.23878324493170711</c:v>
                </c:pt>
                <c:pt idx="429" formatCode="####.00">
                  <c:v>0.23878324493170711</c:v>
                </c:pt>
                <c:pt idx="430" formatCode="####.00">
                  <c:v>0.23878324493170711</c:v>
                </c:pt>
                <c:pt idx="431" formatCode="####.00">
                  <c:v>0.23878324493170711</c:v>
                </c:pt>
                <c:pt idx="432" formatCode="####.00">
                  <c:v>0.23878324493170711</c:v>
                </c:pt>
                <c:pt idx="433" formatCode="####.00">
                  <c:v>0.23878324493170711</c:v>
                </c:pt>
                <c:pt idx="434" formatCode="####.00">
                  <c:v>0.23878324493170711</c:v>
                </c:pt>
                <c:pt idx="435" formatCode="####.00">
                  <c:v>0.23878324493170711</c:v>
                </c:pt>
                <c:pt idx="436" formatCode="####.00">
                  <c:v>0.23878324493170711</c:v>
                </c:pt>
                <c:pt idx="437" formatCode="####.00">
                  <c:v>0.23878324493170711</c:v>
                </c:pt>
                <c:pt idx="438" formatCode="####.00">
                  <c:v>0.23878324493170711</c:v>
                </c:pt>
                <c:pt idx="439" formatCode="####.00">
                  <c:v>0.23878324493170711</c:v>
                </c:pt>
                <c:pt idx="440" formatCode="####.00">
                  <c:v>0.23878324493170711</c:v>
                </c:pt>
                <c:pt idx="441" formatCode="####.00">
                  <c:v>0.23878324493170711</c:v>
                </c:pt>
                <c:pt idx="442" formatCode="####.00">
                  <c:v>0.23878324493170711</c:v>
                </c:pt>
                <c:pt idx="443" formatCode="####.00">
                  <c:v>0.23878324493170711</c:v>
                </c:pt>
                <c:pt idx="444" formatCode="####.00">
                  <c:v>0.22551750910216781</c:v>
                </c:pt>
                <c:pt idx="445" formatCode="####.00">
                  <c:v>0.22551750910216781</c:v>
                </c:pt>
                <c:pt idx="446" formatCode="####.00">
                  <c:v>0.21225177327262851</c:v>
                </c:pt>
                <c:pt idx="447" formatCode="####.00">
                  <c:v>0.21225177327262851</c:v>
                </c:pt>
                <c:pt idx="448" formatCode="####.00">
                  <c:v>0.21225177327262851</c:v>
                </c:pt>
                <c:pt idx="449" formatCode="####.00">
                  <c:v>0.21225177327262851</c:v>
                </c:pt>
                <c:pt idx="450" formatCode="####.00">
                  <c:v>0.21225177327262851</c:v>
                </c:pt>
                <c:pt idx="451" formatCode="####.00">
                  <c:v>0.21225177327262851</c:v>
                </c:pt>
                <c:pt idx="452" formatCode="####.00">
                  <c:v>0.21225177327262851</c:v>
                </c:pt>
                <c:pt idx="453" formatCode="####.00">
                  <c:v>0.21225177327262851</c:v>
                </c:pt>
                <c:pt idx="454" formatCode="####.00">
                  <c:v>0.21225177327262851</c:v>
                </c:pt>
                <c:pt idx="455" formatCode="####.00">
                  <c:v>0.21225177327262851</c:v>
                </c:pt>
                <c:pt idx="456" formatCode="####.00">
                  <c:v>0.21225177327262851</c:v>
                </c:pt>
                <c:pt idx="457" formatCode="####.00">
                  <c:v>0.21225177327262851</c:v>
                </c:pt>
                <c:pt idx="458" formatCode="####.00">
                  <c:v>0.21225177327262851</c:v>
                </c:pt>
                <c:pt idx="459" formatCode="####.00">
                  <c:v>0.21225177327262851</c:v>
                </c:pt>
                <c:pt idx="460" formatCode="####.00">
                  <c:v>0.21225177327262851</c:v>
                </c:pt>
                <c:pt idx="461" formatCode="####.00">
                  <c:v>0.21225177327262851</c:v>
                </c:pt>
                <c:pt idx="462" formatCode="####.00">
                  <c:v>0.21225177327262851</c:v>
                </c:pt>
                <c:pt idx="463" formatCode="####.00">
                  <c:v>0.21225177327262851</c:v>
                </c:pt>
                <c:pt idx="464" formatCode="####.00">
                  <c:v>0.21225177327262851</c:v>
                </c:pt>
                <c:pt idx="465" formatCode="####.00">
                  <c:v>0.21225177327262851</c:v>
                </c:pt>
                <c:pt idx="466" formatCode="####.00">
                  <c:v>0.21225177327262851</c:v>
                </c:pt>
                <c:pt idx="467" formatCode="####.00">
                  <c:v>0.21225177327262851</c:v>
                </c:pt>
                <c:pt idx="468" formatCode="####.00">
                  <c:v>0.21225177327262851</c:v>
                </c:pt>
                <c:pt idx="469" formatCode="####.00">
                  <c:v>0.21225177327262851</c:v>
                </c:pt>
                <c:pt idx="470" formatCode="####.00">
                  <c:v>0.21225177327262851</c:v>
                </c:pt>
                <c:pt idx="471" formatCode="####.00">
                  <c:v>0.21225177327262851</c:v>
                </c:pt>
                <c:pt idx="472" formatCode="####.00">
                  <c:v>0.21225177327262851</c:v>
                </c:pt>
                <c:pt idx="473" formatCode="####.00">
                  <c:v>0.21225177327262851</c:v>
                </c:pt>
                <c:pt idx="474" formatCode="####.00">
                  <c:v>0.21225177327262851</c:v>
                </c:pt>
                <c:pt idx="475" formatCode="####.00">
                  <c:v>0.21225177327262851</c:v>
                </c:pt>
                <c:pt idx="476" formatCode="####.00">
                  <c:v>0.21225177327262851</c:v>
                </c:pt>
                <c:pt idx="477" formatCode="####.00">
                  <c:v>0.21225177327262851</c:v>
                </c:pt>
                <c:pt idx="478" formatCode="####.00">
                  <c:v>0.21225177327262851</c:v>
                </c:pt>
                <c:pt idx="479" formatCode="####.00">
                  <c:v>0.21225177327262851</c:v>
                </c:pt>
                <c:pt idx="480" formatCode="####.00">
                  <c:v>0.21225177327262851</c:v>
                </c:pt>
                <c:pt idx="481" formatCode="####.00">
                  <c:v>0.21225177327262851</c:v>
                </c:pt>
                <c:pt idx="482" formatCode="####.00">
                  <c:v>0.21225177327262851</c:v>
                </c:pt>
                <c:pt idx="483" formatCode="####.00">
                  <c:v>0.21225177327262851</c:v>
                </c:pt>
                <c:pt idx="484" formatCode="####.00">
                  <c:v>0.21225177327262851</c:v>
                </c:pt>
                <c:pt idx="485" formatCode="####.00">
                  <c:v>0.21225177327262851</c:v>
                </c:pt>
                <c:pt idx="486" formatCode="####.00">
                  <c:v>0.21225177327262851</c:v>
                </c:pt>
                <c:pt idx="487" formatCode="####.00">
                  <c:v>0.21225177327262851</c:v>
                </c:pt>
                <c:pt idx="488" formatCode="####.00">
                  <c:v>0.21225177327262851</c:v>
                </c:pt>
                <c:pt idx="489" formatCode="####.00">
                  <c:v>0.21225177327262851</c:v>
                </c:pt>
                <c:pt idx="490" formatCode="####.00">
                  <c:v>0.21225177327262851</c:v>
                </c:pt>
                <c:pt idx="491" formatCode="####.00">
                  <c:v>0.21225177327262851</c:v>
                </c:pt>
                <c:pt idx="492" formatCode="####.00">
                  <c:v>0.21225177327262851</c:v>
                </c:pt>
                <c:pt idx="493" formatCode="####.00">
                  <c:v>0.21225177327262851</c:v>
                </c:pt>
                <c:pt idx="494" formatCode="####.00">
                  <c:v>0.21225177327262851</c:v>
                </c:pt>
                <c:pt idx="495" formatCode="####.00">
                  <c:v>0.19898603744308924</c:v>
                </c:pt>
                <c:pt idx="496" formatCode="####.00">
                  <c:v>0.19898603744308924</c:v>
                </c:pt>
                <c:pt idx="497" formatCode="####.00">
                  <c:v>0.19898603744308924</c:v>
                </c:pt>
                <c:pt idx="498" formatCode="####.00">
                  <c:v>0.19898603744308924</c:v>
                </c:pt>
                <c:pt idx="499" formatCode="####.00">
                  <c:v>0.19898603744308924</c:v>
                </c:pt>
                <c:pt idx="500" formatCode="####.00">
                  <c:v>0.19898603744308924</c:v>
                </c:pt>
                <c:pt idx="501" formatCode="####.00">
                  <c:v>0.19898603744308924</c:v>
                </c:pt>
                <c:pt idx="502" formatCode="####.00">
                  <c:v>0.19898603744308924</c:v>
                </c:pt>
                <c:pt idx="503" formatCode="####.00">
                  <c:v>0.19898603744308924</c:v>
                </c:pt>
                <c:pt idx="504" formatCode="####.00">
                  <c:v>0.19898603744308924</c:v>
                </c:pt>
                <c:pt idx="505" formatCode="####.00">
                  <c:v>0.19898603744308924</c:v>
                </c:pt>
                <c:pt idx="506" formatCode="####.00">
                  <c:v>0.19898603744308924</c:v>
                </c:pt>
                <c:pt idx="507" formatCode="####.00">
                  <c:v>0.19898603744308924</c:v>
                </c:pt>
                <c:pt idx="508" formatCode="####.00">
                  <c:v>0.19898603744308924</c:v>
                </c:pt>
                <c:pt idx="509" formatCode="####.00">
                  <c:v>0.19898603744308924</c:v>
                </c:pt>
                <c:pt idx="510" formatCode="####.00">
                  <c:v>0.19898603744308924</c:v>
                </c:pt>
                <c:pt idx="511" formatCode="####.00">
                  <c:v>0.19898603744308924</c:v>
                </c:pt>
                <c:pt idx="512" formatCode="####.00">
                  <c:v>0.19898603744308924</c:v>
                </c:pt>
                <c:pt idx="513" formatCode="####.00">
                  <c:v>0.19898603744308924</c:v>
                </c:pt>
                <c:pt idx="514" formatCode="####.00">
                  <c:v>0.19898603744308924</c:v>
                </c:pt>
                <c:pt idx="515" formatCode="####.00">
                  <c:v>0.19898603744308924</c:v>
                </c:pt>
                <c:pt idx="516" formatCode="####.00">
                  <c:v>0.18572030161354997</c:v>
                </c:pt>
                <c:pt idx="517" formatCode="####.00">
                  <c:v>0.18572030161354997</c:v>
                </c:pt>
                <c:pt idx="518" formatCode="####.00">
                  <c:v>0.18572030161354997</c:v>
                </c:pt>
                <c:pt idx="519" formatCode="####.00">
                  <c:v>0.18572030161354997</c:v>
                </c:pt>
                <c:pt idx="520" formatCode="####.00">
                  <c:v>0.18572030161354997</c:v>
                </c:pt>
                <c:pt idx="521" formatCode="####.00">
                  <c:v>0.18572030161354997</c:v>
                </c:pt>
                <c:pt idx="522" formatCode="####.00">
                  <c:v>0.18572030161354997</c:v>
                </c:pt>
                <c:pt idx="523" formatCode="####.00">
                  <c:v>0.18572030161354997</c:v>
                </c:pt>
                <c:pt idx="524" formatCode="####.00">
                  <c:v>0.18572030161354997</c:v>
                </c:pt>
                <c:pt idx="525" formatCode="####.00">
                  <c:v>0.18572030161354997</c:v>
                </c:pt>
                <c:pt idx="526" formatCode="####.00">
                  <c:v>0.18572030161354997</c:v>
                </c:pt>
                <c:pt idx="527" formatCode="####.00">
                  <c:v>0.18572030161354997</c:v>
                </c:pt>
                <c:pt idx="528" formatCode="####.00">
                  <c:v>0.18572030161354997</c:v>
                </c:pt>
                <c:pt idx="529" formatCode="####.00">
                  <c:v>0.18572030161354997</c:v>
                </c:pt>
                <c:pt idx="530" formatCode="####.00">
                  <c:v>0.18572030161354997</c:v>
                </c:pt>
                <c:pt idx="531" formatCode="####.00">
                  <c:v>0.18572030161354997</c:v>
                </c:pt>
                <c:pt idx="532" formatCode="####.00">
                  <c:v>0.18572030161354997</c:v>
                </c:pt>
                <c:pt idx="533" formatCode="####.00">
                  <c:v>0.18572030161354997</c:v>
                </c:pt>
                <c:pt idx="534" formatCode="####.00">
                  <c:v>0.18572030161354997</c:v>
                </c:pt>
                <c:pt idx="535" formatCode="####.00">
                  <c:v>0.18572030161354997</c:v>
                </c:pt>
                <c:pt idx="536" formatCode="####.00">
                  <c:v>0.18572030161354997</c:v>
                </c:pt>
                <c:pt idx="537" formatCode="####.00">
                  <c:v>0.18572030161354997</c:v>
                </c:pt>
                <c:pt idx="538" formatCode="####.00">
                  <c:v>0.18572030161354997</c:v>
                </c:pt>
                <c:pt idx="539" formatCode="####.00">
                  <c:v>0.18572030161354997</c:v>
                </c:pt>
                <c:pt idx="540" formatCode="####.00">
                  <c:v>0.18572030161354997</c:v>
                </c:pt>
                <c:pt idx="541" formatCode="####.00">
                  <c:v>0.18572030161354997</c:v>
                </c:pt>
                <c:pt idx="542" formatCode="####.00">
                  <c:v>0.18572030161354997</c:v>
                </c:pt>
                <c:pt idx="543" formatCode="####.00">
                  <c:v>0.18572030161354997</c:v>
                </c:pt>
                <c:pt idx="544" formatCode="####.00">
                  <c:v>0.18572030161354997</c:v>
                </c:pt>
                <c:pt idx="545" formatCode="####.00">
                  <c:v>0.18572030161354997</c:v>
                </c:pt>
                <c:pt idx="546" formatCode="####.00">
                  <c:v>0.18572030161354997</c:v>
                </c:pt>
                <c:pt idx="547" formatCode="####.00">
                  <c:v>0.18572030161354997</c:v>
                </c:pt>
                <c:pt idx="548" formatCode="####.00">
                  <c:v>0.17245456578401069</c:v>
                </c:pt>
                <c:pt idx="549" formatCode="####.00">
                  <c:v>0.17245456578401069</c:v>
                </c:pt>
                <c:pt idx="550" formatCode="####.00">
                  <c:v>0.17245456578401069</c:v>
                </c:pt>
                <c:pt idx="551" formatCode="####.00">
                  <c:v>0.17245456578401069</c:v>
                </c:pt>
                <c:pt idx="552" formatCode="####.00">
                  <c:v>0.17245456578401069</c:v>
                </c:pt>
                <c:pt idx="553" formatCode="####.00">
                  <c:v>0.17245456578401069</c:v>
                </c:pt>
                <c:pt idx="554" formatCode="####.00">
                  <c:v>0.17245456578401069</c:v>
                </c:pt>
                <c:pt idx="555" formatCode="####.00">
                  <c:v>0.15918882995447142</c:v>
                </c:pt>
                <c:pt idx="556" formatCode="####.00">
                  <c:v>0.15918882995447142</c:v>
                </c:pt>
                <c:pt idx="557" formatCode="####.00">
                  <c:v>0.15918882995447142</c:v>
                </c:pt>
                <c:pt idx="558" formatCode="####.00">
                  <c:v>0.15918882995447142</c:v>
                </c:pt>
                <c:pt idx="559" formatCode="####.00">
                  <c:v>0.15918882995447142</c:v>
                </c:pt>
                <c:pt idx="560" formatCode="####.00">
                  <c:v>0.15918882995447142</c:v>
                </c:pt>
                <c:pt idx="561" formatCode="####.00">
                  <c:v>0.15918882995447142</c:v>
                </c:pt>
                <c:pt idx="562" formatCode="####.00">
                  <c:v>0.15918882995447142</c:v>
                </c:pt>
                <c:pt idx="563" formatCode="####.00">
                  <c:v>0.15918882995447142</c:v>
                </c:pt>
                <c:pt idx="564" formatCode="####.00">
                  <c:v>0.15918882995447142</c:v>
                </c:pt>
                <c:pt idx="565" formatCode="####.00">
                  <c:v>0.15918882995447142</c:v>
                </c:pt>
                <c:pt idx="566" formatCode="####.00">
                  <c:v>0.15918882995447142</c:v>
                </c:pt>
                <c:pt idx="567" formatCode="####.00">
                  <c:v>0.15918882995447142</c:v>
                </c:pt>
                <c:pt idx="568" formatCode="####.00">
                  <c:v>0.15918882995447142</c:v>
                </c:pt>
                <c:pt idx="569" formatCode="####.00">
                  <c:v>0.14592309412493212</c:v>
                </c:pt>
                <c:pt idx="570" formatCode="####.00">
                  <c:v>0.14592309412493212</c:v>
                </c:pt>
                <c:pt idx="571" formatCode="####.00">
                  <c:v>0.13265735829539282</c:v>
                </c:pt>
                <c:pt idx="572" formatCode="####.00">
                  <c:v>0.13265735829539282</c:v>
                </c:pt>
                <c:pt idx="573" formatCode="####.00">
                  <c:v>0.13265735829539282</c:v>
                </c:pt>
                <c:pt idx="574" formatCode="####.00">
                  <c:v>0.13265735829539282</c:v>
                </c:pt>
                <c:pt idx="575" formatCode="####.00">
                  <c:v>0.13265735829539282</c:v>
                </c:pt>
                <c:pt idx="576" formatCode="####.00">
                  <c:v>0.13265735829539282</c:v>
                </c:pt>
                <c:pt idx="577" formatCode="####.00">
                  <c:v>0.13265735829539282</c:v>
                </c:pt>
                <c:pt idx="578" formatCode="####.00">
                  <c:v>0.13265735829539282</c:v>
                </c:pt>
                <c:pt idx="579" formatCode="####.00">
                  <c:v>0.13265735829539282</c:v>
                </c:pt>
                <c:pt idx="580" formatCode="####.00">
                  <c:v>0.13265735829539282</c:v>
                </c:pt>
                <c:pt idx="581" formatCode="####.00">
                  <c:v>0.13265735829539282</c:v>
                </c:pt>
                <c:pt idx="582" formatCode="####.00">
                  <c:v>0.13265735829539282</c:v>
                </c:pt>
                <c:pt idx="583" formatCode="####.00">
                  <c:v>0.13265735829539282</c:v>
                </c:pt>
                <c:pt idx="584" formatCode="####.00">
                  <c:v>0.13265735829539282</c:v>
                </c:pt>
                <c:pt idx="585" formatCode="####.00">
                  <c:v>0.13265735829539282</c:v>
                </c:pt>
                <c:pt idx="586" formatCode="####.00">
                  <c:v>0.13265735829539282</c:v>
                </c:pt>
                <c:pt idx="587" formatCode="####.00">
                  <c:v>0.13265735829539282</c:v>
                </c:pt>
                <c:pt idx="588" formatCode="####.00">
                  <c:v>0.13265735829539282</c:v>
                </c:pt>
                <c:pt idx="589" formatCode="####.00">
                  <c:v>0.13265735829539282</c:v>
                </c:pt>
                <c:pt idx="590" formatCode="####.00">
                  <c:v>0.13265735829539282</c:v>
                </c:pt>
                <c:pt idx="591" formatCode="####.00">
                  <c:v>0.13265735829539282</c:v>
                </c:pt>
                <c:pt idx="592" formatCode="####.00">
                  <c:v>0.13265735829539282</c:v>
                </c:pt>
                <c:pt idx="593" formatCode="####.00">
                  <c:v>0.13265735829539282</c:v>
                </c:pt>
                <c:pt idx="594" formatCode="####.00">
                  <c:v>0.13265735829539282</c:v>
                </c:pt>
                <c:pt idx="595" formatCode="####.00">
                  <c:v>0.13265735829539282</c:v>
                </c:pt>
                <c:pt idx="596" formatCode="####.00">
                  <c:v>0.13265735829539282</c:v>
                </c:pt>
                <c:pt idx="597" formatCode="####.00">
                  <c:v>0.13265735829539282</c:v>
                </c:pt>
                <c:pt idx="598" formatCode="####.00">
                  <c:v>0.13265735829539282</c:v>
                </c:pt>
                <c:pt idx="599" formatCode="####.00">
                  <c:v>0.13265735829539282</c:v>
                </c:pt>
                <c:pt idx="600" formatCode="####.00">
                  <c:v>0.13265735829539282</c:v>
                </c:pt>
                <c:pt idx="601" formatCode="####.00">
                  <c:v>0.13265735829539282</c:v>
                </c:pt>
                <c:pt idx="602" formatCode="####.00">
                  <c:v>0.13265735829539282</c:v>
                </c:pt>
                <c:pt idx="603" formatCode="####.00">
                  <c:v>0.11939162246585354</c:v>
                </c:pt>
                <c:pt idx="604" formatCode="####.00">
                  <c:v>0.11939162246585354</c:v>
                </c:pt>
                <c:pt idx="605" formatCode="####.00">
                  <c:v>0.11939162246585354</c:v>
                </c:pt>
                <c:pt idx="606" formatCode="####.00">
                  <c:v>0.11939162246585354</c:v>
                </c:pt>
                <c:pt idx="607" formatCode="####.00">
                  <c:v>0.11939162246585354</c:v>
                </c:pt>
                <c:pt idx="608" formatCode="####.00">
                  <c:v>0.11939162246585354</c:v>
                </c:pt>
                <c:pt idx="609" formatCode="####.00">
                  <c:v>0.11939162246585354</c:v>
                </c:pt>
                <c:pt idx="610" formatCode="####.00">
                  <c:v>0.11939162246585354</c:v>
                </c:pt>
                <c:pt idx="611" formatCode="####.00">
                  <c:v>0.10612588663631425</c:v>
                </c:pt>
                <c:pt idx="612" formatCode="####.00">
                  <c:v>9.2860150806774969E-2</c:v>
                </c:pt>
                <c:pt idx="613" formatCode="####.00">
                  <c:v>9.2860150806774969E-2</c:v>
                </c:pt>
                <c:pt idx="614" formatCode="####.00">
                  <c:v>7.9594414977235697E-2</c:v>
                </c:pt>
                <c:pt idx="615" formatCode="####.00">
                  <c:v>7.9594414977235697E-2</c:v>
                </c:pt>
                <c:pt idx="616" formatCode="####.00">
                  <c:v>7.9594414977235697E-2</c:v>
                </c:pt>
                <c:pt idx="617" formatCode="####.00">
                  <c:v>7.9594414977235697E-2</c:v>
                </c:pt>
                <c:pt idx="618" formatCode="####.00">
                  <c:v>7.9594414977235697E-2</c:v>
                </c:pt>
                <c:pt idx="619" formatCode="####.00">
                  <c:v>6.6328679147696412E-2</c:v>
                </c:pt>
                <c:pt idx="620" formatCode="####.00">
                  <c:v>6.6328679147696412E-2</c:v>
                </c:pt>
                <c:pt idx="621" formatCode="####.00">
                  <c:v>6.6328679147696412E-2</c:v>
                </c:pt>
                <c:pt idx="622" formatCode="####.00">
                  <c:v>6.6328679147696412E-2</c:v>
                </c:pt>
                <c:pt idx="623" formatCode="####.00">
                  <c:v>6.6328679147696412E-2</c:v>
                </c:pt>
                <c:pt idx="624" formatCode="####.00">
                  <c:v>6.6328679147696412E-2</c:v>
                </c:pt>
                <c:pt idx="625" formatCode="####.00">
                  <c:v>6.6328679147696412E-2</c:v>
                </c:pt>
                <c:pt idx="626" formatCode="####.00">
                  <c:v>6.6328679147696412E-2</c:v>
                </c:pt>
                <c:pt idx="627" formatCode="####.00">
                  <c:v>6.6328679147696412E-2</c:v>
                </c:pt>
                <c:pt idx="628" formatCode="####.00">
                  <c:v>6.6328679147696412E-2</c:v>
                </c:pt>
                <c:pt idx="629" formatCode="####.00">
                  <c:v>6.6328679147696412E-2</c:v>
                </c:pt>
                <c:pt idx="630" formatCode="####.00">
                  <c:v>5.3062943318157134E-2</c:v>
                </c:pt>
                <c:pt idx="631" formatCode="####.00">
                  <c:v>5.3062943318157134E-2</c:v>
                </c:pt>
                <c:pt idx="632" formatCode="####.00">
                  <c:v>5.3062943318157134E-2</c:v>
                </c:pt>
                <c:pt idx="633" formatCode="####.00">
                  <c:v>5.3062943318157134E-2</c:v>
                </c:pt>
                <c:pt idx="634" formatCode="####.00">
                  <c:v>5.3062943318157134E-2</c:v>
                </c:pt>
                <c:pt idx="635" formatCode="####.00">
                  <c:v>5.3062943318157134E-2</c:v>
                </c:pt>
                <c:pt idx="636" formatCode="####.00">
                  <c:v>5.3062943318157134E-2</c:v>
                </c:pt>
                <c:pt idx="637" formatCode="####.00">
                  <c:v>5.3062943318157134E-2</c:v>
                </c:pt>
                <c:pt idx="638" formatCode="####.00">
                  <c:v>5.3062943318157134E-2</c:v>
                </c:pt>
                <c:pt idx="639" formatCode="####.00">
                  <c:v>5.3062943318157134E-2</c:v>
                </c:pt>
                <c:pt idx="640" formatCode="####.00">
                  <c:v>5.3062943318157134E-2</c:v>
                </c:pt>
                <c:pt idx="641" formatCode="####.00">
                  <c:v>5.3062943318157134E-2</c:v>
                </c:pt>
                <c:pt idx="642" formatCode="####.00">
                  <c:v>5.3062943318157134E-2</c:v>
                </c:pt>
                <c:pt idx="643" formatCode="####.00">
                  <c:v>5.3062943318157134E-2</c:v>
                </c:pt>
                <c:pt idx="644" formatCode="####.00">
                  <c:v>5.3062943318157134E-2</c:v>
                </c:pt>
                <c:pt idx="645" formatCode="####.00">
                  <c:v>5.3062943318157134E-2</c:v>
                </c:pt>
                <c:pt idx="646" formatCode="####.00">
                  <c:v>5.3062943318157134E-2</c:v>
                </c:pt>
                <c:pt idx="647" formatCode="####.00">
                  <c:v>5.3062943318157134E-2</c:v>
                </c:pt>
                <c:pt idx="648" formatCode="####.00">
                  <c:v>5.3062943318157134E-2</c:v>
                </c:pt>
                <c:pt idx="649" formatCode="####.00">
                  <c:v>5.3062943318157134E-2</c:v>
                </c:pt>
                <c:pt idx="650" formatCode="####.00">
                  <c:v>5.3062943318157134E-2</c:v>
                </c:pt>
                <c:pt idx="651" formatCode="####.00">
                  <c:v>5.3062943318157134E-2</c:v>
                </c:pt>
                <c:pt idx="652" formatCode="####.00">
                  <c:v>5.3062943318157134E-2</c:v>
                </c:pt>
                <c:pt idx="653" formatCode="####.00">
                  <c:v>5.3062943318157134E-2</c:v>
                </c:pt>
                <c:pt idx="654" formatCode="####.00">
                  <c:v>5.3062943318157134E-2</c:v>
                </c:pt>
                <c:pt idx="655" formatCode="####.00">
                  <c:v>5.3062943318157134E-2</c:v>
                </c:pt>
                <c:pt idx="656" formatCode="####.00">
                  <c:v>5.3062943318157134E-2</c:v>
                </c:pt>
                <c:pt idx="657" formatCode="####.00">
                  <c:v>5.3062943318157134E-2</c:v>
                </c:pt>
                <c:pt idx="658" formatCode="####.00">
                  <c:v>5.3062943318157134E-2</c:v>
                </c:pt>
                <c:pt idx="659" formatCode="####.00">
                  <c:v>3.9797207488617849E-2</c:v>
                </c:pt>
                <c:pt idx="660" formatCode="####.00">
                  <c:v>3.9797207488617849E-2</c:v>
                </c:pt>
                <c:pt idx="661" formatCode="####.00">
                  <c:v>3.9797207488617849E-2</c:v>
                </c:pt>
                <c:pt idx="662" formatCode="####.00">
                  <c:v>3.9797207488617849E-2</c:v>
                </c:pt>
                <c:pt idx="663" formatCode="####.00">
                  <c:v>3.9797207488617849E-2</c:v>
                </c:pt>
                <c:pt idx="664" formatCode="####.00">
                  <c:v>3.9797207488617849E-2</c:v>
                </c:pt>
                <c:pt idx="665" formatCode="####.00">
                  <c:v>3.9797207488617849E-2</c:v>
                </c:pt>
                <c:pt idx="666" formatCode="####.00">
                  <c:v>3.9797207488617849E-2</c:v>
                </c:pt>
                <c:pt idx="667" formatCode="####.00">
                  <c:v>3.9797207488617849E-2</c:v>
                </c:pt>
                <c:pt idx="668" formatCode="####.00">
                  <c:v>3.9797207488617849E-2</c:v>
                </c:pt>
                <c:pt idx="669" formatCode="####.00">
                  <c:v>3.9797207488617849E-2</c:v>
                </c:pt>
                <c:pt idx="670" formatCode="####.00">
                  <c:v>3.9797207488617849E-2</c:v>
                </c:pt>
                <c:pt idx="671" formatCode="####.00">
                  <c:v>3.9797207488617849E-2</c:v>
                </c:pt>
                <c:pt idx="672" formatCode="####.00">
                  <c:v>2.653147165907857E-2</c:v>
                </c:pt>
                <c:pt idx="673" formatCode="####.00">
                  <c:v>2.653147165907857E-2</c:v>
                </c:pt>
                <c:pt idx="674" formatCode="####.00">
                  <c:v>2.653147165907857E-2</c:v>
                </c:pt>
                <c:pt idx="675" formatCode="####.00">
                  <c:v>2.653147165907857E-2</c:v>
                </c:pt>
                <c:pt idx="676" formatCode="####.00">
                  <c:v>2.653147165907857E-2</c:v>
                </c:pt>
                <c:pt idx="677" formatCode="####.00">
                  <c:v>2.653147165907857E-2</c:v>
                </c:pt>
                <c:pt idx="678" formatCode="####.00">
                  <c:v>2.653147165907857E-2</c:v>
                </c:pt>
                <c:pt idx="679" formatCode="####.00">
                  <c:v>2.653147165907857E-2</c:v>
                </c:pt>
                <c:pt idx="680" formatCode="####.00">
                  <c:v>2.653147165907857E-2</c:v>
                </c:pt>
                <c:pt idx="681" formatCode="####.00">
                  <c:v>2.653147165907857E-2</c:v>
                </c:pt>
                <c:pt idx="682" formatCode="####.00">
                  <c:v>2.653147165907857E-2</c:v>
                </c:pt>
                <c:pt idx="683" formatCode="####.00">
                  <c:v>2.653147165907857E-2</c:v>
                </c:pt>
                <c:pt idx="684" formatCode="####.00">
                  <c:v>2.653147165907857E-2</c:v>
                </c:pt>
                <c:pt idx="685" formatCode="####.00">
                  <c:v>2.653147165907857E-2</c:v>
                </c:pt>
                <c:pt idx="686" formatCode="####.00">
                  <c:v>2.653147165907857E-2</c:v>
                </c:pt>
                <c:pt idx="687" formatCode="####.00">
                  <c:v>2.653147165907857E-2</c:v>
                </c:pt>
                <c:pt idx="688" formatCode="####.00">
                  <c:v>2.653147165907857E-2</c:v>
                </c:pt>
                <c:pt idx="689" formatCode="####.00">
                  <c:v>2.653147165907857E-2</c:v>
                </c:pt>
                <c:pt idx="690" formatCode="####.00">
                  <c:v>2.653147165907857E-2</c:v>
                </c:pt>
                <c:pt idx="691" formatCode="####.00">
                  <c:v>2.653147165907857E-2</c:v>
                </c:pt>
                <c:pt idx="692" formatCode="####.00">
                  <c:v>2.653147165907857E-2</c:v>
                </c:pt>
                <c:pt idx="693" formatCode="####.00">
                  <c:v>2.653147165907857E-2</c:v>
                </c:pt>
                <c:pt idx="694" formatCode="####.00">
                  <c:v>2.653147165907857E-2</c:v>
                </c:pt>
                <c:pt idx="695" formatCode="####.00">
                  <c:v>2.653147165907857E-2</c:v>
                </c:pt>
                <c:pt idx="696" formatCode="####.00">
                  <c:v>2.653147165907857E-2</c:v>
                </c:pt>
                <c:pt idx="697" formatCode="####.00">
                  <c:v>2.653147165907857E-2</c:v>
                </c:pt>
                <c:pt idx="698" formatCode="####.00">
                  <c:v>1.3265735829539285E-2</c:v>
                </c:pt>
                <c:pt idx="699" formatCode="####.00">
                  <c:v>1.3265735829539285E-2</c:v>
                </c:pt>
                <c:pt idx="700" formatCode="####.00">
                  <c:v>1.3265735829539285E-2</c:v>
                </c:pt>
                <c:pt idx="701" formatCode="####.00">
                  <c:v>1.3265735829539285E-2</c:v>
                </c:pt>
                <c:pt idx="702" formatCode="####.00">
                  <c:v>1.3265735829539285E-2</c:v>
                </c:pt>
                <c:pt idx="703" formatCode="####.00">
                  <c:v>1.3265735829539285E-2</c:v>
                </c:pt>
                <c:pt idx="704" formatCode="####.00">
                  <c:v>1.3265735829539285E-2</c:v>
                </c:pt>
                <c:pt idx="705" formatCode="####.00">
                  <c:v>1.3265735829539285E-2</c:v>
                </c:pt>
                <c:pt idx="706" formatCode="####.00">
                  <c:v>1.3265735829539285E-2</c:v>
                </c:pt>
                <c:pt idx="707" formatCode="####.00">
                  <c:v>1.3265735829539285E-2</c:v>
                </c:pt>
                <c:pt idx="708" formatCode="####.00">
                  <c:v>1.3265735829539285E-2</c:v>
                </c:pt>
                <c:pt idx="709" formatCode="####.00">
                  <c:v>1.3265735829539285E-2</c:v>
                </c:pt>
                <c:pt idx="710" formatCode="####.00">
                  <c:v>1.3265735829539285E-2</c:v>
                </c:pt>
                <c:pt idx="711" formatCode="####.00">
                  <c:v>1.3265735829539285E-2</c:v>
                </c:pt>
                <c:pt idx="712" formatCode="####.00">
                  <c:v>1.3265735829539285E-2</c:v>
                </c:pt>
                <c:pt idx="713" formatCode="####.00">
                  <c:v>1.3265735829539285E-2</c:v>
                </c:pt>
                <c:pt idx="714" formatCode="####.00">
                  <c:v>1.3265735829539285E-2</c:v>
                </c:pt>
                <c:pt idx="715" formatCode="####.00">
                  <c:v>1.3265735829539285E-2</c:v>
                </c:pt>
                <c:pt idx="716" formatCode="####.00">
                  <c:v>1.3265735829539285E-2</c:v>
                </c:pt>
                <c:pt idx="717" formatCode="####.00">
                  <c:v>1.3265735829539285E-2</c:v>
                </c:pt>
                <c:pt idx="718" formatCode="####.00">
                  <c:v>1.3265735829539285E-2</c:v>
                </c:pt>
                <c:pt idx="719" formatCode="####.00">
                  <c:v>1.3265735829539285E-2</c:v>
                </c:pt>
                <c:pt idx="720" formatCode="####.00">
                  <c:v>1.3265735829539285E-2</c:v>
                </c:pt>
                <c:pt idx="721" formatCode="####.00">
                  <c:v>1.3265735829539285E-2</c:v>
                </c:pt>
                <c:pt idx="722" formatCode="####.00">
                  <c:v>1.3265735829539285E-2</c:v>
                </c:pt>
                <c:pt idx="723" formatCode="####.00">
                  <c:v>1.3265735829539285E-2</c:v>
                </c:pt>
                <c:pt idx="724" formatCode="####.00">
                  <c:v>1.3265735829539285E-2</c:v>
                </c:pt>
                <c:pt idx="725" formatCode="####.00">
                  <c:v>1.3265735829539285E-2</c:v>
                </c:pt>
                <c:pt idx="726" formatCode="####.00">
                  <c:v>1.3265735829539285E-2</c:v>
                </c:pt>
                <c:pt idx="727" formatCode="####.00">
                  <c:v>1.3265735829539285E-2</c:v>
                </c:pt>
                <c:pt idx="728" formatCode="####.00">
                  <c:v>1.3265735829539285E-2</c:v>
                </c:pt>
                <c:pt idx="729" formatCode="####.00">
                  <c:v>1.3265735829539285E-2</c:v>
                </c:pt>
                <c:pt idx="730" formatCode="####.00">
                  <c:v>1.3265735829539285E-2</c:v>
                </c:pt>
                <c:pt idx="731" formatCode="####.00">
                  <c:v>1.3265735829539285E-2</c:v>
                </c:pt>
                <c:pt idx="732" formatCode="####.00">
                  <c:v>1.3265735829539285E-2</c:v>
                </c:pt>
                <c:pt idx="733" formatCode="####.00">
                  <c:v>1.3265735829539285E-2</c:v>
                </c:pt>
                <c:pt idx="734" formatCode="####.00">
                  <c:v>1.3265735829539285E-2</c:v>
                </c:pt>
                <c:pt idx="735" formatCode="####.00">
                  <c:v>1.3265735829539285E-2</c:v>
                </c:pt>
                <c:pt idx="736" formatCode="####.00">
                  <c:v>1.3265735829539285E-2</c:v>
                </c:pt>
                <c:pt idx="737" formatCode="####.00">
                  <c:v>1.3265735829539285E-2</c:v>
                </c:pt>
                <c:pt idx="738" formatCode="####.00">
                  <c:v>1.3265735829539285E-2</c:v>
                </c:pt>
                <c:pt idx="739" formatCode="####.00">
                  <c:v>1.3265735829539285E-2</c:v>
                </c:pt>
                <c:pt idx="740" formatCode="####.00">
                  <c:v>1.3265735829539285E-2</c:v>
                </c:pt>
                <c:pt idx="741" formatCode="####.00">
                  <c:v>1.3265735829539285E-2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D92-425D-9F4D-8127D4D04B6B}"/>
            </c:ext>
          </c:extLst>
        </c:ser>
        <c:ser>
          <c:idx val="2"/>
          <c:order val="2"/>
          <c:tx>
            <c:strRef>
              <c:f>Sheet3!$K$8</c:f>
              <c:strCache>
                <c:ptCount val="1"/>
                <c:pt idx="0">
                  <c:v>Women
Edentulous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Sheet3!$H$9:$H$750</c:f>
              <c:numCache>
                <c:formatCode>General</c:formatCode>
                <c:ptCount val="74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</c:numCache>
            </c:numRef>
          </c:xVal>
          <c:yVal>
            <c:numRef>
              <c:f>Sheet3!$K$9:$K$750</c:f>
              <c:numCache>
                <c:formatCode>###0.00</c:formatCode>
                <c:ptCount val="7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 formatCode="####.00">
                  <c:v>0.99176954732510292</c:v>
                </c:pt>
                <c:pt idx="7" formatCode="####.00">
                  <c:v>0.98765432098765438</c:v>
                </c:pt>
                <c:pt idx="8" formatCode="####.00">
                  <c:v>0.98765432098765438</c:v>
                </c:pt>
                <c:pt idx="9" formatCode="####.00">
                  <c:v>0.98765432098765438</c:v>
                </c:pt>
                <c:pt idx="10" formatCode="####.00">
                  <c:v>0.98765432098765438</c:v>
                </c:pt>
                <c:pt idx="11" formatCode="####.00">
                  <c:v>0.98765432098765438</c:v>
                </c:pt>
                <c:pt idx="12" formatCode="####.00">
                  <c:v>0.98765432098765438</c:v>
                </c:pt>
                <c:pt idx="13" formatCode="####.00">
                  <c:v>0.98765432098765438</c:v>
                </c:pt>
                <c:pt idx="14" formatCode="####.00">
                  <c:v>0.98765432098765438</c:v>
                </c:pt>
                <c:pt idx="15" formatCode="####.00">
                  <c:v>0.98765432098765438</c:v>
                </c:pt>
                <c:pt idx="16" formatCode="####.00">
                  <c:v>0.98765432098765438</c:v>
                </c:pt>
                <c:pt idx="17" formatCode="####.00">
                  <c:v>0.98353909465020584</c:v>
                </c:pt>
                <c:pt idx="18" formatCode="####.00">
                  <c:v>0.98353909465020584</c:v>
                </c:pt>
                <c:pt idx="19" formatCode="####.00">
                  <c:v>0.98353909465020584</c:v>
                </c:pt>
                <c:pt idx="20" formatCode="####.00">
                  <c:v>0.98353909465020584</c:v>
                </c:pt>
                <c:pt idx="21" formatCode="####.00">
                  <c:v>0.98353909465020584</c:v>
                </c:pt>
                <c:pt idx="22" formatCode="####.00">
                  <c:v>0.9794238683127573</c:v>
                </c:pt>
                <c:pt idx="23" formatCode="####.00">
                  <c:v>0.9794238683127573</c:v>
                </c:pt>
                <c:pt idx="24" formatCode="####.00">
                  <c:v>0.9794238683127573</c:v>
                </c:pt>
                <c:pt idx="25" formatCode="####.00">
                  <c:v>0.9794238683127573</c:v>
                </c:pt>
                <c:pt idx="26" formatCode="####.00">
                  <c:v>0.9794238683127573</c:v>
                </c:pt>
                <c:pt idx="27" formatCode="####.00">
                  <c:v>0.9794238683127573</c:v>
                </c:pt>
                <c:pt idx="28" formatCode="####.00">
                  <c:v>0.9794238683127573</c:v>
                </c:pt>
                <c:pt idx="29" formatCode="####.00">
                  <c:v>0.9794238683127573</c:v>
                </c:pt>
                <c:pt idx="30" formatCode="####.00">
                  <c:v>0.9794238683127573</c:v>
                </c:pt>
                <c:pt idx="31" formatCode="####.00">
                  <c:v>0.97530864197530875</c:v>
                </c:pt>
                <c:pt idx="32" formatCode="####.00">
                  <c:v>0.97530864197530875</c:v>
                </c:pt>
                <c:pt idx="33" formatCode="####.00">
                  <c:v>0.97530864197530875</c:v>
                </c:pt>
                <c:pt idx="34" formatCode="####.00">
                  <c:v>0.97530864197530875</c:v>
                </c:pt>
                <c:pt idx="35" formatCode="####.00">
                  <c:v>0.97530864197530875</c:v>
                </c:pt>
                <c:pt idx="36" formatCode="####.00">
                  <c:v>0.97119341563786021</c:v>
                </c:pt>
                <c:pt idx="37" formatCode="####.00">
                  <c:v>0.97119341563786021</c:v>
                </c:pt>
                <c:pt idx="38" formatCode="####.00">
                  <c:v>0.97119341563786021</c:v>
                </c:pt>
                <c:pt idx="39" formatCode="####.00">
                  <c:v>0.97119341563786021</c:v>
                </c:pt>
                <c:pt idx="40" formatCode="####.00">
                  <c:v>0.97119341563786021</c:v>
                </c:pt>
                <c:pt idx="41" formatCode="####.00">
                  <c:v>0.97119341563786021</c:v>
                </c:pt>
                <c:pt idx="42" formatCode="####.00">
                  <c:v>0.96296296296296313</c:v>
                </c:pt>
                <c:pt idx="43" formatCode="####.00">
                  <c:v>0.95473251028806605</c:v>
                </c:pt>
                <c:pt idx="44" formatCode="####.00">
                  <c:v>0.95473251028806605</c:v>
                </c:pt>
                <c:pt idx="45" formatCode="####.00">
                  <c:v>0.95473251028806605</c:v>
                </c:pt>
                <c:pt idx="46" formatCode="####.00">
                  <c:v>0.95473251028806605</c:v>
                </c:pt>
                <c:pt idx="47" formatCode="####.00">
                  <c:v>0.95473251028806605</c:v>
                </c:pt>
                <c:pt idx="48" formatCode="####.00">
                  <c:v>0.95473251028806605</c:v>
                </c:pt>
                <c:pt idx="49" formatCode="####.00">
                  <c:v>0.95473251028806605</c:v>
                </c:pt>
                <c:pt idx="50" formatCode="####.00">
                  <c:v>0.95473251028806605</c:v>
                </c:pt>
                <c:pt idx="51" formatCode="####.00">
                  <c:v>0.95473251028806605</c:v>
                </c:pt>
                <c:pt idx="52" formatCode="####.00">
                  <c:v>0.95473251028806605</c:v>
                </c:pt>
                <c:pt idx="53" formatCode="####.00">
                  <c:v>0.95473251028806605</c:v>
                </c:pt>
                <c:pt idx="54" formatCode="####.00">
                  <c:v>0.95473251028806605</c:v>
                </c:pt>
                <c:pt idx="55" formatCode="####.00">
                  <c:v>0.95061728395061751</c:v>
                </c:pt>
                <c:pt idx="56" formatCode="####.00">
                  <c:v>0.95061728395061751</c:v>
                </c:pt>
                <c:pt idx="57" formatCode="####.00">
                  <c:v>0.95061728395061751</c:v>
                </c:pt>
                <c:pt idx="58" formatCode="####.00">
                  <c:v>0.95061728395061751</c:v>
                </c:pt>
                <c:pt idx="59" formatCode="####.00">
                  <c:v>0.95061728395061751</c:v>
                </c:pt>
                <c:pt idx="60" formatCode="####.00">
                  <c:v>0.95061728395061751</c:v>
                </c:pt>
                <c:pt idx="61" formatCode="####.00">
                  <c:v>0.95061728395061751</c:v>
                </c:pt>
                <c:pt idx="62" formatCode="####.00">
                  <c:v>0.94650205761316897</c:v>
                </c:pt>
                <c:pt idx="63" formatCode="####.00">
                  <c:v>0.94650205761316897</c:v>
                </c:pt>
                <c:pt idx="64" formatCode="####.00">
                  <c:v>0.94650205761316897</c:v>
                </c:pt>
                <c:pt idx="65" formatCode="####.00">
                  <c:v>0.94238683127572043</c:v>
                </c:pt>
                <c:pt idx="66" formatCode="####.00">
                  <c:v>0.94238683127572043</c:v>
                </c:pt>
                <c:pt idx="67" formatCode="####.00">
                  <c:v>0.94238683127572043</c:v>
                </c:pt>
                <c:pt idx="68" formatCode="####.00">
                  <c:v>0.94238683127572043</c:v>
                </c:pt>
                <c:pt idx="69" formatCode="####.00">
                  <c:v>0.94238683127572043</c:v>
                </c:pt>
                <c:pt idx="70" formatCode="####.00">
                  <c:v>0.94238683127572043</c:v>
                </c:pt>
                <c:pt idx="71" formatCode="####.00">
                  <c:v>0.94238683127572043</c:v>
                </c:pt>
                <c:pt idx="72" formatCode="####.00">
                  <c:v>0.94238683127572043</c:v>
                </c:pt>
                <c:pt idx="73" formatCode="####.00">
                  <c:v>0.94238683127572043</c:v>
                </c:pt>
                <c:pt idx="74" formatCode="####.00">
                  <c:v>0.94238683127572043</c:v>
                </c:pt>
                <c:pt idx="75" formatCode="####.00">
                  <c:v>0.93827160493827189</c:v>
                </c:pt>
                <c:pt idx="76" formatCode="####.00">
                  <c:v>0.93827160493827189</c:v>
                </c:pt>
                <c:pt idx="77" formatCode="####.00">
                  <c:v>0.93827160493827189</c:v>
                </c:pt>
                <c:pt idx="78" formatCode="####.00">
                  <c:v>0.93827160493827189</c:v>
                </c:pt>
                <c:pt idx="79" formatCode="####.00">
                  <c:v>0.93827160493827189</c:v>
                </c:pt>
                <c:pt idx="80" formatCode="####.00">
                  <c:v>0.93827160493827189</c:v>
                </c:pt>
                <c:pt idx="81" formatCode="####.00">
                  <c:v>0.93004115226337469</c:v>
                </c:pt>
                <c:pt idx="82" formatCode="####.00">
                  <c:v>0.93004115226337469</c:v>
                </c:pt>
                <c:pt idx="83" formatCode="####.00">
                  <c:v>0.93004115226337469</c:v>
                </c:pt>
                <c:pt idx="84" formatCode="####.00">
                  <c:v>0.92181069958847761</c:v>
                </c:pt>
                <c:pt idx="85" formatCode="####.00">
                  <c:v>0.91769547325102907</c:v>
                </c:pt>
                <c:pt idx="86" formatCode="####.00">
                  <c:v>0.91769547325102907</c:v>
                </c:pt>
                <c:pt idx="87" formatCode="####.00">
                  <c:v>0.91769547325102907</c:v>
                </c:pt>
                <c:pt idx="88" formatCode="####.00">
                  <c:v>0.91769547325102907</c:v>
                </c:pt>
                <c:pt idx="89" formatCode="####.00">
                  <c:v>0.91769547325102907</c:v>
                </c:pt>
                <c:pt idx="90" formatCode="####.00">
                  <c:v>0.91769547325102907</c:v>
                </c:pt>
                <c:pt idx="91" formatCode="####.00">
                  <c:v>0.91769547325102907</c:v>
                </c:pt>
                <c:pt idx="92" formatCode="####.00">
                  <c:v>0.91769547325102907</c:v>
                </c:pt>
                <c:pt idx="93" formatCode="####.00">
                  <c:v>0.91769547325102907</c:v>
                </c:pt>
                <c:pt idx="94" formatCode="####.00">
                  <c:v>0.91769547325102907</c:v>
                </c:pt>
                <c:pt idx="95" formatCode="####.00">
                  <c:v>0.91769547325102907</c:v>
                </c:pt>
                <c:pt idx="96" formatCode="####.00">
                  <c:v>0.91769547325102907</c:v>
                </c:pt>
                <c:pt idx="97" formatCode="####.00">
                  <c:v>0.91769547325102907</c:v>
                </c:pt>
                <c:pt idx="98" formatCode="####.00">
                  <c:v>0.91769547325102907</c:v>
                </c:pt>
                <c:pt idx="99" formatCode="####.00">
                  <c:v>0.91769547325102907</c:v>
                </c:pt>
                <c:pt idx="100" formatCode="####.00">
                  <c:v>0.91769547325102907</c:v>
                </c:pt>
                <c:pt idx="101" formatCode="####.00">
                  <c:v>0.91769547325102907</c:v>
                </c:pt>
                <c:pt idx="102" formatCode="####.00">
                  <c:v>0.91769547325102907</c:v>
                </c:pt>
                <c:pt idx="103" formatCode="####.00">
                  <c:v>0.91358024691358053</c:v>
                </c:pt>
                <c:pt idx="104" formatCode="####.00">
                  <c:v>0.91358024691358053</c:v>
                </c:pt>
                <c:pt idx="105" formatCode="####.00">
                  <c:v>0.91358024691358053</c:v>
                </c:pt>
                <c:pt idx="106" formatCode="####.00">
                  <c:v>0.91358024691358053</c:v>
                </c:pt>
                <c:pt idx="107" formatCode="####.00">
                  <c:v>0.91358024691358053</c:v>
                </c:pt>
                <c:pt idx="108" formatCode="####.00">
                  <c:v>0.91358024691358053</c:v>
                </c:pt>
                <c:pt idx="109" formatCode="####.00">
                  <c:v>0.91358024691358053</c:v>
                </c:pt>
                <c:pt idx="110" formatCode="####.00">
                  <c:v>0.91358024691358053</c:v>
                </c:pt>
                <c:pt idx="111" formatCode="####.00">
                  <c:v>0.91358024691358053</c:v>
                </c:pt>
                <c:pt idx="112" formatCode="####.00">
                  <c:v>0.91358024691358053</c:v>
                </c:pt>
                <c:pt idx="113" formatCode="####.00">
                  <c:v>0.91358024691358053</c:v>
                </c:pt>
                <c:pt idx="114" formatCode="####.00">
                  <c:v>0.91358024691358053</c:v>
                </c:pt>
                <c:pt idx="115" formatCode="####.00">
                  <c:v>0.90534979423868334</c:v>
                </c:pt>
                <c:pt idx="116" formatCode="####.00">
                  <c:v>0.90534979423868334</c:v>
                </c:pt>
                <c:pt idx="117" formatCode="####.00">
                  <c:v>0.90534979423868334</c:v>
                </c:pt>
                <c:pt idx="118" formatCode="####.00">
                  <c:v>0.90534979423868334</c:v>
                </c:pt>
                <c:pt idx="119" formatCode="####.00">
                  <c:v>0.90534979423868334</c:v>
                </c:pt>
                <c:pt idx="120" formatCode="####.00">
                  <c:v>0.90534979423868334</c:v>
                </c:pt>
                <c:pt idx="121" formatCode="####.00">
                  <c:v>0.90534979423868334</c:v>
                </c:pt>
                <c:pt idx="122" formatCode="####.00">
                  <c:v>0.90534979423868334</c:v>
                </c:pt>
                <c:pt idx="123" formatCode="####.00">
                  <c:v>0.90534979423868334</c:v>
                </c:pt>
                <c:pt idx="124" formatCode="####.00">
                  <c:v>0.90534979423868334</c:v>
                </c:pt>
                <c:pt idx="125" formatCode="####.00">
                  <c:v>0.90534979423868334</c:v>
                </c:pt>
                <c:pt idx="126" formatCode="####.00">
                  <c:v>0.90534979423868334</c:v>
                </c:pt>
                <c:pt idx="127" formatCode="####.00">
                  <c:v>0.89711934156378625</c:v>
                </c:pt>
                <c:pt idx="128" formatCode="####.00">
                  <c:v>0.89300411522633771</c:v>
                </c:pt>
                <c:pt idx="129" formatCode="####.00">
                  <c:v>0.89300411522633771</c:v>
                </c:pt>
                <c:pt idx="130" formatCode="####.00">
                  <c:v>0.88888888888888917</c:v>
                </c:pt>
                <c:pt idx="131" formatCode="####.00">
                  <c:v>0.88888888888888917</c:v>
                </c:pt>
                <c:pt idx="132" formatCode="####.00">
                  <c:v>0.88888888888888917</c:v>
                </c:pt>
                <c:pt idx="133" formatCode="####.00">
                  <c:v>0.88888888888888917</c:v>
                </c:pt>
                <c:pt idx="134" formatCode="####.00">
                  <c:v>0.88477366255144063</c:v>
                </c:pt>
                <c:pt idx="135" formatCode="####.00">
                  <c:v>0.88065843621399209</c:v>
                </c:pt>
                <c:pt idx="136" formatCode="####.00">
                  <c:v>0.88065843621399209</c:v>
                </c:pt>
                <c:pt idx="137" formatCode="####.00">
                  <c:v>0.87654320987654355</c:v>
                </c:pt>
                <c:pt idx="138" formatCode="####.00">
                  <c:v>0.87242798353909501</c:v>
                </c:pt>
                <c:pt idx="139" formatCode="####.00">
                  <c:v>0.86831275720164636</c:v>
                </c:pt>
                <c:pt idx="140" formatCode="####.00">
                  <c:v>0.8641975308641977</c:v>
                </c:pt>
                <c:pt idx="141" formatCode="####.00">
                  <c:v>0.8641975308641977</c:v>
                </c:pt>
                <c:pt idx="142" formatCode="####.00">
                  <c:v>0.8641975308641977</c:v>
                </c:pt>
                <c:pt idx="143" formatCode="####.00">
                  <c:v>0.8641975308641977</c:v>
                </c:pt>
                <c:pt idx="144" formatCode="####.00">
                  <c:v>0.8641975308641977</c:v>
                </c:pt>
                <c:pt idx="145" formatCode="####.00">
                  <c:v>0.8641975308641977</c:v>
                </c:pt>
                <c:pt idx="146" formatCode="####.00">
                  <c:v>0.8641975308641977</c:v>
                </c:pt>
                <c:pt idx="147" formatCode="####.00">
                  <c:v>0.86008230452674916</c:v>
                </c:pt>
                <c:pt idx="148" formatCode="####.00">
                  <c:v>0.85596707818930062</c:v>
                </c:pt>
                <c:pt idx="149" formatCode="####.00">
                  <c:v>0.85596707818930062</c:v>
                </c:pt>
                <c:pt idx="150" formatCode="####.00">
                  <c:v>0.85596707818930062</c:v>
                </c:pt>
                <c:pt idx="151" formatCode="####.00">
                  <c:v>0.85185185185185208</c:v>
                </c:pt>
                <c:pt idx="152" formatCode="####.00">
                  <c:v>0.85185185185185208</c:v>
                </c:pt>
                <c:pt idx="153" formatCode="####.00">
                  <c:v>0.85185185185185208</c:v>
                </c:pt>
                <c:pt idx="154" formatCode="####.00">
                  <c:v>0.85185185185185208</c:v>
                </c:pt>
                <c:pt idx="155" formatCode="####.00">
                  <c:v>0.84362139917695489</c:v>
                </c:pt>
                <c:pt idx="156" formatCode="####.00">
                  <c:v>0.84362139917695489</c:v>
                </c:pt>
                <c:pt idx="157" formatCode="####.00">
                  <c:v>0.84362139917695489</c:v>
                </c:pt>
                <c:pt idx="158" formatCode="####.00">
                  <c:v>0.84362139917695489</c:v>
                </c:pt>
                <c:pt idx="159" formatCode="####.00">
                  <c:v>0.84362139917695489</c:v>
                </c:pt>
                <c:pt idx="160" formatCode="####.00">
                  <c:v>0.84362139917695489</c:v>
                </c:pt>
                <c:pt idx="161" formatCode="####.00">
                  <c:v>0.83950617283950635</c:v>
                </c:pt>
                <c:pt idx="162" formatCode="####.00">
                  <c:v>0.83539094650205781</c:v>
                </c:pt>
                <c:pt idx="163" formatCode="####.00">
                  <c:v>0.83127572016460927</c:v>
                </c:pt>
                <c:pt idx="164" formatCode="####.00">
                  <c:v>0.83127572016460927</c:v>
                </c:pt>
                <c:pt idx="165" formatCode="####.00">
                  <c:v>0.82716049382716073</c:v>
                </c:pt>
                <c:pt idx="166" formatCode="####.00">
                  <c:v>0.82304526748971218</c:v>
                </c:pt>
                <c:pt idx="167" formatCode="####.00">
                  <c:v>0.82304526748971218</c:v>
                </c:pt>
                <c:pt idx="168" formatCode="####.00">
                  <c:v>0.82304526748971218</c:v>
                </c:pt>
                <c:pt idx="169" formatCode="####.00">
                  <c:v>0.82304526748971218</c:v>
                </c:pt>
                <c:pt idx="170" formatCode="####.00">
                  <c:v>0.81893004115226364</c:v>
                </c:pt>
                <c:pt idx="171" formatCode="####.00">
                  <c:v>0.8148148148148151</c:v>
                </c:pt>
                <c:pt idx="172" formatCode="####.00">
                  <c:v>0.8148148148148151</c:v>
                </c:pt>
                <c:pt idx="173" formatCode="####.00">
                  <c:v>0.81069958847736656</c:v>
                </c:pt>
                <c:pt idx="174" formatCode="####.00">
                  <c:v>0.80658436213991802</c:v>
                </c:pt>
                <c:pt idx="175" formatCode="####.00">
                  <c:v>0.80658436213991802</c:v>
                </c:pt>
                <c:pt idx="176" formatCode="####.00">
                  <c:v>0.80658436213991802</c:v>
                </c:pt>
                <c:pt idx="177" formatCode="####.00">
                  <c:v>0.80242671078868133</c:v>
                </c:pt>
                <c:pt idx="178" formatCode="####.00">
                  <c:v>0.80242671078868133</c:v>
                </c:pt>
                <c:pt idx="179" formatCode="####.00">
                  <c:v>0.79818106681625445</c:v>
                </c:pt>
                <c:pt idx="180" formatCode="####.00">
                  <c:v>0.79818106681625445</c:v>
                </c:pt>
                <c:pt idx="181" formatCode="####.00">
                  <c:v>0.79818106681625445</c:v>
                </c:pt>
                <c:pt idx="182" formatCode="####.00">
                  <c:v>0.79818106681625445</c:v>
                </c:pt>
                <c:pt idx="183" formatCode="####.00">
                  <c:v>0.79818106681625445</c:v>
                </c:pt>
                <c:pt idx="184" formatCode="####.00">
                  <c:v>0.79818106681625445</c:v>
                </c:pt>
                <c:pt idx="185" formatCode="####.00">
                  <c:v>0.79818106681625445</c:v>
                </c:pt>
                <c:pt idx="186" formatCode="####.00">
                  <c:v>0.79818106681625445</c:v>
                </c:pt>
                <c:pt idx="187" formatCode="####.00">
                  <c:v>0.79818106681625445</c:v>
                </c:pt>
                <c:pt idx="188" formatCode="####.00">
                  <c:v>0.79818106681625445</c:v>
                </c:pt>
                <c:pt idx="189" formatCode="####.00">
                  <c:v>0.79818106681625445</c:v>
                </c:pt>
                <c:pt idx="190" formatCode="####.00">
                  <c:v>0.79818106681625445</c:v>
                </c:pt>
                <c:pt idx="191" formatCode="####.00">
                  <c:v>0.79818106681625445</c:v>
                </c:pt>
                <c:pt idx="192" formatCode="####.00">
                  <c:v>0.79282414690473602</c:v>
                </c:pt>
                <c:pt idx="193" formatCode="####.00">
                  <c:v>0.79282414690473602</c:v>
                </c:pt>
                <c:pt idx="194" formatCode="####.00">
                  <c:v>0.79282414690473602</c:v>
                </c:pt>
                <c:pt idx="195" formatCode="####.00">
                  <c:v>0.79282414690473602</c:v>
                </c:pt>
                <c:pt idx="196" formatCode="####.00">
                  <c:v>0.79282414690473602</c:v>
                </c:pt>
                <c:pt idx="197" formatCode="####.00">
                  <c:v>0.78746722699321747</c:v>
                </c:pt>
                <c:pt idx="198" formatCode="####.00">
                  <c:v>0.78746722699321747</c:v>
                </c:pt>
                <c:pt idx="199" formatCode="####.00">
                  <c:v>0.78746722699321747</c:v>
                </c:pt>
                <c:pt idx="200" formatCode="####.00">
                  <c:v>0.7767533871701805</c:v>
                </c:pt>
                <c:pt idx="201" formatCode="####.00">
                  <c:v>0.7767533871701805</c:v>
                </c:pt>
                <c:pt idx="202" formatCode="####.00">
                  <c:v>0.77139646725866196</c:v>
                </c:pt>
                <c:pt idx="203" formatCode="####.00">
                  <c:v>0.77139646725866196</c:v>
                </c:pt>
                <c:pt idx="204" formatCode="####.00">
                  <c:v>0.76068262743562498</c:v>
                </c:pt>
                <c:pt idx="205" formatCode="####.00">
                  <c:v>0.76068262743562498</c:v>
                </c:pt>
                <c:pt idx="206" formatCode="####.00">
                  <c:v>0.75532570752410655</c:v>
                </c:pt>
                <c:pt idx="207" formatCode="####.00">
                  <c:v>0.74996878761258801</c:v>
                </c:pt>
                <c:pt idx="208" formatCode="####.00">
                  <c:v>0.74996878761258801</c:v>
                </c:pt>
                <c:pt idx="209" formatCode="####.00">
                  <c:v>0.74996878761258801</c:v>
                </c:pt>
                <c:pt idx="210" formatCode="####.00">
                  <c:v>0.73925494778955103</c:v>
                </c:pt>
                <c:pt idx="211" formatCode="####.00">
                  <c:v>0.73925494778955103</c:v>
                </c:pt>
                <c:pt idx="212" formatCode="####.00">
                  <c:v>0.73925494778955103</c:v>
                </c:pt>
                <c:pt idx="213" formatCode="####.00">
                  <c:v>0.73925494778955103</c:v>
                </c:pt>
                <c:pt idx="214" formatCode="####.00">
                  <c:v>0.73925494778955103</c:v>
                </c:pt>
                <c:pt idx="215" formatCode="####.00">
                  <c:v>0.73925494778955103</c:v>
                </c:pt>
                <c:pt idx="216" formatCode="####.00">
                  <c:v>0.73925494778955103</c:v>
                </c:pt>
                <c:pt idx="217" formatCode="####.00">
                  <c:v>0.73389802787803249</c:v>
                </c:pt>
                <c:pt idx="218" formatCode="####.00">
                  <c:v>0.73389802787803249</c:v>
                </c:pt>
                <c:pt idx="219" formatCode="####.00">
                  <c:v>0.72854110796651406</c:v>
                </c:pt>
                <c:pt idx="220" formatCode="####.00">
                  <c:v>0.72854110796651406</c:v>
                </c:pt>
                <c:pt idx="221" formatCode="####.00">
                  <c:v>0.72854110796651406</c:v>
                </c:pt>
                <c:pt idx="222" formatCode="####.00">
                  <c:v>0.72854110796651406</c:v>
                </c:pt>
                <c:pt idx="223" formatCode="####.00">
                  <c:v>0.72854110796651406</c:v>
                </c:pt>
                <c:pt idx="224" formatCode="####.00">
                  <c:v>0.72854110796651406</c:v>
                </c:pt>
                <c:pt idx="225" formatCode="####.00">
                  <c:v>0.71782726814347708</c:v>
                </c:pt>
                <c:pt idx="226" formatCode="####.00">
                  <c:v>0.71782726814347708</c:v>
                </c:pt>
                <c:pt idx="227" formatCode="####.00">
                  <c:v>0.71247034823195854</c:v>
                </c:pt>
                <c:pt idx="228" formatCode="####.00">
                  <c:v>0.70711342832044</c:v>
                </c:pt>
                <c:pt idx="229" formatCode="####.00">
                  <c:v>0.70711342832044</c:v>
                </c:pt>
                <c:pt idx="230" formatCode="####.00">
                  <c:v>0.70711342832044</c:v>
                </c:pt>
                <c:pt idx="231" formatCode="####.00">
                  <c:v>0.69104266858588459</c:v>
                </c:pt>
                <c:pt idx="232" formatCode="####.00">
                  <c:v>0.69104266858588459</c:v>
                </c:pt>
                <c:pt idx="233" formatCode="####.00">
                  <c:v>0.69104266858588459</c:v>
                </c:pt>
                <c:pt idx="234" formatCode="####.00">
                  <c:v>0.69104266858588459</c:v>
                </c:pt>
                <c:pt idx="235" formatCode="####.00">
                  <c:v>0.68568574867436605</c:v>
                </c:pt>
                <c:pt idx="236" formatCode="####.00">
                  <c:v>0.68568574867436605</c:v>
                </c:pt>
                <c:pt idx="237" formatCode="####.00">
                  <c:v>0.68568574867436605</c:v>
                </c:pt>
                <c:pt idx="238" formatCode="####.00">
                  <c:v>0.68568574867436605</c:v>
                </c:pt>
                <c:pt idx="239" formatCode="####.00">
                  <c:v>0.68032882876284761</c:v>
                </c:pt>
                <c:pt idx="240" formatCode="####.00">
                  <c:v>0.68032882876284761</c:v>
                </c:pt>
                <c:pt idx="241" formatCode="####.00">
                  <c:v>0.68032882876284761</c:v>
                </c:pt>
                <c:pt idx="242" formatCode="####.00">
                  <c:v>0.68032882876284761</c:v>
                </c:pt>
                <c:pt idx="243" formatCode="####.00">
                  <c:v>0.66961498893981064</c:v>
                </c:pt>
                <c:pt idx="244" formatCode="####.00">
                  <c:v>0.66961498893981064</c:v>
                </c:pt>
                <c:pt idx="245" formatCode="####.00">
                  <c:v>0.66961498893981064</c:v>
                </c:pt>
                <c:pt idx="246" formatCode="####.00">
                  <c:v>0.6642580690282921</c:v>
                </c:pt>
                <c:pt idx="247" formatCode="####.00">
                  <c:v>0.6642580690282921</c:v>
                </c:pt>
                <c:pt idx="248" formatCode="####.00">
                  <c:v>0.6642580690282921</c:v>
                </c:pt>
                <c:pt idx="249" formatCode="####.00">
                  <c:v>0.65890114911677367</c:v>
                </c:pt>
                <c:pt idx="250" formatCode="####.00">
                  <c:v>0.65890114911677367</c:v>
                </c:pt>
                <c:pt idx="251" formatCode="####.00">
                  <c:v>0.65890114911677367</c:v>
                </c:pt>
                <c:pt idx="252" formatCode="####.00">
                  <c:v>0.65890114911677367</c:v>
                </c:pt>
                <c:pt idx="253" formatCode="####.00">
                  <c:v>0.65890114911677367</c:v>
                </c:pt>
                <c:pt idx="254" formatCode="####.00">
                  <c:v>0.65354422920525512</c:v>
                </c:pt>
                <c:pt idx="255" formatCode="####.00">
                  <c:v>0.65354422920525512</c:v>
                </c:pt>
                <c:pt idx="256" formatCode="####.00">
                  <c:v>0.64818730929373658</c:v>
                </c:pt>
                <c:pt idx="257" formatCode="####.00">
                  <c:v>0.64283038938221815</c:v>
                </c:pt>
                <c:pt idx="258" formatCode="####.00">
                  <c:v>0.64283038938221815</c:v>
                </c:pt>
                <c:pt idx="259" formatCode="####.00">
                  <c:v>0.64283038938221815</c:v>
                </c:pt>
                <c:pt idx="260" formatCode="####.00">
                  <c:v>0.64283038938221815</c:v>
                </c:pt>
                <c:pt idx="261" formatCode="####.00">
                  <c:v>0.64283038938221815</c:v>
                </c:pt>
                <c:pt idx="262" formatCode="####.00">
                  <c:v>0.64283038938221815</c:v>
                </c:pt>
                <c:pt idx="263" formatCode="####.00">
                  <c:v>0.63211654955918117</c:v>
                </c:pt>
                <c:pt idx="264" formatCode="####.00">
                  <c:v>0.63211654955918117</c:v>
                </c:pt>
                <c:pt idx="265" formatCode="####.00">
                  <c:v>0.63211654955918117</c:v>
                </c:pt>
                <c:pt idx="266" formatCode="####.00">
                  <c:v>0.63211654955918117</c:v>
                </c:pt>
                <c:pt idx="267" formatCode="####.00">
                  <c:v>0.63211654955918117</c:v>
                </c:pt>
                <c:pt idx="268" formatCode="####.00">
                  <c:v>0.63211654955918117</c:v>
                </c:pt>
                <c:pt idx="269" formatCode="####.00">
                  <c:v>0.63211654955918117</c:v>
                </c:pt>
                <c:pt idx="270" formatCode="####.00">
                  <c:v>0.62675962964766274</c:v>
                </c:pt>
                <c:pt idx="271" formatCode="####.00">
                  <c:v>0.62140270973614431</c:v>
                </c:pt>
                <c:pt idx="272" formatCode="####.00">
                  <c:v>0.61604578982462588</c:v>
                </c:pt>
                <c:pt idx="273" formatCode="####.00">
                  <c:v>0.61068886991310745</c:v>
                </c:pt>
                <c:pt idx="274" formatCode="####.00">
                  <c:v>0.61068886991310745</c:v>
                </c:pt>
                <c:pt idx="275" formatCode="####.00">
                  <c:v>0.61068886991310745</c:v>
                </c:pt>
                <c:pt idx="276" formatCode="####.00">
                  <c:v>0.61068886991310745</c:v>
                </c:pt>
                <c:pt idx="277" formatCode="####.00">
                  <c:v>0.6053319500015889</c:v>
                </c:pt>
                <c:pt idx="278" formatCode="####.00">
                  <c:v>0.6053319500015889</c:v>
                </c:pt>
                <c:pt idx="279" formatCode="####.00">
                  <c:v>0.6053319500015889</c:v>
                </c:pt>
                <c:pt idx="280" formatCode="####.00">
                  <c:v>0.6053319500015889</c:v>
                </c:pt>
                <c:pt idx="281" formatCode="####.00">
                  <c:v>0.59997503009007036</c:v>
                </c:pt>
                <c:pt idx="282" formatCode="####.00">
                  <c:v>0.59997503009007036</c:v>
                </c:pt>
                <c:pt idx="283" formatCode="####.00">
                  <c:v>0.59997503009007036</c:v>
                </c:pt>
                <c:pt idx="284" formatCode="####.00">
                  <c:v>0.59461811017855193</c:v>
                </c:pt>
                <c:pt idx="285" formatCode="####.00">
                  <c:v>0.59461811017855193</c:v>
                </c:pt>
                <c:pt idx="286" formatCode="####.00">
                  <c:v>0.58926119026703339</c:v>
                </c:pt>
                <c:pt idx="287" formatCode="####.00">
                  <c:v>0.58926119026703339</c:v>
                </c:pt>
                <c:pt idx="288" formatCode="####.00">
                  <c:v>0.58926119026703339</c:v>
                </c:pt>
                <c:pt idx="289" formatCode="####.00">
                  <c:v>0.58926119026703339</c:v>
                </c:pt>
                <c:pt idx="290" formatCode="####.00">
                  <c:v>0.58926119026703339</c:v>
                </c:pt>
                <c:pt idx="291" formatCode="####.00">
                  <c:v>0.58926119026703339</c:v>
                </c:pt>
                <c:pt idx="292" formatCode="####.00">
                  <c:v>0.58926119026703339</c:v>
                </c:pt>
                <c:pt idx="293" formatCode="####.00">
                  <c:v>0.58926119026703339</c:v>
                </c:pt>
                <c:pt idx="294" formatCode="####.00">
                  <c:v>0.58390427035551495</c:v>
                </c:pt>
                <c:pt idx="295" formatCode="####.00">
                  <c:v>0.57319043053247798</c:v>
                </c:pt>
                <c:pt idx="296" formatCode="####.00">
                  <c:v>0.56783351062095955</c:v>
                </c:pt>
                <c:pt idx="297" formatCode="####.00">
                  <c:v>0.56783351062095955</c:v>
                </c:pt>
                <c:pt idx="298" formatCode="####.00">
                  <c:v>0.56247659070944112</c:v>
                </c:pt>
                <c:pt idx="299" formatCode="####.00">
                  <c:v>0.56247659070944112</c:v>
                </c:pt>
                <c:pt idx="300" formatCode="####.00">
                  <c:v>0.56247659070944112</c:v>
                </c:pt>
                <c:pt idx="301" formatCode="####.00">
                  <c:v>0.56247659070944112</c:v>
                </c:pt>
                <c:pt idx="302" formatCode="####.00">
                  <c:v>0.55711967079792268</c:v>
                </c:pt>
                <c:pt idx="303" formatCode="####.00">
                  <c:v>0.55711967079792268</c:v>
                </c:pt>
                <c:pt idx="304" formatCode="####.00">
                  <c:v>0.55711967079792268</c:v>
                </c:pt>
                <c:pt idx="305" formatCode="####.00">
                  <c:v>0.55711967079792268</c:v>
                </c:pt>
                <c:pt idx="306" formatCode="####.00">
                  <c:v>0.55711967079792268</c:v>
                </c:pt>
                <c:pt idx="307" formatCode="####.00">
                  <c:v>0.55711967079792268</c:v>
                </c:pt>
                <c:pt idx="308" formatCode="####.00">
                  <c:v>0.55711967079792268</c:v>
                </c:pt>
                <c:pt idx="309" formatCode="####.00">
                  <c:v>0.55711967079792268</c:v>
                </c:pt>
                <c:pt idx="310" formatCode="####.00">
                  <c:v>0.55711967079792268</c:v>
                </c:pt>
                <c:pt idx="311" formatCode="####.00">
                  <c:v>0.55711967079792268</c:v>
                </c:pt>
                <c:pt idx="312" formatCode="####.00">
                  <c:v>0.55711967079792268</c:v>
                </c:pt>
                <c:pt idx="313" formatCode="####.00">
                  <c:v>0.55176275088640425</c:v>
                </c:pt>
                <c:pt idx="314" formatCode="####.00">
                  <c:v>0.55176275088640425</c:v>
                </c:pt>
                <c:pt idx="315" formatCode="####.00">
                  <c:v>0.55176275088640425</c:v>
                </c:pt>
                <c:pt idx="316" formatCode="####.00">
                  <c:v>0.55176275088640425</c:v>
                </c:pt>
                <c:pt idx="317" formatCode="####.00">
                  <c:v>0.55176275088640425</c:v>
                </c:pt>
                <c:pt idx="318" formatCode="####.00">
                  <c:v>0.55176275088640425</c:v>
                </c:pt>
                <c:pt idx="319" formatCode="####.00">
                  <c:v>0.54640583097488582</c:v>
                </c:pt>
                <c:pt idx="320" formatCode="####.00">
                  <c:v>0.54640583097488582</c:v>
                </c:pt>
                <c:pt idx="321" formatCode="####.00">
                  <c:v>0.54640583097488582</c:v>
                </c:pt>
                <c:pt idx="322" formatCode="####.00">
                  <c:v>0.54104891106336739</c:v>
                </c:pt>
                <c:pt idx="323" formatCode="####.00">
                  <c:v>0.54104891106336739</c:v>
                </c:pt>
                <c:pt idx="324" formatCode="####.00">
                  <c:v>0.54104891106336739</c:v>
                </c:pt>
                <c:pt idx="325" formatCode="####.00">
                  <c:v>0.54104891106336739</c:v>
                </c:pt>
                <c:pt idx="326" formatCode="####.00">
                  <c:v>0.53569199115184885</c:v>
                </c:pt>
                <c:pt idx="327" formatCode="####.00">
                  <c:v>0.53569199115184885</c:v>
                </c:pt>
                <c:pt idx="328" formatCode="####.00">
                  <c:v>0.53569199115184885</c:v>
                </c:pt>
                <c:pt idx="329" formatCode="####.00">
                  <c:v>0.53569199115184885</c:v>
                </c:pt>
                <c:pt idx="330" formatCode="####.00">
                  <c:v>0.52497815132881187</c:v>
                </c:pt>
                <c:pt idx="331" formatCode="####.00">
                  <c:v>0.52497815132881187</c:v>
                </c:pt>
                <c:pt idx="332" formatCode="####.00">
                  <c:v>0.51962123141729333</c:v>
                </c:pt>
                <c:pt idx="333" formatCode="####.00">
                  <c:v>0.51962123141729333</c:v>
                </c:pt>
                <c:pt idx="334" formatCode="####.00">
                  <c:v>0.51962123141729333</c:v>
                </c:pt>
                <c:pt idx="335" formatCode="####.00">
                  <c:v>0.51962123141729333</c:v>
                </c:pt>
                <c:pt idx="336" formatCode="####.00">
                  <c:v>0.51962123141729333</c:v>
                </c:pt>
                <c:pt idx="337" formatCode="####.00">
                  <c:v>0.51962123141729333</c:v>
                </c:pt>
                <c:pt idx="338" formatCode="####.00">
                  <c:v>0.5142643115057749</c:v>
                </c:pt>
                <c:pt idx="339" formatCode="####.00">
                  <c:v>0.5142643115057749</c:v>
                </c:pt>
                <c:pt idx="340" formatCode="####.00">
                  <c:v>0.5142643115057749</c:v>
                </c:pt>
                <c:pt idx="341" formatCode="####.00">
                  <c:v>0.5142643115057749</c:v>
                </c:pt>
                <c:pt idx="342" formatCode="####.00">
                  <c:v>0.5142643115057749</c:v>
                </c:pt>
                <c:pt idx="343" formatCode="####.00">
                  <c:v>0.50355047168273792</c:v>
                </c:pt>
                <c:pt idx="344" formatCode="####.00">
                  <c:v>0.50355047168273792</c:v>
                </c:pt>
                <c:pt idx="345" formatCode="####.00">
                  <c:v>0.49819355177121943</c:v>
                </c:pt>
                <c:pt idx="346" formatCode="####.00">
                  <c:v>0.49819355177121943</c:v>
                </c:pt>
                <c:pt idx="347" formatCode="####.00">
                  <c:v>0.49819355177121943</c:v>
                </c:pt>
                <c:pt idx="348" formatCode="####.00">
                  <c:v>0.49819355177121943</c:v>
                </c:pt>
                <c:pt idx="349" formatCode="####.00">
                  <c:v>0.49819355177121943</c:v>
                </c:pt>
                <c:pt idx="350" formatCode="####.00">
                  <c:v>0.49819355177121943</c:v>
                </c:pt>
                <c:pt idx="351" formatCode="####.00">
                  <c:v>0.49283663185970095</c:v>
                </c:pt>
                <c:pt idx="352" formatCode="####.00">
                  <c:v>0.48212279203666397</c:v>
                </c:pt>
                <c:pt idx="353" formatCode="####.00">
                  <c:v>0.48212279203666397</c:v>
                </c:pt>
                <c:pt idx="354" formatCode="####.00">
                  <c:v>0.48212279203666397</c:v>
                </c:pt>
                <c:pt idx="355" formatCode="####.00">
                  <c:v>0.48212279203666397</c:v>
                </c:pt>
                <c:pt idx="356" formatCode="####.00">
                  <c:v>0.47676587212514548</c:v>
                </c:pt>
                <c:pt idx="357" formatCode="####.00">
                  <c:v>0.47676587212514548</c:v>
                </c:pt>
                <c:pt idx="358" formatCode="####.00">
                  <c:v>0.47676587212514548</c:v>
                </c:pt>
                <c:pt idx="359" formatCode="####.00">
                  <c:v>0.47676587212514548</c:v>
                </c:pt>
                <c:pt idx="360" formatCode="####.00">
                  <c:v>0.47676587212514548</c:v>
                </c:pt>
                <c:pt idx="361" formatCode="####.00">
                  <c:v>0.471408952213627</c:v>
                </c:pt>
                <c:pt idx="362" formatCode="####.00">
                  <c:v>0.471408952213627</c:v>
                </c:pt>
                <c:pt idx="363" formatCode="####.00">
                  <c:v>0.471408952213627</c:v>
                </c:pt>
                <c:pt idx="364" formatCode="####.00">
                  <c:v>0.471408952213627</c:v>
                </c:pt>
                <c:pt idx="365" formatCode="####.00">
                  <c:v>0.471408952213627</c:v>
                </c:pt>
                <c:pt idx="366" formatCode="####.00">
                  <c:v>0.471408952213627</c:v>
                </c:pt>
                <c:pt idx="367" formatCode="####.00">
                  <c:v>0.471408952213627</c:v>
                </c:pt>
                <c:pt idx="368" formatCode="####.00">
                  <c:v>0.471408952213627</c:v>
                </c:pt>
                <c:pt idx="369" formatCode="####.00">
                  <c:v>0.471408952213627</c:v>
                </c:pt>
                <c:pt idx="370" formatCode="####.00">
                  <c:v>0.471408952213627</c:v>
                </c:pt>
                <c:pt idx="371" formatCode="####.00">
                  <c:v>0.471408952213627</c:v>
                </c:pt>
                <c:pt idx="372" formatCode="####.00">
                  <c:v>0.471408952213627</c:v>
                </c:pt>
                <c:pt idx="373" formatCode="####.00">
                  <c:v>0.471408952213627</c:v>
                </c:pt>
                <c:pt idx="374" formatCode="####.00">
                  <c:v>0.471408952213627</c:v>
                </c:pt>
                <c:pt idx="375" formatCode="####.00">
                  <c:v>0.471408952213627</c:v>
                </c:pt>
                <c:pt idx="376" formatCode="####.00">
                  <c:v>0.471408952213627</c:v>
                </c:pt>
                <c:pt idx="377" formatCode="####.00">
                  <c:v>0.45932154318250834</c:v>
                </c:pt>
                <c:pt idx="378" formatCode="####.00">
                  <c:v>0.45932154318250834</c:v>
                </c:pt>
                <c:pt idx="379" formatCode="####.00">
                  <c:v>0.44723413415138974</c:v>
                </c:pt>
                <c:pt idx="380" formatCode="####.00">
                  <c:v>0.44723413415138974</c:v>
                </c:pt>
                <c:pt idx="381" formatCode="####.00">
                  <c:v>0.44723413415138974</c:v>
                </c:pt>
                <c:pt idx="382" formatCode="####.00">
                  <c:v>0.43514672512027114</c:v>
                </c:pt>
                <c:pt idx="383" formatCode="####.00">
                  <c:v>0.43514672512027114</c:v>
                </c:pt>
                <c:pt idx="384" formatCode="####.00">
                  <c:v>0.42305931608915248</c:v>
                </c:pt>
                <c:pt idx="385" formatCode="####.00">
                  <c:v>0.42305931608915248</c:v>
                </c:pt>
                <c:pt idx="386" formatCode="####.00">
                  <c:v>0.42305931608915248</c:v>
                </c:pt>
                <c:pt idx="387" formatCode="####.00">
                  <c:v>0.42305931608915248</c:v>
                </c:pt>
                <c:pt idx="388" formatCode="####.00">
                  <c:v>0.42305931608915248</c:v>
                </c:pt>
                <c:pt idx="389" formatCode="####.00">
                  <c:v>0.39888449802691517</c:v>
                </c:pt>
                <c:pt idx="390" formatCode="####.00">
                  <c:v>0.39888449802691517</c:v>
                </c:pt>
                <c:pt idx="391" formatCode="####.00">
                  <c:v>0.39888449802691517</c:v>
                </c:pt>
                <c:pt idx="392" formatCode="####.00">
                  <c:v>0.39888449802691517</c:v>
                </c:pt>
                <c:pt idx="393" formatCode="####.00">
                  <c:v>0.39888449802691517</c:v>
                </c:pt>
                <c:pt idx="394" formatCode="####.00">
                  <c:v>0.39888449802691517</c:v>
                </c:pt>
                <c:pt idx="395" formatCode="####.00">
                  <c:v>0.39888449802691517</c:v>
                </c:pt>
                <c:pt idx="396" formatCode="####.00">
                  <c:v>0.39888449802691517</c:v>
                </c:pt>
                <c:pt idx="397" formatCode="####.00">
                  <c:v>0.39888449802691517</c:v>
                </c:pt>
                <c:pt idx="398" formatCode="####.00">
                  <c:v>0.39888449802691517</c:v>
                </c:pt>
                <c:pt idx="399" formatCode="####.00">
                  <c:v>0.39888449802691517</c:v>
                </c:pt>
                <c:pt idx="400" formatCode="####.00">
                  <c:v>0.39888449802691517</c:v>
                </c:pt>
                <c:pt idx="401" formatCode="####.00">
                  <c:v>0.39888449802691517</c:v>
                </c:pt>
                <c:pt idx="402" formatCode="####.00">
                  <c:v>0.39888449802691517</c:v>
                </c:pt>
                <c:pt idx="403" formatCode="####.00">
                  <c:v>0.39888449802691517</c:v>
                </c:pt>
                <c:pt idx="404" formatCode="####.00">
                  <c:v>0.39888449802691517</c:v>
                </c:pt>
                <c:pt idx="405" formatCode="####.00">
                  <c:v>0.39888449802691517</c:v>
                </c:pt>
                <c:pt idx="406" formatCode="####.00">
                  <c:v>0.39888449802691517</c:v>
                </c:pt>
                <c:pt idx="407" formatCode="####.00">
                  <c:v>0.39888449802691517</c:v>
                </c:pt>
                <c:pt idx="408" formatCode="####.00">
                  <c:v>0.39888449802691517</c:v>
                </c:pt>
                <c:pt idx="409" formatCode="####.00">
                  <c:v>0.38679708899579651</c:v>
                </c:pt>
                <c:pt idx="410" formatCode="####.00">
                  <c:v>0.38679708899579651</c:v>
                </c:pt>
                <c:pt idx="411" formatCode="####.00">
                  <c:v>0.38679708899579651</c:v>
                </c:pt>
                <c:pt idx="412" formatCode="####.00">
                  <c:v>0.38679708899579651</c:v>
                </c:pt>
                <c:pt idx="413" formatCode="####.00">
                  <c:v>0.38679708899579651</c:v>
                </c:pt>
                <c:pt idx="414" formatCode="####.00">
                  <c:v>0.38679708899579651</c:v>
                </c:pt>
                <c:pt idx="415" formatCode="####.00">
                  <c:v>0.38679708899579651</c:v>
                </c:pt>
                <c:pt idx="416" formatCode="####.00">
                  <c:v>0.38679708899579651</c:v>
                </c:pt>
                <c:pt idx="417" formatCode="####.00">
                  <c:v>0.38679708899579651</c:v>
                </c:pt>
                <c:pt idx="418" formatCode="####.00">
                  <c:v>0.38679708899579651</c:v>
                </c:pt>
                <c:pt idx="419" formatCode="####.00">
                  <c:v>0.38679708899579651</c:v>
                </c:pt>
                <c:pt idx="420" formatCode="####.00">
                  <c:v>0.38679708899579651</c:v>
                </c:pt>
                <c:pt idx="421" formatCode="####.00">
                  <c:v>0.38679708899579651</c:v>
                </c:pt>
                <c:pt idx="422" formatCode="####.00">
                  <c:v>0.38679708899579651</c:v>
                </c:pt>
                <c:pt idx="423" formatCode="####.00">
                  <c:v>0.38679708899579651</c:v>
                </c:pt>
                <c:pt idx="424" formatCode="####.00">
                  <c:v>0.38679708899579651</c:v>
                </c:pt>
                <c:pt idx="425" formatCode="####.00">
                  <c:v>0.38679708899579651</c:v>
                </c:pt>
                <c:pt idx="426" formatCode="####.00">
                  <c:v>0.38679708899579651</c:v>
                </c:pt>
                <c:pt idx="427" formatCode="####.00">
                  <c:v>0.38679708899579651</c:v>
                </c:pt>
                <c:pt idx="428" formatCode="####.00">
                  <c:v>0.38679708899579651</c:v>
                </c:pt>
                <c:pt idx="429" formatCode="####.00">
                  <c:v>0.38679708899579651</c:v>
                </c:pt>
                <c:pt idx="430" formatCode="####.00">
                  <c:v>0.38679708899579651</c:v>
                </c:pt>
                <c:pt idx="431" formatCode="####.00">
                  <c:v>0.38679708899579651</c:v>
                </c:pt>
                <c:pt idx="432" formatCode="####.00">
                  <c:v>0.38679708899579651</c:v>
                </c:pt>
                <c:pt idx="433" formatCode="####.00">
                  <c:v>0.38679708899579651</c:v>
                </c:pt>
                <c:pt idx="434" formatCode="####.00">
                  <c:v>0.38679708899579651</c:v>
                </c:pt>
                <c:pt idx="435" formatCode="####.00">
                  <c:v>0.38679708899579651</c:v>
                </c:pt>
                <c:pt idx="436" formatCode="####.00">
                  <c:v>0.38679708899579651</c:v>
                </c:pt>
                <c:pt idx="437" formatCode="####.00">
                  <c:v>0.38679708899579651</c:v>
                </c:pt>
                <c:pt idx="438" formatCode="####.00">
                  <c:v>0.38679708899579651</c:v>
                </c:pt>
                <c:pt idx="439" formatCode="####.00">
                  <c:v>0.38679708899579651</c:v>
                </c:pt>
                <c:pt idx="440" formatCode="####.00">
                  <c:v>0.38679708899579651</c:v>
                </c:pt>
                <c:pt idx="441" formatCode="####.00">
                  <c:v>0.38679708899579651</c:v>
                </c:pt>
                <c:pt idx="442" formatCode="####.00">
                  <c:v>0.38679708899579651</c:v>
                </c:pt>
                <c:pt idx="443" formatCode="####.00">
                  <c:v>0.38679708899579651</c:v>
                </c:pt>
                <c:pt idx="444" formatCode="####.00">
                  <c:v>0.38679708899579651</c:v>
                </c:pt>
                <c:pt idx="445" formatCode="####.00">
                  <c:v>0.38679708899579651</c:v>
                </c:pt>
                <c:pt idx="446" formatCode="####.00">
                  <c:v>0.38679708899579651</c:v>
                </c:pt>
                <c:pt idx="447" formatCode="####.00">
                  <c:v>0.38679708899579651</c:v>
                </c:pt>
                <c:pt idx="448" formatCode="####.00">
                  <c:v>0.38679708899579651</c:v>
                </c:pt>
                <c:pt idx="449" formatCode="####.00">
                  <c:v>0.38679708899579651</c:v>
                </c:pt>
                <c:pt idx="450" formatCode="####.00">
                  <c:v>0.38679708899579651</c:v>
                </c:pt>
                <c:pt idx="451" formatCode="####.00">
                  <c:v>0.38679708899579651</c:v>
                </c:pt>
                <c:pt idx="452" formatCode="####.00">
                  <c:v>0.38679708899579651</c:v>
                </c:pt>
                <c:pt idx="453" formatCode="####.00">
                  <c:v>0.38679708899579651</c:v>
                </c:pt>
                <c:pt idx="454" formatCode="####.00">
                  <c:v>0.37470967996467786</c:v>
                </c:pt>
                <c:pt idx="455" formatCode="####.00">
                  <c:v>0.37470967996467786</c:v>
                </c:pt>
                <c:pt idx="456" formatCode="####.00">
                  <c:v>0.37470967996467786</c:v>
                </c:pt>
                <c:pt idx="457" formatCode="####.00">
                  <c:v>0.37470967996467786</c:v>
                </c:pt>
                <c:pt idx="458" formatCode="####.00">
                  <c:v>0.37470967996467786</c:v>
                </c:pt>
                <c:pt idx="459" formatCode="####.00">
                  <c:v>0.37470967996467786</c:v>
                </c:pt>
                <c:pt idx="460" formatCode="####.00">
                  <c:v>0.37470967996467786</c:v>
                </c:pt>
                <c:pt idx="461" formatCode="####.00">
                  <c:v>0.37470967996467786</c:v>
                </c:pt>
                <c:pt idx="462" formatCode="####.00">
                  <c:v>0.37470967996467786</c:v>
                </c:pt>
                <c:pt idx="463" formatCode="####.00">
                  <c:v>0.37470967996467786</c:v>
                </c:pt>
                <c:pt idx="464" formatCode="####.00">
                  <c:v>0.37470967996467786</c:v>
                </c:pt>
                <c:pt idx="465" formatCode="####.00">
                  <c:v>0.3626222709335592</c:v>
                </c:pt>
                <c:pt idx="466" formatCode="####.00">
                  <c:v>0.3626222709335592</c:v>
                </c:pt>
                <c:pt idx="467" formatCode="####.00">
                  <c:v>0.3626222709335592</c:v>
                </c:pt>
                <c:pt idx="468" formatCode="####.00">
                  <c:v>0.3626222709335592</c:v>
                </c:pt>
                <c:pt idx="469" formatCode="####.00">
                  <c:v>0.3626222709335592</c:v>
                </c:pt>
                <c:pt idx="470" formatCode="####.00">
                  <c:v>0.3626222709335592</c:v>
                </c:pt>
                <c:pt idx="471" formatCode="####.00">
                  <c:v>0.35053486190244054</c:v>
                </c:pt>
                <c:pt idx="472" formatCode="####.00">
                  <c:v>0.35053486190244054</c:v>
                </c:pt>
                <c:pt idx="473" formatCode="####.00">
                  <c:v>0.35053486190244054</c:v>
                </c:pt>
                <c:pt idx="474" formatCode="####.00">
                  <c:v>0.35053486190244054</c:v>
                </c:pt>
                <c:pt idx="475" formatCode="####.00">
                  <c:v>0.35053486190244054</c:v>
                </c:pt>
                <c:pt idx="476" formatCode="####.00">
                  <c:v>0.35053486190244054</c:v>
                </c:pt>
                <c:pt idx="477" formatCode="####.00">
                  <c:v>0.35053486190244054</c:v>
                </c:pt>
                <c:pt idx="478" formatCode="####.00">
                  <c:v>0.35053486190244054</c:v>
                </c:pt>
                <c:pt idx="479" formatCode="####.00">
                  <c:v>0.35053486190244054</c:v>
                </c:pt>
                <c:pt idx="480" formatCode="####.00">
                  <c:v>0.35053486190244054</c:v>
                </c:pt>
                <c:pt idx="481" formatCode="####.00">
                  <c:v>0.35053486190244054</c:v>
                </c:pt>
                <c:pt idx="482" formatCode="####.00">
                  <c:v>0.35053486190244054</c:v>
                </c:pt>
                <c:pt idx="483" formatCode="####.00">
                  <c:v>0.35053486190244054</c:v>
                </c:pt>
                <c:pt idx="484" formatCode="####.00">
                  <c:v>0.35053486190244054</c:v>
                </c:pt>
                <c:pt idx="485" formatCode="####.00">
                  <c:v>0.35053486190244054</c:v>
                </c:pt>
                <c:pt idx="486" formatCode="####.00">
                  <c:v>0.35053486190244054</c:v>
                </c:pt>
                <c:pt idx="487" formatCode="####.00">
                  <c:v>0.35053486190244054</c:v>
                </c:pt>
                <c:pt idx="488" formatCode="####.00">
                  <c:v>0.35053486190244054</c:v>
                </c:pt>
                <c:pt idx="489" formatCode="####.00">
                  <c:v>0.35053486190244054</c:v>
                </c:pt>
                <c:pt idx="490" formatCode="####.00">
                  <c:v>0.33844745287132194</c:v>
                </c:pt>
                <c:pt idx="491" formatCode="####.00">
                  <c:v>0.33844745287132194</c:v>
                </c:pt>
                <c:pt idx="492" formatCode="####.00">
                  <c:v>0.33844745287132194</c:v>
                </c:pt>
                <c:pt idx="493" formatCode="####.00">
                  <c:v>0.33844745287132194</c:v>
                </c:pt>
                <c:pt idx="494" formatCode="####.00">
                  <c:v>0.33844745287132194</c:v>
                </c:pt>
                <c:pt idx="495" formatCode="####.00">
                  <c:v>0.33844745287132194</c:v>
                </c:pt>
                <c:pt idx="496" formatCode="####.00">
                  <c:v>0.33844745287132194</c:v>
                </c:pt>
                <c:pt idx="497" formatCode="####.00">
                  <c:v>0.33844745287132194</c:v>
                </c:pt>
                <c:pt idx="498" formatCode="####.00">
                  <c:v>0.33844745287132194</c:v>
                </c:pt>
                <c:pt idx="499" formatCode="####.00">
                  <c:v>0.33844745287132194</c:v>
                </c:pt>
                <c:pt idx="500" formatCode="####.00">
                  <c:v>0.33844745287132194</c:v>
                </c:pt>
                <c:pt idx="501" formatCode="####.00">
                  <c:v>0.33844745287132194</c:v>
                </c:pt>
                <c:pt idx="502" formatCode="####.00">
                  <c:v>0.33844745287132194</c:v>
                </c:pt>
                <c:pt idx="503" formatCode="####.00">
                  <c:v>0.33844745287132194</c:v>
                </c:pt>
                <c:pt idx="504" formatCode="####.00">
                  <c:v>0.33844745287132194</c:v>
                </c:pt>
                <c:pt idx="505" formatCode="####.00">
                  <c:v>0.33844745287132194</c:v>
                </c:pt>
                <c:pt idx="506" formatCode="####.00">
                  <c:v>0.33844745287132194</c:v>
                </c:pt>
                <c:pt idx="507" formatCode="####.00">
                  <c:v>0.33844745287132194</c:v>
                </c:pt>
                <c:pt idx="508" formatCode="####.00">
                  <c:v>0.33844745287132194</c:v>
                </c:pt>
                <c:pt idx="509" formatCode="####.00">
                  <c:v>0.33844745287132194</c:v>
                </c:pt>
                <c:pt idx="510" formatCode="####.00">
                  <c:v>0.33844745287132194</c:v>
                </c:pt>
                <c:pt idx="511" formatCode="####.00">
                  <c:v>0.33844745287132194</c:v>
                </c:pt>
                <c:pt idx="512" formatCode="####.00">
                  <c:v>0.32636004384020328</c:v>
                </c:pt>
                <c:pt idx="513" formatCode="####.00">
                  <c:v>0.32636004384020328</c:v>
                </c:pt>
                <c:pt idx="514" formatCode="####.00">
                  <c:v>0.32636004384020328</c:v>
                </c:pt>
                <c:pt idx="515" formatCode="####.00">
                  <c:v>0.32636004384020328</c:v>
                </c:pt>
                <c:pt idx="516" formatCode="####.00">
                  <c:v>0.32636004384020328</c:v>
                </c:pt>
                <c:pt idx="517" formatCode="####.00">
                  <c:v>0.32636004384020328</c:v>
                </c:pt>
                <c:pt idx="518" formatCode="####.00">
                  <c:v>0.32636004384020328</c:v>
                </c:pt>
                <c:pt idx="519" formatCode="####.00">
                  <c:v>0.32636004384020328</c:v>
                </c:pt>
                <c:pt idx="520" formatCode="####.00">
                  <c:v>0.32636004384020328</c:v>
                </c:pt>
                <c:pt idx="521" formatCode="####.00">
                  <c:v>0.32636004384020328</c:v>
                </c:pt>
                <c:pt idx="522" formatCode="####.00">
                  <c:v>0.32636004384020328</c:v>
                </c:pt>
                <c:pt idx="523" formatCode="####.00">
                  <c:v>0.32636004384020328</c:v>
                </c:pt>
                <c:pt idx="524" formatCode="####.00">
                  <c:v>0.32636004384020328</c:v>
                </c:pt>
                <c:pt idx="525" formatCode="####.00">
                  <c:v>0.32636004384020328</c:v>
                </c:pt>
                <c:pt idx="526" formatCode="####.00">
                  <c:v>0.31427263480908468</c:v>
                </c:pt>
                <c:pt idx="527" formatCode="####.00">
                  <c:v>0.31427263480908468</c:v>
                </c:pt>
                <c:pt idx="528" formatCode="####.00">
                  <c:v>0.31427263480908468</c:v>
                </c:pt>
                <c:pt idx="529" formatCode="####.00">
                  <c:v>0.31427263480908468</c:v>
                </c:pt>
                <c:pt idx="530" formatCode="####.00">
                  <c:v>0.31427263480908468</c:v>
                </c:pt>
                <c:pt idx="531" formatCode="####.00">
                  <c:v>0.31427263480908468</c:v>
                </c:pt>
                <c:pt idx="532" formatCode="####.00">
                  <c:v>0.31427263480908468</c:v>
                </c:pt>
                <c:pt idx="533" formatCode="####.00">
                  <c:v>0.31427263480908468</c:v>
                </c:pt>
                <c:pt idx="534" formatCode="####.00">
                  <c:v>0.31427263480908468</c:v>
                </c:pt>
                <c:pt idx="535" formatCode="####.00">
                  <c:v>0.31427263480908468</c:v>
                </c:pt>
                <c:pt idx="536" formatCode="####.00">
                  <c:v>0.31427263480908468</c:v>
                </c:pt>
                <c:pt idx="537" formatCode="####.00">
                  <c:v>0.31427263480908468</c:v>
                </c:pt>
                <c:pt idx="538" formatCode="####.00">
                  <c:v>0.31427263480908468</c:v>
                </c:pt>
                <c:pt idx="539" formatCode="####.00">
                  <c:v>0.31427263480908468</c:v>
                </c:pt>
                <c:pt idx="540" formatCode="####.00">
                  <c:v>0.31427263480908468</c:v>
                </c:pt>
                <c:pt idx="541" formatCode="####.00">
                  <c:v>0.31427263480908468</c:v>
                </c:pt>
                <c:pt idx="542" formatCode="####.00">
                  <c:v>0.31427263480908468</c:v>
                </c:pt>
                <c:pt idx="543" formatCode="####.00">
                  <c:v>0.31427263480908468</c:v>
                </c:pt>
                <c:pt idx="544" formatCode="####.00">
                  <c:v>0.31427263480908468</c:v>
                </c:pt>
                <c:pt idx="545" formatCode="####.00">
                  <c:v>0.31427263480908468</c:v>
                </c:pt>
                <c:pt idx="546" formatCode="####.00">
                  <c:v>0.31427263480908468</c:v>
                </c:pt>
                <c:pt idx="547" formatCode="####.00">
                  <c:v>0.31427263480908468</c:v>
                </c:pt>
                <c:pt idx="548" formatCode="####.00">
                  <c:v>0.31427263480908468</c:v>
                </c:pt>
                <c:pt idx="549" formatCode="####.00">
                  <c:v>0.31427263480908468</c:v>
                </c:pt>
                <c:pt idx="550" formatCode="####.00">
                  <c:v>0.31427263480908468</c:v>
                </c:pt>
                <c:pt idx="551" formatCode="####.00">
                  <c:v>0.31427263480908468</c:v>
                </c:pt>
                <c:pt idx="552" formatCode="####.00">
                  <c:v>0.31427263480908468</c:v>
                </c:pt>
                <c:pt idx="553" formatCode="####.00">
                  <c:v>0.31427263480908468</c:v>
                </c:pt>
                <c:pt idx="554" formatCode="####.00">
                  <c:v>0.30218522577796603</c:v>
                </c:pt>
                <c:pt idx="555" formatCode="####.00">
                  <c:v>0.30218522577796603</c:v>
                </c:pt>
                <c:pt idx="556" formatCode="####.00">
                  <c:v>0.30218522577796603</c:v>
                </c:pt>
                <c:pt idx="557" formatCode="####.00">
                  <c:v>0.29009781674684737</c:v>
                </c:pt>
                <c:pt idx="558" formatCode="####.00">
                  <c:v>0.29009781674684737</c:v>
                </c:pt>
                <c:pt idx="559" formatCode="####.00">
                  <c:v>0.29009781674684737</c:v>
                </c:pt>
                <c:pt idx="560" formatCode="####.00">
                  <c:v>0.29009781674684737</c:v>
                </c:pt>
                <c:pt idx="561" formatCode="####.00">
                  <c:v>0.29009781674684737</c:v>
                </c:pt>
                <c:pt idx="562" formatCode="####.00">
                  <c:v>0.29009781674684737</c:v>
                </c:pt>
                <c:pt idx="563" formatCode="####.00">
                  <c:v>0.29009781674684737</c:v>
                </c:pt>
                <c:pt idx="564" formatCode="####.00">
                  <c:v>0.29009781674684737</c:v>
                </c:pt>
                <c:pt idx="565" formatCode="####.00">
                  <c:v>0.29009781674684737</c:v>
                </c:pt>
                <c:pt idx="566" formatCode="####.00">
                  <c:v>0.29009781674684737</c:v>
                </c:pt>
                <c:pt idx="567" formatCode="####.00">
                  <c:v>0.29009781674684737</c:v>
                </c:pt>
                <c:pt idx="568" formatCode="####.00">
                  <c:v>0.29009781674684737</c:v>
                </c:pt>
                <c:pt idx="569" formatCode="####.00">
                  <c:v>0.29009781674684737</c:v>
                </c:pt>
                <c:pt idx="570" formatCode="####.00">
                  <c:v>0.29009781674684737</c:v>
                </c:pt>
                <c:pt idx="571" formatCode="####.00">
                  <c:v>0.29009781674684737</c:v>
                </c:pt>
                <c:pt idx="572" formatCode="####.00">
                  <c:v>0.29009781674684737</c:v>
                </c:pt>
                <c:pt idx="573" formatCode="####.00">
                  <c:v>0.27801040771572871</c:v>
                </c:pt>
                <c:pt idx="574" formatCode="####.00">
                  <c:v>0.27801040771572871</c:v>
                </c:pt>
                <c:pt idx="575" formatCode="####.00">
                  <c:v>0.27801040771572871</c:v>
                </c:pt>
                <c:pt idx="576" formatCode="####.00">
                  <c:v>0.27801040771572871</c:v>
                </c:pt>
                <c:pt idx="577" formatCode="####.00">
                  <c:v>0.27801040771572871</c:v>
                </c:pt>
                <c:pt idx="578" formatCode="####.00">
                  <c:v>0.27801040771572871</c:v>
                </c:pt>
                <c:pt idx="579" formatCode="####.00">
                  <c:v>0.27801040771572871</c:v>
                </c:pt>
                <c:pt idx="580" formatCode="####.00">
                  <c:v>0.27801040771572871</c:v>
                </c:pt>
                <c:pt idx="581" formatCode="####.00">
                  <c:v>0.26592299868461006</c:v>
                </c:pt>
                <c:pt idx="582" formatCode="####.00">
                  <c:v>0.26592299868461006</c:v>
                </c:pt>
                <c:pt idx="583" formatCode="####.00">
                  <c:v>0.26592299868461006</c:v>
                </c:pt>
                <c:pt idx="584" formatCode="####.00">
                  <c:v>0.26592299868461006</c:v>
                </c:pt>
                <c:pt idx="585" formatCode="####.00">
                  <c:v>0.26592299868461006</c:v>
                </c:pt>
                <c:pt idx="586" formatCode="####.00">
                  <c:v>0.25383558965349146</c:v>
                </c:pt>
                <c:pt idx="587" formatCode="####.00">
                  <c:v>0.2417481806223728</c:v>
                </c:pt>
                <c:pt idx="588" formatCode="####.00">
                  <c:v>0.22966077159125414</c:v>
                </c:pt>
                <c:pt idx="589" formatCode="####.00">
                  <c:v>0.22966077159125414</c:v>
                </c:pt>
                <c:pt idx="590" formatCode="####.00">
                  <c:v>0.22966077159125414</c:v>
                </c:pt>
                <c:pt idx="591" formatCode="####.00">
                  <c:v>0.22966077159125414</c:v>
                </c:pt>
                <c:pt idx="592" formatCode="####.00">
                  <c:v>0.21757336256013551</c:v>
                </c:pt>
                <c:pt idx="593" formatCode="####.00">
                  <c:v>0.21757336256013551</c:v>
                </c:pt>
                <c:pt idx="594" formatCode="####.00">
                  <c:v>0.21757336256013551</c:v>
                </c:pt>
                <c:pt idx="595" formatCode="####.00">
                  <c:v>0.21757336256013551</c:v>
                </c:pt>
                <c:pt idx="596" formatCode="####.00">
                  <c:v>0.21757336256013551</c:v>
                </c:pt>
                <c:pt idx="597" formatCode="####.00">
                  <c:v>0.21757336256013551</c:v>
                </c:pt>
                <c:pt idx="598" formatCode="####.00">
                  <c:v>0.21757336256013551</c:v>
                </c:pt>
                <c:pt idx="599" formatCode="####.00">
                  <c:v>0.21757336256013551</c:v>
                </c:pt>
                <c:pt idx="600" formatCode="####.00">
                  <c:v>0.21757336256013551</c:v>
                </c:pt>
                <c:pt idx="601" formatCode="####.00">
                  <c:v>0.21757336256013551</c:v>
                </c:pt>
                <c:pt idx="602" formatCode="####.00">
                  <c:v>0.21757336256013551</c:v>
                </c:pt>
                <c:pt idx="603" formatCode="####.00">
                  <c:v>0.21757336256013551</c:v>
                </c:pt>
                <c:pt idx="604" formatCode="####.00">
                  <c:v>0.21757336256013551</c:v>
                </c:pt>
                <c:pt idx="605" formatCode="####.00">
                  <c:v>0.21757336256013551</c:v>
                </c:pt>
                <c:pt idx="606" formatCode="####.00">
                  <c:v>0.21757336256013551</c:v>
                </c:pt>
                <c:pt idx="607" formatCode="####.00">
                  <c:v>0.21757336256013551</c:v>
                </c:pt>
                <c:pt idx="608" formatCode="####.00">
                  <c:v>0.21757336256013551</c:v>
                </c:pt>
                <c:pt idx="609" formatCode="####.00">
                  <c:v>0.21757336256013551</c:v>
                </c:pt>
                <c:pt idx="610" formatCode="####.00">
                  <c:v>0.21757336256013551</c:v>
                </c:pt>
                <c:pt idx="611" formatCode="####.00">
                  <c:v>0.21757336256013551</c:v>
                </c:pt>
                <c:pt idx="612" formatCode="####.00">
                  <c:v>0.21757336256013551</c:v>
                </c:pt>
                <c:pt idx="613" formatCode="####.00">
                  <c:v>0.21757336256013551</c:v>
                </c:pt>
                <c:pt idx="614" formatCode="####.00">
                  <c:v>0.21757336256013551</c:v>
                </c:pt>
                <c:pt idx="615" formatCode="####.00">
                  <c:v>0.20548595352901686</c:v>
                </c:pt>
                <c:pt idx="616" formatCode="####.00">
                  <c:v>0.20548595352901686</c:v>
                </c:pt>
                <c:pt idx="617" formatCode="####.00">
                  <c:v>0.20548595352901686</c:v>
                </c:pt>
                <c:pt idx="618" formatCode="####.00">
                  <c:v>0.20548595352901686</c:v>
                </c:pt>
                <c:pt idx="619" formatCode="####.00">
                  <c:v>0.20548595352901686</c:v>
                </c:pt>
                <c:pt idx="620" formatCode="####.00">
                  <c:v>0.20548595352901686</c:v>
                </c:pt>
                <c:pt idx="621" formatCode="####.00">
                  <c:v>0.20548595352901686</c:v>
                </c:pt>
                <c:pt idx="622" formatCode="####.00">
                  <c:v>0.20548595352901686</c:v>
                </c:pt>
                <c:pt idx="623" formatCode="####.00">
                  <c:v>0.20548595352901686</c:v>
                </c:pt>
                <c:pt idx="624" formatCode="####.00">
                  <c:v>0.20548595352901686</c:v>
                </c:pt>
                <c:pt idx="625" formatCode="####.00">
                  <c:v>0.20548595352901686</c:v>
                </c:pt>
                <c:pt idx="626" formatCode="####.00">
                  <c:v>0.20548595352901686</c:v>
                </c:pt>
                <c:pt idx="627" formatCode="####.00">
                  <c:v>0.19264308143345329</c:v>
                </c:pt>
                <c:pt idx="628" formatCode="####.00">
                  <c:v>0.19264308143345329</c:v>
                </c:pt>
                <c:pt idx="629" formatCode="####.00">
                  <c:v>0.19264308143345329</c:v>
                </c:pt>
                <c:pt idx="630" formatCode="####.00">
                  <c:v>0.19264308143345329</c:v>
                </c:pt>
                <c:pt idx="631" formatCode="####.00">
                  <c:v>0.19264308143345329</c:v>
                </c:pt>
                <c:pt idx="632" formatCode="####.00">
                  <c:v>0.19264308143345329</c:v>
                </c:pt>
                <c:pt idx="633" formatCode="####.00">
                  <c:v>0.19264308143345329</c:v>
                </c:pt>
                <c:pt idx="634" formatCode="####.00">
                  <c:v>0.19264308143345329</c:v>
                </c:pt>
                <c:pt idx="635" formatCode="####.00">
                  <c:v>0.19264308143345329</c:v>
                </c:pt>
                <c:pt idx="636" formatCode="####.00">
                  <c:v>0.19264308143345329</c:v>
                </c:pt>
                <c:pt idx="637" formatCode="####.00">
                  <c:v>0.17980020933788973</c:v>
                </c:pt>
                <c:pt idx="638" formatCode="####.00">
                  <c:v>0.17980020933788973</c:v>
                </c:pt>
                <c:pt idx="639" formatCode="####.00">
                  <c:v>0.17980020933788973</c:v>
                </c:pt>
                <c:pt idx="640" formatCode="####.00">
                  <c:v>0.17980020933788973</c:v>
                </c:pt>
                <c:pt idx="641" formatCode="####.00">
                  <c:v>0.17980020933788973</c:v>
                </c:pt>
                <c:pt idx="642" formatCode="####.00">
                  <c:v>0.17980020933788973</c:v>
                </c:pt>
                <c:pt idx="643" formatCode="####.00">
                  <c:v>0.1669573372423262</c:v>
                </c:pt>
                <c:pt idx="644" formatCode="####.00">
                  <c:v>0.1669573372423262</c:v>
                </c:pt>
                <c:pt idx="645" formatCode="####.00">
                  <c:v>0.1669573372423262</c:v>
                </c:pt>
                <c:pt idx="646" formatCode="####.00">
                  <c:v>0.1669573372423262</c:v>
                </c:pt>
                <c:pt idx="647" formatCode="####.00">
                  <c:v>0.1669573372423262</c:v>
                </c:pt>
                <c:pt idx="648" formatCode="####.00">
                  <c:v>0.1669573372423262</c:v>
                </c:pt>
                <c:pt idx="649" formatCode="####.00">
                  <c:v>0.1669573372423262</c:v>
                </c:pt>
                <c:pt idx="650" formatCode="####.00">
                  <c:v>0.1669573372423262</c:v>
                </c:pt>
                <c:pt idx="651" formatCode="####.00">
                  <c:v>0.1669573372423262</c:v>
                </c:pt>
                <c:pt idx="652" formatCode="####.00">
                  <c:v>0.1669573372423262</c:v>
                </c:pt>
                <c:pt idx="653" formatCode="####.00">
                  <c:v>0.1669573372423262</c:v>
                </c:pt>
                <c:pt idx="654" formatCode="####.00">
                  <c:v>0.1669573372423262</c:v>
                </c:pt>
                <c:pt idx="655" formatCode="####.00">
                  <c:v>0.1669573372423262</c:v>
                </c:pt>
                <c:pt idx="656" formatCode="####.00">
                  <c:v>0.1669573372423262</c:v>
                </c:pt>
                <c:pt idx="657" formatCode="####.00">
                  <c:v>0.1669573372423262</c:v>
                </c:pt>
                <c:pt idx="658" formatCode="####.00">
                  <c:v>0.1669573372423262</c:v>
                </c:pt>
                <c:pt idx="659" formatCode="####.00">
                  <c:v>0.1669573372423262</c:v>
                </c:pt>
                <c:pt idx="660" formatCode="####.00">
                  <c:v>0.1669573372423262</c:v>
                </c:pt>
                <c:pt idx="661" formatCode="####.00">
                  <c:v>0.1669573372423262</c:v>
                </c:pt>
                <c:pt idx="662" formatCode="####.00">
                  <c:v>0.1669573372423262</c:v>
                </c:pt>
                <c:pt idx="663" formatCode="####.00">
                  <c:v>0.1669573372423262</c:v>
                </c:pt>
                <c:pt idx="664" formatCode="####.00">
                  <c:v>0.1669573372423262</c:v>
                </c:pt>
                <c:pt idx="665" formatCode="####.00">
                  <c:v>0.1669573372423262</c:v>
                </c:pt>
                <c:pt idx="666" formatCode="####.00">
                  <c:v>0.1669573372423262</c:v>
                </c:pt>
                <c:pt idx="667" formatCode="####.00">
                  <c:v>0.1669573372423262</c:v>
                </c:pt>
                <c:pt idx="668" formatCode="####.00">
                  <c:v>0.1669573372423262</c:v>
                </c:pt>
                <c:pt idx="669" formatCode="####.00">
                  <c:v>0.1669573372423262</c:v>
                </c:pt>
                <c:pt idx="670" formatCode="####.00">
                  <c:v>0.1669573372423262</c:v>
                </c:pt>
                <c:pt idx="671" formatCode="####.00">
                  <c:v>0.1669573372423262</c:v>
                </c:pt>
                <c:pt idx="672" formatCode="####.00">
                  <c:v>0.1669573372423262</c:v>
                </c:pt>
                <c:pt idx="673" formatCode="####.00">
                  <c:v>0.1669573372423262</c:v>
                </c:pt>
                <c:pt idx="674" formatCode="####.00">
                  <c:v>0.1669573372423262</c:v>
                </c:pt>
                <c:pt idx="675" formatCode="####.00">
                  <c:v>0.1669573372423262</c:v>
                </c:pt>
                <c:pt idx="676" formatCode="####.00">
                  <c:v>0.1669573372423262</c:v>
                </c:pt>
                <c:pt idx="677" formatCode="####.00">
                  <c:v>0.1669573372423262</c:v>
                </c:pt>
                <c:pt idx="678" formatCode="####.00">
                  <c:v>0.1669573372423262</c:v>
                </c:pt>
                <c:pt idx="679" formatCode="####.00">
                  <c:v>0.1669573372423262</c:v>
                </c:pt>
                <c:pt idx="680" formatCode="####.00">
                  <c:v>0.1669573372423262</c:v>
                </c:pt>
                <c:pt idx="681" formatCode="####.00">
                  <c:v>0.1669573372423262</c:v>
                </c:pt>
                <c:pt idx="682" formatCode="####.00">
                  <c:v>0.1669573372423262</c:v>
                </c:pt>
                <c:pt idx="683" formatCode="####.00">
                  <c:v>0.1669573372423262</c:v>
                </c:pt>
                <c:pt idx="684" formatCode="####.00">
                  <c:v>0.1669573372423262</c:v>
                </c:pt>
                <c:pt idx="685" formatCode="####.00">
                  <c:v>0.1669573372423262</c:v>
                </c:pt>
                <c:pt idx="686" formatCode="####.00">
                  <c:v>0.1669573372423262</c:v>
                </c:pt>
                <c:pt idx="687" formatCode="####.00">
                  <c:v>0.1669573372423262</c:v>
                </c:pt>
                <c:pt idx="688" formatCode="####.00">
                  <c:v>0.1669573372423262</c:v>
                </c:pt>
                <c:pt idx="689" formatCode="####.00">
                  <c:v>0.1669573372423262</c:v>
                </c:pt>
                <c:pt idx="690" formatCode="####.00">
                  <c:v>0.1669573372423262</c:v>
                </c:pt>
                <c:pt idx="691" formatCode="####.00">
                  <c:v>0.1669573372423262</c:v>
                </c:pt>
                <c:pt idx="692" formatCode="####.00">
                  <c:v>0.15411446514676266</c:v>
                </c:pt>
                <c:pt idx="693" formatCode="####.00">
                  <c:v>0.15411446514676266</c:v>
                </c:pt>
                <c:pt idx="694" formatCode="####.00">
                  <c:v>0.1412715930511991</c:v>
                </c:pt>
                <c:pt idx="695" formatCode="####.00">
                  <c:v>0.1412715930511991</c:v>
                </c:pt>
                <c:pt idx="696" formatCode="####.00">
                  <c:v>0.1412715930511991</c:v>
                </c:pt>
                <c:pt idx="697" formatCode="####.00">
                  <c:v>0.1412715930511991</c:v>
                </c:pt>
                <c:pt idx="698" formatCode="####.00">
                  <c:v>0.1412715930511991</c:v>
                </c:pt>
                <c:pt idx="699" formatCode="####.00">
                  <c:v>0.1412715930511991</c:v>
                </c:pt>
                <c:pt idx="700" formatCode="####.00">
                  <c:v>0.1412715930511991</c:v>
                </c:pt>
                <c:pt idx="701" formatCode="####.00">
                  <c:v>0.1412715930511991</c:v>
                </c:pt>
                <c:pt idx="702" formatCode="####.00">
                  <c:v>0.1412715930511991</c:v>
                </c:pt>
                <c:pt idx="703" formatCode="####.00">
                  <c:v>0.1412715930511991</c:v>
                </c:pt>
                <c:pt idx="704" formatCode="####.00">
                  <c:v>0.1412715930511991</c:v>
                </c:pt>
                <c:pt idx="705" formatCode="####.00">
                  <c:v>0.1412715930511991</c:v>
                </c:pt>
                <c:pt idx="706" formatCode="####.00">
                  <c:v>0.1412715930511991</c:v>
                </c:pt>
                <c:pt idx="707" formatCode="####.00">
                  <c:v>0.1412715930511991</c:v>
                </c:pt>
                <c:pt idx="708" formatCode="####.00">
                  <c:v>0.1412715930511991</c:v>
                </c:pt>
                <c:pt idx="709" formatCode="####.00">
                  <c:v>0.1412715930511991</c:v>
                </c:pt>
                <c:pt idx="710" formatCode="####.00">
                  <c:v>0.1412715930511991</c:v>
                </c:pt>
                <c:pt idx="711" formatCode="####.00">
                  <c:v>0.1412715930511991</c:v>
                </c:pt>
                <c:pt idx="712" formatCode="####.00">
                  <c:v>0.11558584886007198</c:v>
                </c:pt>
                <c:pt idx="713" formatCode="####.00">
                  <c:v>0.11558584886007198</c:v>
                </c:pt>
                <c:pt idx="714" formatCode="####.00">
                  <c:v>0.11558584886007198</c:v>
                </c:pt>
                <c:pt idx="715" formatCode="####.00">
                  <c:v>0.11558584886007198</c:v>
                </c:pt>
                <c:pt idx="716" formatCode="####.00">
                  <c:v>0.11558584886007198</c:v>
                </c:pt>
                <c:pt idx="717" formatCode="####.00">
                  <c:v>0.10274297676450841</c:v>
                </c:pt>
                <c:pt idx="718" formatCode="####.00">
                  <c:v>0.10274297676450841</c:v>
                </c:pt>
                <c:pt idx="719" formatCode="####.00">
                  <c:v>0.10274297676450841</c:v>
                </c:pt>
                <c:pt idx="720" formatCode="####.00">
                  <c:v>0.10274297676450841</c:v>
                </c:pt>
                <c:pt idx="721" formatCode="####.00">
                  <c:v>0.10274297676450841</c:v>
                </c:pt>
                <c:pt idx="722" formatCode="####.00">
                  <c:v>8.9900104668944866E-2</c:v>
                </c:pt>
                <c:pt idx="723" formatCode="####.00">
                  <c:v>8.9900104668944866E-2</c:v>
                </c:pt>
                <c:pt idx="724" formatCode="####.00">
                  <c:v>8.9900104668944866E-2</c:v>
                </c:pt>
                <c:pt idx="725" formatCode="####.00">
                  <c:v>8.9900104668944866E-2</c:v>
                </c:pt>
                <c:pt idx="726" formatCode="####.00">
                  <c:v>8.9900104668944866E-2</c:v>
                </c:pt>
                <c:pt idx="727" formatCode="####.00">
                  <c:v>8.9900104668944866E-2</c:v>
                </c:pt>
                <c:pt idx="728" formatCode="####.00">
                  <c:v>8.9900104668944866E-2</c:v>
                </c:pt>
                <c:pt idx="729" formatCode="####.00">
                  <c:v>8.9900104668944866E-2</c:v>
                </c:pt>
                <c:pt idx="730" formatCode="####.00">
                  <c:v>8.9900104668944866E-2</c:v>
                </c:pt>
                <c:pt idx="731" formatCode="####.00">
                  <c:v>8.9900104668944866E-2</c:v>
                </c:pt>
                <c:pt idx="732" formatCode="####.00">
                  <c:v>8.9900104668944866E-2</c:v>
                </c:pt>
                <c:pt idx="733" formatCode="####.00">
                  <c:v>8.9900104668944866E-2</c:v>
                </c:pt>
                <c:pt idx="734" formatCode="####.00">
                  <c:v>8.9900104668944866E-2</c:v>
                </c:pt>
                <c:pt idx="735" formatCode="####.00">
                  <c:v>8.9900104668944866E-2</c:v>
                </c:pt>
                <c:pt idx="736" formatCode="####.00">
                  <c:v>8.9900104668944866E-2</c:v>
                </c:pt>
                <c:pt idx="737" formatCode="####.00">
                  <c:v>8.9900104668944866E-2</c:v>
                </c:pt>
                <c:pt idx="738" formatCode="####.00">
                  <c:v>8.9900104668944866E-2</c:v>
                </c:pt>
                <c:pt idx="739" formatCode="####.00">
                  <c:v>8.9900104668944866E-2</c:v>
                </c:pt>
                <c:pt idx="740" formatCode="####.00">
                  <c:v>8.9900104668944866E-2</c:v>
                </c:pt>
                <c:pt idx="741" formatCode="####.00">
                  <c:v>8.9900104668944866E-2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D92-425D-9F4D-8127D4D04B6B}"/>
            </c:ext>
          </c:extLst>
        </c:ser>
        <c:ser>
          <c:idx val="3"/>
          <c:order val="3"/>
          <c:tx>
            <c:strRef>
              <c:f>Sheet3!$L$8</c:f>
              <c:strCache>
                <c:ptCount val="1"/>
                <c:pt idx="0">
                  <c:v>Women
Dentulous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Sheet3!$H$9:$H$750</c:f>
              <c:numCache>
                <c:formatCode>General</c:formatCode>
                <c:ptCount val="74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</c:numCache>
            </c:numRef>
          </c:xVal>
          <c:yVal>
            <c:numRef>
              <c:f>Sheet3!$L$9:$L$750</c:f>
              <c:numCache>
                <c:formatCode>###0.00</c:formatCode>
                <c:ptCount val="7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 formatCode="####.00">
                  <c:v>0.99242424242424243</c:v>
                </c:pt>
                <c:pt idx="35" formatCode="####.00">
                  <c:v>0.99242424242424243</c:v>
                </c:pt>
                <c:pt idx="36" formatCode="####.00">
                  <c:v>0.99242424242424243</c:v>
                </c:pt>
                <c:pt idx="37" formatCode="####.00">
                  <c:v>0.99242424242424243</c:v>
                </c:pt>
                <c:pt idx="38" formatCode="####.00">
                  <c:v>0.98484848484848486</c:v>
                </c:pt>
                <c:pt idx="39" formatCode="####.00">
                  <c:v>0.98484848484848486</c:v>
                </c:pt>
                <c:pt idx="40" formatCode="####.00">
                  <c:v>0.98484848484848486</c:v>
                </c:pt>
                <c:pt idx="41" formatCode="####.00">
                  <c:v>0.98484848484848486</c:v>
                </c:pt>
                <c:pt idx="42" formatCode="####.00">
                  <c:v>0.98484848484848486</c:v>
                </c:pt>
                <c:pt idx="43" formatCode="####.00">
                  <c:v>0.98484848484848486</c:v>
                </c:pt>
                <c:pt idx="44" formatCode="####.00">
                  <c:v>0.98484848484848486</c:v>
                </c:pt>
                <c:pt idx="45" formatCode="####.00">
                  <c:v>0.98484848484848486</c:v>
                </c:pt>
                <c:pt idx="46" formatCode="####.00">
                  <c:v>0.98484848484848486</c:v>
                </c:pt>
                <c:pt idx="47" formatCode="####.00">
                  <c:v>0.98484848484848486</c:v>
                </c:pt>
                <c:pt idx="48" formatCode="####.00">
                  <c:v>0.97727272727272729</c:v>
                </c:pt>
                <c:pt idx="49" formatCode="####.00">
                  <c:v>0.97727272727272729</c:v>
                </c:pt>
                <c:pt idx="50" formatCode="####.00">
                  <c:v>0.97727272727272729</c:v>
                </c:pt>
                <c:pt idx="51" formatCode="####.00">
                  <c:v>0.96969696969696972</c:v>
                </c:pt>
                <c:pt idx="52" formatCode="####.00">
                  <c:v>0.96212121212121215</c:v>
                </c:pt>
                <c:pt idx="53" formatCode="####.00">
                  <c:v>0.96212121212121215</c:v>
                </c:pt>
                <c:pt idx="54" formatCode="####.00">
                  <c:v>0.96212121212121215</c:v>
                </c:pt>
                <c:pt idx="55" formatCode="####.00">
                  <c:v>0.96212121212121215</c:v>
                </c:pt>
                <c:pt idx="56" formatCode="####.00">
                  <c:v>0.96212121212121215</c:v>
                </c:pt>
                <c:pt idx="57" formatCode="####.00">
                  <c:v>0.96212121212121215</c:v>
                </c:pt>
                <c:pt idx="58" formatCode="####.00">
                  <c:v>0.96212121212121215</c:v>
                </c:pt>
                <c:pt idx="59" formatCode="####.00">
                  <c:v>0.96212121212121215</c:v>
                </c:pt>
                <c:pt idx="60" formatCode="####.00">
                  <c:v>0.96212121212121215</c:v>
                </c:pt>
                <c:pt idx="61" formatCode="####.00">
                  <c:v>0.96212121212121215</c:v>
                </c:pt>
                <c:pt idx="62" formatCode="####.00">
                  <c:v>0.96212121212121215</c:v>
                </c:pt>
                <c:pt idx="63" formatCode="####.00">
                  <c:v>0.96212121212121215</c:v>
                </c:pt>
                <c:pt idx="64" formatCode="####.00">
                  <c:v>0.96212121212121215</c:v>
                </c:pt>
                <c:pt idx="65" formatCode="####.00">
                  <c:v>0.96212121212121215</c:v>
                </c:pt>
                <c:pt idx="66" formatCode="####.00">
                  <c:v>0.96212121212121215</c:v>
                </c:pt>
                <c:pt idx="67" formatCode="####.00">
                  <c:v>0.96212121212121215</c:v>
                </c:pt>
                <c:pt idx="68" formatCode="####.00">
                  <c:v>0.96212121212121215</c:v>
                </c:pt>
                <c:pt idx="69" formatCode="####.00">
                  <c:v>0.96212121212121215</c:v>
                </c:pt>
                <c:pt idx="70" formatCode="####.00">
                  <c:v>0.96212121212121215</c:v>
                </c:pt>
                <c:pt idx="71" formatCode="####.00">
                  <c:v>0.96212121212121215</c:v>
                </c:pt>
                <c:pt idx="72" formatCode="####.00">
                  <c:v>0.96212121212121215</c:v>
                </c:pt>
                <c:pt idx="73" formatCode="####.00">
                  <c:v>0.96212121212121215</c:v>
                </c:pt>
                <c:pt idx="74" formatCode="####.00">
                  <c:v>0.96212121212121215</c:v>
                </c:pt>
                <c:pt idx="75" formatCode="####.00">
                  <c:v>0.96212121212121215</c:v>
                </c:pt>
                <c:pt idx="76" formatCode="####.00">
                  <c:v>0.96212121212121215</c:v>
                </c:pt>
                <c:pt idx="77" formatCode="####.00">
                  <c:v>0.96212121212121215</c:v>
                </c:pt>
                <c:pt idx="78" formatCode="####.00">
                  <c:v>0.96212121212121215</c:v>
                </c:pt>
                <c:pt idx="79" formatCode="####.00">
                  <c:v>0.96212121212121215</c:v>
                </c:pt>
                <c:pt idx="80" formatCode="####.00">
                  <c:v>0.96212121212121215</c:v>
                </c:pt>
                <c:pt idx="81" formatCode="####.00">
                  <c:v>0.96212121212121215</c:v>
                </c:pt>
                <c:pt idx="82" formatCode="####.00">
                  <c:v>0.96212121212121215</c:v>
                </c:pt>
                <c:pt idx="83" formatCode="####.00">
                  <c:v>0.96212121212121215</c:v>
                </c:pt>
                <c:pt idx="84" formatCode="####.00">
                  <c:v>0.96212121212121215</c:v>
                </c:pt>
                <c:pt idx="85" formatCode="####.00">
                  <c:v>0.96212121212121215</c:v>
                </c:pt>
                <c:pt idx="86" formatCode="####.00">
                  <c:v>0.96212121212121215</c:v>
                </c:pt>
                <c:pt idx="87" formatCode="####.00">
                  <c:v>0.96212121212121215</c:v>
                </c:pt>
                <c:pt idx="88" formatCode="####.00">
                  <c:v>0.96212121212121215</c:v>
                </c:pt>
                <c:pt idx="89" formatCode="####.00">
                  <c:v>0.96212121212121215</c:v>
                </c:pt>
                <c:pt idx="90" formatCode="####.00">
                  <c:v>0.96212121212121215</c:v>
                </c:pt>
                <c:pt idx="91" formatCode="####.00">
                  <c:v>0.96212121212121215</c:v>
                </c:pt>
                <c:pt idx="92" formatCode="####.00">
                  <c:v>0.96212121212121215</c:v>
                </c:pt>
                <c:pt idx="93" formatCode="####.00">
                  <c:v>0.96212121212121215</c:v>
                </c:pt>
                <c:pt idx="94" formatCode="####.00">
                  <c:v>0.96212121212121215</c:v>
                </c:pt>
                <c:pt idx="95" formatCode="####.00">
                  <c:v>0.96212121212121215</c:v>
                </c:pt>
                <c:pt idx="96" formatCode="####.00">
                  <c:v>0.96212121212121215</c:v>
                </c:pt>
                <c:pt idx="97" formatCode="####.00">
                  <c:v>0.95454545454545459</c:v>
                </c:pt>
                <c:pt idx="98" formatCode="####.00">
                  <c:v>0.95454545454545459</c:v>
                </c:pt>
                <c:pt idx="99" formatCode="####.00">
                  <c:v>0.95454545454545459</c:v>
                </c:pt>
                <c:pt idx="100" formatCode="####.00">
                  <c:v>0.95454545454545459</c:v>
                </c:pt>
                <c:pt idx="101" formatCode="####.00">
                  <c:v>0.95454545454545459</c:v>
                </c:pt>
                <c:pt idx="102" formatCode="####.00">
                  <c:v>0.95454545454545459</c:v>
                </c:pt>
                <c:pt idx="103" formatCode="####.00">
                  <c:v>0.95454545454545459</c:v>
                </c:pt>
                <c:pt idx="104" formatCode="####.00">
                  <c:v>0.95454545454545459</c:v>
                </c:pt>
                <c:pt idx="105" formatCode="####.00">
                  <c:v>0.95454545454545459</c:v>
                </c:pt>
                <c:pt idx="106" formatCode="####.00">
                  <c:v>0.94696969696969702</c:v>
                </c:pt>
                <c:pt idx="107" formatCode="####.00">
                  <c:v>0.94696969696969702</c:v>
                </c:pt>
                <c:pt idx="108" formatCode="####.00">
                  <c:v>0.94696969696969702</c:v>
                </c:pt>
                <c:pt idx="109" formatCode="####.00">
                  <c:v>0.93939393939393945</c:v>
                </c:pt>
                <c:pt idx="110" formatCode="####.00">
                  <c:v>0.93939393939393945</c:v>
                </c:pt>
                <c:pt idx="111" formatCode="####.00">
                  <c:v>0.93939393939393945</c:v>
                </c:pt>
                <c:pt idx="112" formatCode="####.00">
                  <c:v>0.93939393939393945</c:v>
                </c:pt>
                <c:pt idx="113" formatCode="####.00">
                  <c:v>0.93939393939393945</c:v>
                </c:pt>
                <c:pt idx="114" formatCode="####.00">
                  <c:v>0.93939393939393945</c:v>
                </c:pt>
                <c:pt idx="115" formatCode="####.00">
                  <c:v>0.93939393939393945</c:v>
                </c:pt>
                <c:pt idx="116" formatCode="####.00">
                  <c:v>0.93939393939393945</c:v>
                </c:pt>
                <c:pt idx="117" formatCode="####.00">
                  <c:v>0.93939393939393945</c:v>
                </c:pt>
                <c:pt idx="118" formatCode="####.00">
                  <c:v>0.93939393939393945</c:v>
                </c:pt>
                <c:pt idx="119" formatCode="####.00">
                  <c:v>0.93939393939393945</c:v>
                </c:pt>
                <c:pt idx="120" formatCode="####.00">
                  <c:v>0.93939393939393945</c:v>
                </c:pt>
                <c:pt idx="121" formatCode="####.00">
                  <c:v>0.93939393939393945</c:v>
                </c:pt>
                <c:pt idx="122" formatCode="####.00">
                  <c:v>0.93939393939393945</c:v>
                </c:pt>
                <c:pt idx="123" formatCode="####.00">
                  <c:v>0.93939393939393945</c:v>
                </c:pt>
                <c:pt idx="124" formatCode="####.00">
                  <c:v>0.93939393939393945</c:v>
                </c:pt>
                <c:pt idx="125" formatCode="####.00">
                  <c:v>0.93939393939393945</c:v>
                </c:pt>
                <c:pt idx="126" formatCode="####.00">
                  <c:v>0.93939393939393945</c:v>
                </c:pt>
                <c:pt idx="127" formatCode="####.00">
                  <c:v>0.93939393939393945</c:v>
                </c:pt>
                <c:pt idx="128" formatCode="####.00">
                  <c:v>0.93939393939393945</c:v>
                </c:pt>
                <c:pt idx="129" formatCode="####.00">
                  <c:v>0.93939393939393945</c:v>
                </c:pt>
                <c:pt idx="130" formatCode="####.00">
                  <c:v>0.93939393939393945</c:v>
                </c:pt>
                <c:pt idx="131" formatCode="####.00">
                  <c:v>0.93939393939393945</c:v>
                </c:pt>
                <c:pt idx="132" formatCode="####.00">
                  <c:v>0.93939393939393945</c:v>
                </c:pt>
                <c:pt idx="133" formatCode="####.00">
                  <c:v>0.93939393939393945</c:v>
                </c:pt>
                <c:pt idx="134" formatCode="####.00">
                  <c:v>0.93181818181818188</c:v>
                </c:pt>
                <c:pt idx="135" formatCode="####.00">
                  <c:v>0.93181818181818188</c:v>
                </c:pt>
                <c:pt idx="136" formatCode="####.00">
                  <c:v>0.93181818181818188</c:v>
                </c:pt>
                <c:pt idx="137" formatCode="####.00">
                  <c:v>0.93181818181818188</c:v>
                </c:pt>
                <c:pt idx="138" formatCode="####.00">
                  <c:v>0.93181818181818188</c:v>
                </c:pt>
                <c:pt idx="139" formatCode="####.00">
                  <c:v>0.93181818181818188</c:v>
                </c:pt>
                <c:pt idx="140" formatCode="####.00">
                  <c:v>0.93181818181818188</c:v>
                </c:pt>
                <c:pt idx="141" formatCode="####.00">
                  <c:v>0.93181818181818188</c:v>
                </c:pt>
                <c:pt idx="142" formatCode="####.00">
                  <c:v>0.93181818181818188</c:v>
                </c:pt>
                <c:pt idx="143" formatCode="####.00">
                  <c:v>0.93181818181818188</c:v>
                </c:pt>
                <c:pt idx="144" formatCode="####.00">
                  <c:v>0.93181818181818188</c:v>
                </c:pt>
                <c:pt idx="145" formatCode="####.00">
                  <c:v>0.93181818181818188</c:v>
                </c:pt>
                <c:pt idx="146" formatCode="####.00">
                  <c:v>0.93181818181818188</c:v>
                </c:pt>
                <c:pt idx="147" formatCode="####.00">
                  <c:v>0.93181818181818188</c:v>
                </c:pt>
                <c:pt idx="148" formatCode="####.00">
                  <c:v>0.93181818181818188</c:v>
                </c:pt>
                <c:pt idx="149" formatCode="####.00">
                  <c:v>0.93181818181818188</c:v>
                </c:pt>
                <c:pt idx="150" formatCode="####.00">
                  <c:v>0.93181818181818188</c:v>
                </c:pt>
                <c:pt idx="151" formatCode="####.00">
                  <c:v>0.93181818181818188</c:v>
                </c:pt>
                <c:pt idx="152" formatCode="####.00">
                  <c:v>0.93181818181818188</c:v>
                </c:pt>
                <c:pt idx="153" formatCode="####.00">
                  <c:v>0.93181818181818188</c:v>
                </c:pt>
                <c:pt idx="154" formatCode="####.00">
                  <c:v>0.93181818181818188</c:v>
                </c:pt>
                <c:pt idx="155" formatCode="####.00">
                  <c:v>0.93181818181818188</c:v>
                </c:pt>
                <c:pt idx="156" formatCode="####.00">
                  <c:v>0.93181818181818188</c:v>
                </c:pt>
                <c:pt idx="157" formatCode="####.00">
                  <c:v>0.93181818181818188</c:v>
                </c:pt>
                <c:pt idx="158" formatCode="####.00">
                  <c:v>0.93181818181818188</c:v>
                </c:pt>
                <c:pt idx="159" formatCode="####.00">
                  <c:v>0.93181818181818188</c:v>
                </c:pt>
                <c:pt idx="160" formatCode="####.00">
                  <c:v>0.93181818181818188</c:v>
                </c:pt>
                <c:pt idx="161" formatCode="####.00">
                  <c:v>0.93181818181818188</c:v>
                </c:pt>
                <c:pt idx="162" formatCode="####.00">
                  <c:v>0.93181818181818188</c:v>
                </c:pt>
                <c:pt idx="163" formatCode="####.00">
                  <c:v>0.93181818181818188</c:v>
                </c:pt>
                <c:pt idx="164" formatCode="####.00">
                  <c:v>0.92424242424242431</c:v>
                </c:pt>
                <c:pt idx="165" formatCode="####.00">
                  <c:v>0.92424242424242431</c:v>
                </c:pt>
                <c:pt idx="166" formatCode="####.00">
                  <c:v>0.92424242424242431</c:v>
                </c:pt>
                <c:pt idx="167" formatCode="####.00">
                  <c:v>0.92424242424242431</c:v>
                </c:pt>
                <c:pt idx="168" formatCode="####.00">
                  <c:v>0.92424242424242431</c:v>
                </c:pt>
                <c:pt idx="169" formatCode="####.00">
                  <c:v>0.90909090909090917</c:v>
                </c:pt>
                <c:pt idx="170" formatCode="####.00">
                  <c:v>0.90909090909090917</c:v>
                </c:pt>
                <c:pt idx="171" formatCode="####.00">
                  <c:v>0.90909090909090917</c:v>
                </c:pt>
                <c:pt idx="172" formatCode="####.00">
                  <c:v>0.9015151515151516</c:v>
                </c:pt>
                <c:pt idx="173" formatCode="####.00">
                  <c:v>0.9015151515151516</c:v>
                </c:pt>
                <c:pt idx="174" formatCode="####.00">
                  <c:v>0.9015151515151516</c:v>
                </c:pt>
                <c:pt idx="175" formatCode="####.00">
                  <c:v>0.9015151515151516</c:v>
                </c:pt>
                <c:pt idx="176" formatCode="####.00">
                  <c:v>0.89380989380989395</c:v>
                </c:pt>
                <c:pt idx="177" formatCode="####.00">
                  <c:v>0.89380989380989395</c:v>
                </c:pt>
                <c:pt idx="178" formatCode="####.00">
                  <c:v>0.89380989380989395</c:v>
                </c:pt>
                <c:pt idx="179" formatCode="####.00">
                  <c:v>0.88582944832944854</c:v>
                </c:pt>
                <c:pt idx="180" formatCode="####.00">
                  <c:v>0.88582944832944854</c:v>
                </c:pt>
                <c:pt idx="181" formatCode="####.00">
                  <c:v>0.88582944832944854</c:v>
                </c:pt>
                <c:pt idx="182" formatCode="####.00">
                  <c:v>0.88582944832944854</c:v>
                </c:pt>
                <c:pt idx="183" formatCode="####.00">
                  <c:v>0.88582944832944854</c:v>
                </c:pt>
                <c:pt idx="184" formatCode="####.00">
                  <c:v>0.88582944832944854</c:v>
                </c:pt>
                <c:pt idx="185" formatCode="####.00">
                  <c:v>0.88582944832944854</c:v>
                </c:pt>
                <c:pt idx="186" formatCode="####.00">
                  <c:v>0.88582944832944854</c:v>
                </c:pt>
                <c:pt idx="187" formatCode="####.00">
                  <c:v>0.88582944832944854</c:v>
                </c:pt>
                <c:pt idx="188" formatCode="####.00">
                  <c:v>0.88582944832944854</c:v>
                </c:pt>
                <c:pt idx="189" formatCode="####.00">
                  <c:v>0.88582944832944854</c:v>
                </c:pt>
                <c:pt idx="190" formatCode="####.00">
                  <c:v>0.88582944832944854</c:v>
                </c:pt>
                <c:pt idx="191" formatCode="####.00">
                  <c:v>0.87564750064750085</c:v>
                </c:pt>
                <c:pt idx="192" formatCode="####.00">
                  <c:v>0.87564750064750085</c:v>
                </c:pt>
                <c:pt idx="193" formatCode="####.00">
                  <c:v>0.87564750064750085</c:v>
                </c:pt>
                <c:pt idx="194" formatCode="####.00">
                  <c:v>0.87564750064750085</c:v>
                </c:pt>
                <c:pt idx="195" formatCode="####.00">
                  <c:v>0.87564750064750085</c:v>
                </c:pt>
                <c:pt idx="196" formatCode="####.00">
                  <c:v>0.87564750064750085</c:v>
                </c:pt>
                <c:pt idx="197" formatCode="####.00">
                  <c:v>0.87564750064750085</c:v>
                </c:pt>
                <c:pt idx="198" formatCode="####.00">
                  <c:v>0.87564750064750085</c:v>
                </c:pt>
                <c:pt idx="199" formatCode="####.00">
                  <c:v>0.87564750064750085</c:v>
                </c:pt>
                <c:pt idx="200" formatCode="####.00">
                  <c:v>0.87564750064750085</c:v>
                </c:pt>
                <c:pt idx="201" formatCode="####.00">
                  <c:v>0.87564750064750085</c:v>
                </c:pt>
                <c:pt idx="202" formatCode="####.00">
                  <c:v>0.87564750064750085</c:v>
                </c:pt>
                <c:pt idx="203" formatCode="####.00">
                  <c:v>0.87564750064750085</c:v>
                </c:pt>
                <c:pt idx="204" formatCode="####.00">
                  <c:v>0.87564750064750085</c:v>
                </c:pt>
                <c:pt idx="205" formatCode="####.00">
                  <c:v>0.87564750064750085</c:v>
                </c:pt>
                <c:pt idx="206" formatCode="####.00">
                  <c:v>0.87564750064750085</c:v>
                </c:pt>
                <c:pt idx="207" formatCode="####.00">
                  <c:v>0.87564750064750085</c:v>
                </c:pt>
                <c:pt idx="208" formatCode="####.00">
                  <c:v>0.87564750064750085</c:v>
                </c:pt>
                <c:pt idx="209" formatCode="####.00">
                  <c:v>0.87564750064750085</c:v>
                </c:pt>
                <c:pt idx="210" formatCode="####.00">
                  <c:v>0.86546555296555316</c:v>
                </c:pt>
                <c:pt idx="211" formatCode="####.00">
                  <c:v>0.86546555296555316</c:v>
                </c:pt>
                <c:pt idx="212" formatCode="####.00">
                  <c:v>0.86546555296555316</c:v>
                </c:pt>
                <c:pt idx="213" formatCode="####.00">
                  <c:v>0.86546555296555316</c:v>
                </c:pt>
                <c:pt idx="214" formatCode="####.00">
                  <c:v>0.86546555296555316</c:v>
                </c:pt>
                <c:pt idx="215" formatCode="####.00">
                  <c:v>0.86546555296555316</c:v>
                </c:pt>
                <c:pt idx="216" formatCode="####.00">
                  <c:v>0.86546555296555316</c:v>
                </c:pt>
                <c:pt idx="217" formatCode="####.00">
                  <c:v>0.86546555296555316</c:v>
                </c:pt>
                <c:pt idx="218" formatCode="####.00">
                  <c:v>0.86546555296555316</c:v>
                </c:pt>
                <c:pt idx="219" formatCode="####.00">
                  <c:v>0.85528360528360547</c:v>
                </c:pt>
                <c:pt idx="220" formatCode="####.00">
                  <c:v>0.85528360528360547</c:v>
                </c:pt>
                <c:pt idx="221" formatCode="####.00">
                  <c:v>0.85528360528360547</c:v>
                </c:pt>
                <c:pt idx="222" formatCode="####.00">
                  <c:v>0.84510165760165779</c:v>
                </c:pt>
                <c:pt idx="223" formatCode="####.00">
                  <c:v>0.82473776223776241</c:v>
                </c:pt>
                <c:pt idx="224" formatCode="####.00">
                  <c:v>0.82473776223776241</c:v>
                </c:pt>
                <c:pt idx="225" formatCode="####.00">
                  <c:v>0.81455581455581472</c:v>
                </c:pt>
                <c:pt idx="226" formatCode="####.00">
                  <c:v>0.81455581455581472</c:v>
                </c:pt>
                <c:pt idx="227" formatCode="####.00">
                  <c:v>0.81455581455581472</c:v>
                </c:pt>
                <c:pt idx="228" formatCode="####.00">
                  <c:v>0.81455581455581472</c:v>
                </c:pt>
                <c:pt idx="229" formatCode="####.00">
                  <c:v>0.81455581455581472</c:v>
                </c:pt>
                <c:pt idx="230" formatCode="####.00">
                  <c:v>0.81455581455581472</c:v>
                </c:pt>
                <c:pt idx="231" formatCode="####.00">
                  <c:v>0.81455581455581472</c:v>
                </c:pt>
                <c:pt idx="232" formatCode="####.00">
                  <c:v>0.81455581455581472</c:v>
                </c:pt>
                <c:pt idx="233" formatCode="####.00">
                  <c:v>0.81455581455581472</c:v>
                </c:pt>
                <c:pt idx="234" formatCode="####.00">
                  <c:v>0.81455581455581472</c:v>
                </c:pt>
                <c:pt idx="235" formatCode="####.00">
                  <c:v>0.81455581455581472</c:v>
                </c:pt>
                <c:pt idx="236" formatCode="####.00">
                  <c:v>0.81455581455581472</c:v>
                </c:pt>
                <c:pt idx="237" formatCode="####.00">
                  <c:v>0.81455581455581472</c:v>
                </c:pt>
                <c:pt idx="238" formatCode="####.00">
                  <c:v>0.81455581455581472</c:v>
                </c:pt>
                <c:pt idx="239" formatCode="####.00">
                  <c:v>0.81455581455581472</c:v>
                </c:pt>
                <c:pt idx="240" formatCode="####.00">
                  <c:v>0.80437386687386703</c:v>
                </c:pt>
                <c:pt idx="241" formatCode="####.00">
                  <c:v>0.79419191919191934</c:v>
                </c:pt>
                <c:pt idx="242" formatCode="####.00">
                  <c:v>0.79419191919191934</c:v>
                </c:pt>
                <c:pt idx="243" formatCode="####.00">
                  <c:v>0.77382802382802396</c:v>
                </c:pt>
                <c:pt idx="244" formatCode="####.00">
                  <c:v>0.77382802382802396</c:v>
                </c:pt>
                <c:pt idx="245" formatCode="####.00">
                  <c:v>0.77382802382802396</c:v>
                </c:pt>
                <c:pt idx="246" formatCode="####.00">
                  <c:v>0.77382802382802396</c:v>
                </c:pt>
                <c:pt idx="247" formatCode="####.00">
                  <c:v>0.77382802382802396</c:v>
                </c:pt>
                <c:pt idx="248" formatCode="####.00">
                  <c:v>0.77382802382802396</c:v>
                </c:pt>
                <c:pt idx="249" formatCode="####.00">
                  <c:v>0.76364607614607627</c:v>
                </c:pt>
                <c:pt idx="250" formatCode="####.00">
                  <c:v>0.76364607614607627</c:v>
                </c:pt>
                <c:pt idx="251" formatCode="####.00">
                  <c:v>0.76364607614607627</c:v>
                </c:pt>
                <c:pt idx="252" formatCode="####.00">
                  <c:v>0.76364607614607627</c:v>
                </c:pt>
                <c:pt idx="253" formatCode="####.00">
                  <c:v>0.76364607614607627</c:v>
                </c:pt>
                <c:pt idx="254" formatCode="####.00">
                  <c:v>0.76364607614607627</c:v>
                </c:pt>
                <c:pt idx="255" formatCode="####.00">
                  <c:v>0.75346412846412858</c:v>
                </c:pt>
                <c:pt idx="256" formatCode="####.00">
                  <c:v>0.75346412846412858</c:v>
                </c:pt>
                <c:pt idx="257" formatCode="####.00">
                  <c:v>0.75346412846412858</c:v>
                </c:pt>
                <c:pt idx="258" formatCode="####.00">
                  <c:v>0.75346412846412858</c:v>
                </c:pt>
                <c:pt idx="259" formatCode="####.00">
                  <c:v>0.75346412846412858</c:v>
                </c:pt>
                <c:pt idx="260" formatCode="####.00">
                  <c:v>0.75346412846412858</c:v>
                </c:pt>
                <c:pt idx="261" formatCode="####.00">
                  <c:v>0.74328218078218089</c:v>
                </c:pt>
                <c:pt idx="262" formatCode="####.00">
                  <c:v>0.74328218078218089</c:v>
                </c:pt>
                <c:pt idx="263" formatCode="####.00">
                  <c:v>0.74328218078218089</c:v>
                </c:pt>
                <c:pt idx="264" formatCode="####.00">
                  <c:v>0.74328218078218089</c:v>
                </c:pt>
                <c:pt idx="265" formatCode="####.00">
                  <c:v>0.74328218078218089</c:v>
                </c:pt>
                <c:pt idx="266" formatCode="####.00">
                  <c:v>0.72291828541828551</c:v>
                </c:pt>
                <c:pt idx="267" formatCode="####.00">
                  <c:v>0.72291828541828551</c:v>
                </c:pt>
                <c:pt idx="268" formatCode="####.00">
                  <c:v>0.72291828541828551</c:v>
                </c:pt>
                <c:pt idx="269" formatCode="####.00">
                  <c:v>0.72291828541828551</c:v>
                </c:pt>
                <c:pt idx="270" formatCode="####.00">
                  <c:v>0.72291828541828551</c:v>
                </c:pt>
                <c:pt idx="271" formatCode="####.00">
                  <c:v>0.72291828541828551</c:v>
                </c:pt>
                <c:pt idx="272" formatCode="####.00">
                  <c:v>0.72291828541828551</c:v>
                </c:pt>
                <c:pt idx="273" formatCode="####.00">
                  <c:v>0.72291828541828551</c:v>
                </c:pt>
                <c:pt idx="274" formatCode="####.00">
                  <c:v>0.72291828541828551</c:v>
                </c:pt>
                <c:pt idx="275" formatCode="####.00">
                  <c:v>0.72291828541828551</c:v>
                </c:pt>
                <c:pt idx="276" formatCode="####.00">
                  <c:v>0.72291828541828551</c:v>
                </c:pt>
                <c:pt idx="277" formatCode="####.00">
                  <c:v>0.72291828541828551</c:v>
                </c:pt>
                <c:pt idx="278" formatCode="####.00">
                  <c:v>0.72291828541828551</c:v>
                </c:pt>
                <c:pt idx="279" formatCode="####.00">
                  <c:v>0.71273633773633782</c:v>
                </c:pt>
                <c:pt idx="280" formatCode="####.00">
                  <c:v>0.71273633773633782</c:v>
                </c:pt>
                <c:pt idx="281" formatCode="####.00">
                  <c:v>0.70255439005439013</c:v>
                </c:pt>
                <c:pt idx="282" formatCode="####.00">
                  <c:v>0.70255439005439013</c:v>
                </c:pt>
                <c:pt idx="283" formatCode="####.00">
                  <c:v>0.70255439005439013</c:v>
                </c:pt>
                <c:pt idx="284" formatCode="####.00">
                  <c:v>0.70255439005439013</c:v>
                </c:pt>
                <c:pt idx="285" formatCode="####.00">
                  <c:v>0.70255439005439013</c:v>
                </c:pt>
                <c:pt idx="286" formatCode="####.00">
                  <c:v>0.69237244237244244</c:v>
                </c:pt>
                <c:pt idx="287" formatCode="####.00">
                  <c:v>0.69237244237244244</c:v>
                </c:pt>
                <c:pt idx="288" formatCode="####.00">
                  <c:v>0.69237244237244244</c:v>
                </c:pt>
                <c:pt idx="289" formatCode="####.00">
                  <c:v>0.69237244237244244</c:v>
                </c:pt>
                <c:pt idx="290" formatCode="####.00">
                  <c:v>0.69237244237244244</c:v>
                </c:pt>
                <c:pt idx="291" formatCode="####.00">
                  <c:v>0.69237244237244244</c:v>
                </c:pt>
                <c:pt idx="292" formatCode="####.00">
                  <c:v>0.68219049469049475</c:v>
                </c:pt>
                <c:pt idx="293" formatCode="####.00">
                  <c:v>0.68219049469049475</c:v>
                </c:pt>
                <c:pt idx="294" formatCode="####.00">
                  <c:v>0.68219049469049475</c:v>
                </c:pt>
                <c:pt idx="295" formatCode="####.00">
                  <c:v>0.67200854700854706</c:v>
                </c:pt>
                <c:pt idx="296" formatCode="####.00">
                  <c:v>0.66182659932659937</c:v>
                </c:pt>
                <c:pt idx="297" formatCode="####.00">
                  <c:v>0.66182659932659937</c:v>
                </c:pt>
                <c:pt idx="298" formatCode="####.00">
                  <c:v>0.65164465164465168</c:v>
                </c:pt>
                <c:pt idx="299" formatCode="####.00">
                  <c:v>0.65164465164465168</c:v>
                </c:pt>
                <c:pt idx="300" formatCode="####.00">
                  <c:v>0.65164465164465168</c:v>
                </c:pt>
                <c:pt idx="301" formatCode="####.00">
                  <c:v>0.65164465164465168</c:v>
                </c:pt>
                <c:pt idx="302" formatCode="####.00">
                  <c:v>0.65164465164465168</c:v>
                </c:pt>
                <c:pt idx="303" formatCode="####.00">
                  <c:v>0.65164465164465168</c:v>
                </c:pt>
                <c:pt idx="304" formatCode="####.00">
                  <c:v>0.65164465164465168</c:v>
                </c:pt>
                <c:pt idx="305" formatCode="####.00">
                  <c:v>0.65164465164465168</c:v>
                </c:pt>
                <c:pt idx="306" formatCode="####.00">
                  <c:v>0.65164465164465168</c:v>
                </c:pt>
                <c:pt idx="307" formatCode="####.00">
                  <c:v>0.641462703962704</c:v>
                </c:pt>
                <c:pt idx="308" formatCode="####.00">
                  <c:v>0.641462703962704</c:v>
                </c:pt>
                <c:pt idx="309" formatCode="####.00">
                  <c:v>0.641462703962704</c:v>
                </c:pt>
                <c:pt idx="310" formatCode="####.00">
                  <c:v>0.63128075628075631</c:v>
                </c:pt>
                <c:pt idx="311" formatCode="####.00">
                  <c:v>0.63128075628075631</c:v>
                </c:pt>
                <c:pt idx="312" formatCode="####.00">
                  <c:v>0.63128075628075631</c:v>
                </c:pt>
                <c:pt idx="313" formatCode="####.00">
                  <c:v>0.61091686091686093</c:v>
                </c:pt>
                <c:pt idx="314" formatCode="####.00">
                  <c:v>0.61091686091686093</c:v>
                </c:pt>
                <c:pt idx="315" formatCode="####.00">
                  <c:v>0.60073491323491324</c:v>
                </c:pt>
                <c:pt idx="316" formatCode="####.00">
                  <c:v>0.60073491323491324</c:v>
                </c:pt>
                <c:pt idx="317" formatCode="####.00">
                  <c:v>0.59055296555296555</c:v>
                </c:pt>
                <c:pt idx="318" formatCode="####.00">
                  <c:v>0.59055296555296555</c:v>
                </c:pt>
                <c:pt idx="319" formatCode="####.00">
                  <c:v>0.59055296555296555</c:v>
                </c:pt>
                <c:pt idx="320" formatCode="####.00">
                  <c:v>0.59055296555296555</c:v>
                </c:pt>
                <c:pt idx="321" formatCode="####.00">
                  <c:v>0.58037101787101786</c:v>
                </c:pt>
                <c:pt idx="322" formatCode="####.00">
                  <c:v>0.58037101787101786</c:v>
                </c:pt>
                <c:pt idx="323" formatCode="####.00">
                  <c:v>0.58037101787101786</c:v>
                </c:pt>
                <c:pt idx="324" formatCode="####.00">
                  <c:v>0.58037101787101786</c:v>
                </c:pt>
                <c:pt idx="325" formatCode="####.00">
                  <c:v>0.57018907018907017</c:v>
                </c:pt>
                <c:pt idx="326" formatCode="####.00">
                  <c:v>0.57018907018907017</c:v>
                </c:pt>
                <c:pt idx="327" formatCode="####.00">
                  <c:v>0.57018907018907017</c:v>
                </c:pt>
                <c:pt idx="328" formatCode="####.00">
                  <c:v>0.57018907018907017</c:v>
                </c:pt>
                <c:pt idx="329" formatCode="####.00">
                  <c:v>0.57018907018907017</c:v>
                </c:pt>
                <c:pt idx="330" formatCode="####.00">
                  <c:v>0.57018907018907017</c:v>
                </c:pt>
                <c:pt idx="331" formatCode="####.00">
                  <c:v>0.57018907018907017</c:v>
                </c:pt>
                <c:pt idx="332" formatCode="####.00">
                  <c:v>0.57018907018907017</c:v>
                </c:pt>
                <c:pt idx="333" formatCode="####.00">
                  <c:v>0.57018907018907017</c:v>
                </c:pt>
                <c:pt idx="334" formatCode="####.00">
                  <c:v>0.57018907018907017</c:v>
                </c:pt>
                <c:pt idx="335" formatCode="####.00">
                  <c:v>0.57018907018907017</c:v>
                </c:pt>
                <c:pt idx="336" formatCode="####.00">
                  <c:v>0.54982517482517479</c:v>
                </c:pt>
                <c:pt idx="337" formatCode="####.00">
                  <c:v>0.5396432271432271</c:v>
                </c:pt>
                <c:pt idx="338" formatCode="####.00">
                  <c:v>0.5396432271432271</c:v>
                </c:pt>
                <c:pt idx="339" formatCode="####.00">
                  <c:v>0.52946127946127941</c:v>
                </c:pt>
                <c:pt idx="340" formatCode="####.00">
                  <c:v>0.52946127946127941</c:v>
                </c:pt>
                <c:pt idx="341" formatCode="####.00">
                  <c:v>0.52946127946127941</c:v>
                </c:pt>
                <c:pt idx="342" formatCode="####.00">
                  <c:v>0.52946127946127941</c:v>
                </c:pt>
                <c:pt idx="343" formatCode="####.00">
                  <c:v>0.51927933177933172</c:v>
                </c:pt>
                <c:pt idx="344" formatCode="####.00">
                  <c:v>0.50909738409738403</c:v>
                </c:pt>
                <c:pt idx="345" formatCode="####.00">
                  <c:v>0.50909738409738403</c:v>
                </c:pt>
                <c:pt idx="346" formatCode="####.00">
                  <c:v>0.50909738409738403</c:v>
                </c:pt>
                <c:pt idx="347" formatCode="####.00">
                  <c:v>0.50909738409738403</c:v>
                </c:pt>
                <c:pt idx="348" formatCode="####.00">
                  <c:v>0.50909738409738403</c:v>
                </c:pt>
                <c:pt idx="349" formatCode="####.00">
                  <c:v>0.50909738409738403</c:v>
                </c:pt>
                <c:pt idx="350" formatCode="####.00">
                  <c:v>0.50909738409738403</c:v>
                </c:pt>
                <c:pt idx="351" formatCode="####.00">
                  <c:v>0.50909738409738403</c:v>
                </c:pt>
                <c:pt idx="352" formatCode="####.00">
                  <c:v>0.50909738409738403</c:v>
                </c:pt>
                <c:pt idx="353" formatCode="####.00">
                  <c:v>0.50909738409738403</c:v>
                </c:pt>
                <c:pt idx="354" formatCode="####.00">
                  <c:v>0.50909738409738403</c:v>
                </c:pt>
                <c:pt idx="355" formatCode="####.00">
                  <c:v>0.50909738409738403</c:v>
                </c:pt>
                <c:pt idx="356" formatCode="####.00">
                  <c:v>0.50909738409738403</c:v>
                </c:pt>
                <c:pt idx="357" formatCode="####.00">
                  <c:v>0.50909738409738403</c:v>
                </c:pt>
                <c:pt idx="358" formatCode="####.00">
                  <c:v>0.50909738409738403</c:v>
                </c:pt>
                <c:pt idx="359" formatCode="####.00">
                  <c:v>0.50909738409738403</c:v>
                </c:pt>
                <c:pt idx="360" formatCode="####.00">
                  <c:v>0.50909738409738403</c:v>
                </c:pt>
                <c:pt idx="361" formatCode="####.00">
                  <c:v>0.50909738409738403</c:v>
                </c:pt>
                <c:pt idx="362" formatCode="####.00">
                  <c:v>0.49891543641543634</c:v>
                </c:pt>
                <c:pt idx="363" formatCode="####.00">
                  <c:v>0.49891543641543634</c:v>
                </c:pt>
                <c:pt idx="364" formatCode="####.00">
                  <c:v>0.48873348873348865</c:v>
                </c:pt>
                <c:pt idx="365" formatCode="####.00">
                  <c:v>0.48873348873348865</c:v>
                </c:pt>
                <c:pt idx="366" formatCode="####.00">
                  <c:v>0.48873348873348865</c:v>
                </c:pt>
                <c:pt idx="367" formatCode="####.00">
                  <c:v>0.48873348873348865</c:v>
                </c:pt>
                <c:pt idx="368" formatCode="####.00">
                  <c:v>0.47709697709697702</c:v>
                </c:pt>
                <c:pt idx="369" formatCode="####.00">
                  <c:v>0.47709697709697702</c:v>
                </c:pt>
                <c:pt idx="370" formatCode="####.00">
                  <c:v>0.47709697709697702</c:v>
                </c:pt>
                <c:pt idx="371" formatCode="####.00">
                  <c:v>0.47709697709697702</c:v>
                </c:pt>
                <c:pt idx="372" formatCode="####.00">
                  <c:v>0.45801309801309792</c:v>
                </c:pt>
                <c:pt idx="373" formatCode="####.00">
                  <c:v>0.45801309801309792</c:v>
                </c:pt>
                <c:pt idx="374" formatCode="####.00">
                  <c:v>0.45801309801309792</c:v>
                </c:pt>
                <c:pt idx="375" formatCode="####.00">
                  <c:v>0.45801309801309792</c:v>
                </c:pt>
                <c:pt idx="376" formatCode="####.00">
                  <c:v>0.45801309801309792</c:v>
                </c:pt>
                <c:pt idx="377" formatCode="####.00">
                  <c:v>0.45801309801309792</c:v>
                </c:pt>
                <c:pt idx="378" formatCode="####.00">
                  <c:v>0.45801309801309792</c:v>
                </c:pt>
                <c:pt idx="379" formatCode="####.00">
                  <c:v>0.45801309801309792</c:v>
                </c:pt>
                <c:pt idx="380" formatCode="####.00">
                  <c:v>0.43107115107115096</c:v>
                </c:pt>
                <c:pt idx="381" formatCode="####.00">
                  <c:v>0.43107115107115096</c:v>
                </c:pt>
                <c:pt idx="382" formatCode="####.00">
                  <c:v>0.43107115107115096</c:v>
                </c:pt>
                <c:pt idx="383" formatCode="####.00">
                  <c:v>0.43107115107115096</c:v>
                </c:pt>
                <c:pt idx="384" formatCode="####.00">
                  <c:v>0.43107115107115096</c:v>
                </c:pt>
                <c:pt idx="385" formatCode="####.00">
                  <c:v>0.404129204129204</c:v>
                </c:pt>
                <c:pt idx="386" formatCode="####.00">
                  <c:v>0.404129204129204</c:v>
                </c:pt>
                <c:pt idx="387" formatCode="####.00">
                  <c:v>0.404129204129204</c:v>
                </c:pt>
                <c:pt idx="388" formatCode="####.00">
                  <c:v>0.404129204129204</c:v>
                </c:pt>
                <c:pt idx="389" formatCode="####.00">
                  <c:v>0.404129204129204</c:v>
                </c:pt>
                <c:pt idx="390" formatCode="####.00">
                  <c:v>0.3771872571872571</c:v>
                </c:pt>
                <c:pt idx="391" formatCode="####.00">
                  <c:v>0.3771872571872571</c:v>
                </c:pt>
                <c:pt idx="392" formatCode="####.00">
                  <c:v>0.3771872571872571</c:v>
                </c:pt>
                <c:pt idx="393" formatCode="####.00">
                  <c:v>0.3771872571872571</c:v>
                </c:pt>
                <c:pt idx="394" formatCode="####.00">
                  <c:v>0.35024531024531019</c:v>
                </c:pt>
                <c:pt idx="395" formatCode="####.00">
                  <c:v>0.35024531024531019</c:v>
                </c:pt>
                <c:pt idx="396" formatCode="####.00">
                  <c:v>0.35024531024531019</c:v>
                </c:pt>
                <c:pt idx="397" formatCode="####.00">
                  <c:v>0.35024531024531019</c:v>
                </c:pt>
                <c:pt idx="398" formatCode="####.00">
                  <c:v>0.35024531024531019</c:v>
                </c:pt>
                <c:pt idx="399" formatCode="####.00">
                  <c:v>0.35024531024531019</c:v>
                </c:pt>
                <c:pt idx="400" formatCode="####.00">
                  <c:v>0.35024531024531019</c:v>
                </c:pt>
                <c:pt idx="401" formatCode="####.00">
                  <c:v>0.35024531024531019</c:v>
                </c:pt>
                <c:pt idx="402" formatCode="####.00">
                  <c:v>0.35024531024531019</c:v>
                </c:pt>
                <c:pt idx="403" formatCode="####.00">
                  <c:v>0.35024531024531019</c:v>
                </c:pt>
                <c:pt idx="404" formatCode="####.00">
                  <c:v>0.35024531024531019</c:v>
                </c:pt>
                <c:pt idx="405" formatCode="####.00">
                  <c:v>0.35024531024531019</c:v>
                </c:pt>
                <c:pt idx="406" formatCode="####.00">
                  <c:v>0.35024531024531019</c:v>
                </c:pt>
                <c:pt idx="407" formatCode="####.00">
                  <c:v>0.35024531024531019</c:v>
                </c:pt>
                <c:pt idx="408" formatCode="####.00">
                  <c:v>0.35024531024531019</c:v>
                </c:pt>
                <c:pt idx="409" formatCode="####.00">
                  <c:v>0.35024531024531019</c:v>
                </c:pt>
                <c:pt idx="410" formatCode="####.00">
                  <c:v>0.32330336330336329</c:v>
                </c:pt>
                <c:pt idx="411" formatCode="####.00">
                  <c:v>0.32330336330336329</c:v>
                </c:pt>
                <c:pt idx="412" formatCode="####.00">
                  <c:v>0.32330336330336329</c:v>
                </c:pt>
                <c:pt idx="413" formatCode="####.00">
                  <c:v>0.32330336330336329</c:v>
                </c:pt>
                <c:pt idx="414" formatCode="####.00">
                  <c:v>0.32330336330336329</c:v>
                </c:pt>
                <c:pt idx="415" formatCode="####.00">
                  <c:v>0.32330336330336329</c:v>
                </c:pt>
                <c:pt idx="416" formatCode="####.00">
                  <c:v>0.32330336330336329</c:v>
                </c:pt>
                <c:pt idx="417" formatCode="####.00">
                  <c:v>0.32330336330336329</c:v>
                </c:pt>
                <c:pt idx="418" formatCode="####.00">
                  <c:v>0.32330336330336329</c:v>
                </c:pt>
                <c:pt idx="419" formatCode="####.00">
                  <c:v>0.32330336330336329</c:v>
                </c:pt>
                <c:pt idx="420" formatCode="####.00">
                  <c:v>0.32330336330336329</c:v>
                </c:pt>
                <c:pt idx="421" formatCode="####.00">
                  <c:v>0.32330336330336329</c:v>
                </c:pt>
                <c:pt idx="422" formatCode="####.00">
                  <c:v>0.32330336330336329</c:v>
                </c:pt>
                <c:pt idx="423" formatCode="####.00">
                  <c:v>0.32330336330336329</c:v>
                </c:pt>
                <c:pt idx="424" formatCode="####.00">
                  <c:v>0.29636141636141633</c:v>
                </c:pt>
                <c:pt idx="425" formatCode="####.00">
                  <c:v>0.29636141636141633</c:v>
                </c:pt>
                <c:pt idx="426" formatCode="####.00">
                  <c:v>0.29636141636141633</c:v>
                </c:pt>
                <c:pt idx="427" formatCode="####.00">
                  <c:v>0.29636141636141633</c:v>
                </c:pt>
                <c:pt idx="428" formatCode="####.00">
                  <c:v>0.29636141636141633</c:v>
                </c:pt>
                <c:pt idx="429" formatCode="####.00">
                  <c:v>0.29636141636141633</c:v>
                </c:pt>
                <c:pt idx="430" formatCode="####.00">
                  <c:v>0.29636141636141633</c:v>
                </c:pt>
                <c:pt idx="431" formatCode="####.00">
                  <c:v>0.29636141636141633</c:v>
                </c:pt>
                <c:pt idx="432" formatCode="####.00">
                  <c:v>0.29636141636141633</c:v>
                </c:pt>
                <c:pt idx="433" formatCode="####.00">
                  <c:v>0.29636141636141633</c:v>
                </c:pt>
                <c:pt idx="434" formatCode="####.00">
                  <c:v>0.29636141636141633</c:v>
                </c:pt>
                <c:pt idx="435" formatCode="####.00">
                  <c:v>0.29636141636141633</c:v>
                </c:pt>
                <c:pt idx="436" formatCode="####.00">
                  <c:v>0.29636141636141633</c:v>
                </c:pt>
                <c:pt idx="437" formatCode="####.00">
                  <c:v>0.29636141636141633</c:v>
                </c:pt>
                <c:pt idx="438" formatCode="####.00">
                  <c:v>0.29636141636141633</c:v>
                </c:pt>
                <c:pt idx="439" formatCode="####.00">
                  <c:v>0.29636141636141633</c:v>
                </c:pt>
                <c:pt idx="440" formatCode="####.00">
                  <c:v>0.29636141636141633</c:v>
                </c:pt>
                <c:pt idx="441" formatCode="####.00">
                  <c:v>0.29636141636141633</c:v>
                </c:pt>
                <c:pt idx="442" formatCode="####.00">
                  <c:v>0.29636141636141633</c:v>
                </c:pt>
                <c:pt idx="443" formatCode="####.00">
                  <c:v>0.29636141636141633</c:v>
                </c:pt>
                <c:pt idx="444" formatCode="####.00">
                  <c:v>0.29636141636141633</c:v>
                </c:pt>
                <c:pt idx="445" formatCode="####.00">
                  <c:v>0.26941946941946937</c:v>
                </c:pt>
                <c:pt idx="446" formatCode="####.00">
                  <c:v>0.26941946941946937</c:v>
                </c:pt>
                <c:pt idx="447" formatCode="####.00">
                  <c:v>0.26941946941946937</c:v>
                </c:pt>
                <c:pt idx="448" formatCode="####.00">
                  <c:v>0.24247752247752244</c:v>
                </c:pt>
                <c:pt idx="449" formatCode="####.00">
                  <c:v>0.24247752247752244</c:v>
                </c:pt>
                <c:pt idx="450" formatCode="####.00">
                  <c:v>0.24247752247752244</c:v>
                </c:pt>
                <c:pt idx="451" formatCode="####.00">
                  <c:v>0.24247752247752244</c:v>
                </c:pt>
                <c:pt idx="452" formatCode="####.00">
                  <c:v>0.24247752247752244</c:v>
                </c:pt>
                <c:pt idx="453" formatCode="####.00">
                  <c:v>0.24247752247752244</c:v>
                </c:pt>
                <c:pt idx="454" formatCode="####.00">
                  <c:v>0.24247752247752244</c:v>
                </c:pt>
                <c:pt idx="455" formatCode="####.00">
                  <c:v>0.24247752247752244</c:v>
                </c:pt>
                <c:pt idx="456" formatCode="####.00">
                  <c:v>0.24247752247752244</c:v>
                </c:pt>
                <c:pt idx="457" formatCode="####.00">
                  <c:v>0.24247752247752244</c:v>
                </c:pt>
                <c:pt idx="458" formatCode="####.00">
                  <c:v>0.24247752247752244</c:v>
                </c:pt>
                <c:pt idx="459" formatCode="####.00">
                  <c:v>0.24247752247752244</c:v>
                </c:pt>
                <c:pt idx="460" formatCode="####.00">
                  <c:v>0.24247752247752244</c:v>
                </c:pt>
                <c:pt idx="461" formatCode="####.00">
                  <c:v>0.24247752247752244</c:v>
                </c:pt>
                <c:pt idx="462" formatCode="####.00">
                  <c:v>0.24247752247752244</c:v>
                </c:pt>
                <c:pt idx="463" formatCode="####.00">
                  <c:v>0.24247752247752244</c:v>
                </c:pt>
                <c:pt idx="464" formatCode="####.00">
                  <c:v>0.24247752247752244</c:v>
                </c:pt>
                <c:pt idx="465" formatCode="####.00">
                  <c:v>0.24247752247752244</c:v>
                </c:pt>
                <c:pt idx="466" formatCode="####.00">
                  <c:v>0.24247752247752244</c:v>
                </c:pt>
                <c:pt idx="467" formatCode="####.00">
                  <c:v>0.24247752247752244</c:v>
                </c:pt>
                <c:pt idx="468" formatCode="####.00">
                  <c:v>0.24247752247752244</c:v>
                </c:pt>
                <c:pt idx="469" formatCode="####.00">
                  <c:v>0.24247752247752244</c:v>
                </c:pt>
                <c:pt idx="470" formatCode="####.00">
                  <c:v>0.24247752247752244</c:v>
                </c:pt>
                <c:pt idx="471" formatCode="####.00">
                  <c:v>0.24247752247752244</c:v>
                </c:pt>
                <c:pt idx="472" formatCode="####.00">
                  <c:v>0.24247752247752244</c:v>
                </c:pt>
                <c:pt idx="473" formatCode="####.00">
                  <c:v>0.24247752247752244</c:v>
                </c:pt>
                <c:pt idx="474" formatCode="####.00">
                  <c:v>0.24247752247752244</c:v>
                </c:pt>
                <c:pt idx="475" formatCode="####.00">
                  <c:v>0.24247752247752244</c:v>
                </c:pt>
                <c:pt idx="476" formatCode="####.00">
                  <c:v>0.24247752247752244</c:v>
                </c:pt>
                <c:pt idx="477" formatCode="####.00">
                  <c:v>0.24247752247752244</c:v>
                </c:pt>
                <c:pt idx="478" formatCode="####.00">
                  <c:v>0.24247752247752244</c:v>
                </c:pt>
                <c:pt idx="479" formatCode="####.00">
                  <c:v>0.24247752247752244</c:v>
                </c:pt>
                <c:pt idx="480" formatCode="####.00">
                  <c:v>0.24247752247752244</c:v>
                </c:pt>
                <c:pt idx="481" formatCode="####.00">
                  <c:v>0.24247752247752244</c:v>
                </c:pt>
                <c:pt idx="482" formatCode="####.00">
                  <c:v>0.24247752247752244</c:v>
                </c:pt>
                <c:pt idx="483" formatCode="####.00">
                  <c:v>0.24247752247752244</c:v>
                </c:pt>
                <c:pt idx="484" formatCode="####.00">
                  <c:v>0.24247752247752244</c:v>
                </c:pt>
                <c:pt idx="485" formatCode="####.00">
                  <c:v>0.24247752247752244</c:v>
                </c:pt>
                <c:pt idx="486" formatCode="####.00">
                  <c:v>0.24247752247752244</c:v>
                </c:pt>
                <c:pt idx="487" formatCode="####.00">
                  <c:v>0.24247752247752244</c:v>
                </c:pt>
                <c:pt idx="488" formatCode="####.00">
                  <c:v>0.24247752247752244</c:v>
                </c:pt>
                <c:pt idx="489" formatCode="####.00">
                  <c:v>0.24247752247752244</c:v>
                </c:pt>
                <c:pt idx="490" formatCode="####.00">
                  <c:v>0.24247752247752244</c:v>
                </c:pt>
                <c:pt idx="491" formatCode="####.00">
                  <c:v>0.24247752247752244</c:v>
                </c:pt>
                <c:pt idx="492" formatCode="####.00">
                  <c:v>0.24247752247752244</c:v>
                </c:pt>
                <c:pt idx="493" formatCode="####.00">
                  <c:v>0.24247752247752244</c:v>
                </c:pt>
                <c:pt idx="494" formatCode="####.00">
                  <c:v>0.24247752247752244</c:v>
                </c:pt>
                <c:pt idx="495" formatCode="####.00">
                  <c:v>0.24247752247752244</c:v>
                </c:pt>
                <c:pt idx="496" formatCode="####.00">
                  <c:v>0.24247752247752244</c:v>
                </c:pt>
                <c:pt idx="497" formatCode="####.00">
                  <c:v>0.24247752247752244</c:v>
                </c:pt>
                <c:pt idx="498" formatCode="####.00">
                  <c:v>0.24247752247752244</c:v>
                </c:pt>
                <c:pt idx="499" formatCode="####.00">
                  <c:v>0.24247752247752244</c:v>
                </c:pt>
                <c:pt idx="500" formatCode="####.00">
                  <c:v>0.24247752247752244</c:v>
                </c:pt>
                <c:pt idx="501" formatCode="####.00">
                  <c:v>0.24247752247752244</c:v>
                </c:pt>
                <c:pt idx="502" formatCode="####.00">
                  <c:v>0.24247752247752244</c:v>
                </c:pt>
                <c:pt idx="503" formatCode="####.00">
                  <c:v>0.24247752247752244</c:v>
                </c:pt>
                <c:pt idx="504" formatCode="####.00">
                  <c:v>0.24247752247752244</c:v>
                </c:pt>
                <c:pt idx="505" formatCode="####.00">
                  <c:v>0.24247752247752244</c:v>
                </c:pt>
                <c:pt idx="506" formatCode="####.00">
                  <c:v>0.24247752247752244</c:v>
                </c:pt>
                <c:pt idx="507" formatCode="####.00">
                  <c:v>0.24247752247752244</c:v>
                </c:pt>
                <c:pt idx="508" formatCode="####.00">
                  <c:v>0.24247752247752244</c:v>
                </c:pt>
                <c:pt idx="509" formatCode="####.00">
                  <c:v>0.24247752247752244</c:v>
                </c:pt>
                <c:pt idx="510" formatCode="####.00">
                  <c:v>0.24247752247752244</c:v>
                </c:pt>
                <c:pt idx="511" formatCode="####.00">
                  <c:v>0.24247752247752244</c:v>
                </c:pt>
                <c:pt idx="512" formatCode="####.00">
                  <c:v>0.24247752247752244</c:v>
                </c:pt>
                <c:pt idx="513" formatCode="####.00">
                  <c:v>0.24247752247752244</c:v>
                </c:pt>
                <c:pt idx="514" formatCode="####.00">
                  <c:v>0.24247752247752244</c:v>
                </c:pt>
                <c:pt idx="515" formatCode="####.00">
                  <c:v>0.24247752247752244</c:v>
                </c:pt>
                <c:pt idx="516" formatCode="####.00">
                  <c:v>0.24247752247752244</c:v>
                </c:pt>
                <c:pt idx="517" formatCode="####.00">
                  <c:v>0.24247752247752244</c:v>
                </c:pt>
                <c:pt idx="518" formatCode="####.00">
                  <c:v>0.24247752247752244</c:v>
                </c:pt>
                <c:pt idx="519" formatCode="####.00">
                  <c:v>0.24247752247752244</c:v>
                </c:pt>
                <c:pt idx="520" formatCode="####.00">
                  <c:v>0.24247752247752244</c:v>
                </c:pt>
                <c:pt idx="521" formatCode="####.00">
                  <c:v>0.24247752247752244</c:v>
                </c:pt>
                <c:pt idx="522" formatCode="####.00">
                  <c:v>0.24247752247752244</c:v>
                </c:pt>
                <c:pt idx="523" formatCode="####.00">
                  <c:v>0.24247752247752244</c:v>
                </c:pt>
                <c:pt idx="524" formatCode="####.00">
                  <c:v>0.24247752247752244</c:v>
                </c:pt>
                <c:pt idx="525" formatCode="####.00">
                  <c:v>0.21216783216783214</c:v>
                </c:pt>
                <c:pt idx="526" formatCode="####.00">
                  <c:v>0.21216783216783214</c:v>
                </c:pt>
                <c:pt idx="527" formatCode="####.00">
                  <c:v>0.21216783216783214</c:v>
                </c:pt>
                <c:pt idx="528" formatCode="####.00">
                  <c:v>0.21216783216783214</c:v>
                </c:pt>
                <c:pt idx="529" formatCode="####.00">
                  <c:v>0.21216783216783214</c:v>
                </c:pt>
                <c:pt idx="530" formatCode="####.00">
                  <c:v>0.21216783216783214</c:v>
                </c:pt>
                <c:pt idx="531" formatCode="####.00">
                  <c:v>0.21216783216783214</c:v>
                </c:pt>
                <c:pt idx="532" formatCode="####.00">
                  <c:v>0.21216783216783214</c:v>
                </c:pt>
                <c:pt idx="533" formatCode="####.00">
                  <c:v>0.21216783216783214</c:v>
                </c:pt>
                <c:pt idx="534" formatCode="####.00">
                  <c:v>0.21216783216783214</c:v>
                </c:pt>
                <c:pt idx="535" formatCode="####.00">
                  <c:v>0.21216783216783214</c:v>
                </c:pt>
                <c:pt idx="536" formatCode="####.00">
                  <c:v>0.21216783216783214</c:v>
                </c:pt>
                <c:pt idx="537" formatCode="####.00">
                  <c:v>0.21216783216783214</c:v>
                </c:pt>
                <c:pt idx="538" formatCode="####.00">
                  <c:v>0.21216783216783214</c:v>
                </c:pt>
                <c:pt idx="539" formatCode="####.00">
                  <c:v>0.21216783216783214</c:v>
                </c:pt>
                <c:pt idx="540" formatCode="####.00">
                  <c:v>0.21216783216783214</c:v>
                </c:pt>
                <c:pt idx="541" formatCode="####.00">
                  <c:v>0.21216783216783214</c:v>
                </c:pt>
                <c:pt idx="542" formatCode="####.00">
                  <c:v>0.21216783216783214</c:v>
                </c:pt>
                <c:pt idx="543" formatCode="####.00">
                  <c:v>0.21216783216783214</c:v>
                </c:pt>
                <c:pt idx="544" formatCode="####.00">
                  <c:v>0.21216783216783214</c:v>
                </c:pt>
                <c:pt idx="545" formatCode="####.00">
                  <c:v>0.21216783216783214</c:v>
                </c:pt>
                <c:pt idx="546" formatCode="####.00">
                  <c:v>0.21216783216783214</c:v>
                </c:pt>
                <c:pt idx="547" formatCode="####.00">
                  <c:v>0.21216783216783214</c:v>
                </c:pt>
                <c:pt idx="548" formatCode="####.00">
                  <c:v>0.21216783216783214</c:v>
                </c:pt>
                <c:pt idx="549" formatCode="####.00">
                  <c:v>0.21216783216783214</c:v>
                </c:pt>
                <c:pt idx="550" formatCode="####.00">
                  <c:v>0.21216783216783214</c:v>
                </c:pt>
                <c:pt idx="551" formatCode="####.00">
                  <c:v>0.21216783216783214</c:v>
                </c:pt>
                <c:pt idx="552" formatCode="####.00">
                  <c:v>0.21216783216783214</c:v>
                </c:pt>
                <c:pt idx="553" formatCode="####.00">
                  <c:v>0.21216783216783214</c:v>
                </c:pt>
                <c:pt idx="554" formatCode="####.00">
                  <c:v>0.21216783216783214</c:v>
                </c:pt>
                <c:pt idx="555" formatCode="####.00">
                  <c:v>0.21216783216783214</c:v>
                </c:pt>
                <c:pt idx="556" formatCode="####.00">
                  <c:v>0.21216783216783214</c:v>
                </c:pt>
                <c:pt idx="557" formatCode="####.00">
                  <c:v>0.21216783216783214</c:v>
                </c:pt>
                <c:pt idx="558" formatCode="####.00">
                  <c:v>0.21216783216783214</c:v>
                </c:pt>
                <c:pt idx="559" formatCode="####.00">
                  <c:v>0.21216783216783214</c:v>
                </c:pt>
                <c:pt idx="560" formatCode="####.00">
                  <c:v>0.21216783216783214</c:v>
                </c:pt>
                <c:pt idx="561" formatCode="####.00">
                  <c:v>0.21216783216783214</c:v>
                </c:pt>
                <c:pt idx="562" formatCode="####.00">
                  <c:v>0.21216783216783214</c:v>
                </c:pt>
                <c:pt idx="563" formatCode="####.00">
                  <c:v>0.21216783216783214</c:v>
                </c:pt>
                <c:pt idx="564" formatCode="####.00">
                  <c:v>0.21216783216783214</c:v>
                </c:pt>
                <c:pt idx="565" formatCode="####.00">
                  <c:v>0.21216783216783214</c:v>
                </c:pt>
                <c:pt idx="566" formatCode="####.00">
                  <c:v>0.21216783216783214</c:v>
                </c:pt>
                <c:pt idx="567" formatCode="####.00">
                  <c:v>0.21216783216783214</c:v>
                </c:pt>
                <c:pt idx="568" formatCode="####.00">
                  <c:v>0.21216783216783214</c:v>
                </c:pt>
                <c:pt idx="569" formatCode="####.00">
                  <c:v>0.21216783216783214</c:v>
                </c:pt>
                <c:pt idx="570" formatCode="####.00">
                  <c:v>0.21216783216783214</c:v>
                </c:pt>
                <c:pt idx="571" formatCode="####.00">
                  <c:v>0.21216783216783214</c:v>
                </c:pt>
                <c:pt idx="572" formatCode="####.00">
                  <c:v>0.21216783216783214</c:v>
                </c:pt>
                <c:pt idx="573" formatCode="####.00">
                  <c:v>0.21216783216783214</c:v>
                </c:pt>
                <c:pt idx="574" formatCode="####.00">
                  <c:v>0.21216783216783214</c:v>
                </c:pt>
                <c:pt idx="575" formatCode="####.00">
                  <c:v>0.21216783216783214</c:v>
                </c:pt>
                <c:pt idx="576" formatCode="####.00">
                  <c:v>0.21216783216783214</c:v>
                </c:pt>
                <c:pt idx="577" formatCode="####.00">
                  <c:v>0.21216783216783214</c:v>
                </c:pt>
                <c:pt idx="578" formatCode="####.00">
                  <c:v>0.21216783216783214</c:v>
                </c:pt>
                <c:pt idx="579" formatCode="####.00">
                  <c:v>0.21216783216783214</c:v>
                </c:pt>
                <c:pt idx="580" formatCode="####.00">
                  <c:v>0.21216783216783214</c:v>
                </c:pt>
                <c:pt idx="581" formatCode="####.00">
                  <c:v>0.21216783216783214</c:v>
                </c:pt>
                <c:pt idx="582" formatCode="####.00">
                  <c:v>0.21216783216783214</c:v>
                </c:pt>
                <c:pt idx="583" formatCode="####.00">
                  <c:v>0.21216783216783214</c:v>
                </c:pt>
                <c:pt idx="584" formatCode="####.00">
                  <c:v>0.21216783216783214</c:v>
                </c:pt>
                <c:pt idx="585" formatCode="####.00">
                  <c:v>0.21216783216783214</c:v>
                </c:pt>
                <c:pt idx="586" formatCode="####.00">
                  <c:v>0.21216783216783214</c:v>
                </c:pt>
                <c:pt idx="587" formatCode="####.00">
                  <c:v>0.21216783216783214</c:v>
                </c:pt>
                <c:pt idx="588" formatCode="####.00">
                  <c:v>0.21216783216783214</c:v>
                </c:pt>
                <c:pt idx="589" formatCode="####.00">
                  <c:v>0.21216783216783214</c:v>
                </c:pt>
                <c:pt idx="590" formatCode="####.00">
                  <c:v>0.21216783216783214</c:v>
                </c:pt>
                <c:pt idx="591" formatCode="####.00">
                  <c:v>0.21216783216783214</c:v>
                </c:pt>
                <c:pt idx="592" formatCode="####.00">
                  <c:v>0.21216783216783214</c:v>
                </c:pt>
                <c:pt idx="593" formatCode="####.00">
                  <c:v>0.21216783216783214</c:v>
                </c:pt>
                <c:pt idx="594" formatCode="####.00">
                  <c:v>0.21216783216783214</c:v>
                </c:pt>
                <c:pt idx="595" formatCode="####.00">
                  <c:v>0.21216783216783214</c:v>
                </c:pt>
                <c:pt idx="596" formatCode="####.00">
                  <c:v>0.21216783216783214</c:v>
                </c:pt>
                <c:pt idx="597" formatCode="####.00">
                  <c:v>0.21216783216783214</c:v>
                </c:pt>
                <c:pt idx="598" formatCode="####.00">
                  <c:v>0.21216783216783214</c:v>
                </c:pt>
                <c:pt idx="599" formatCode="####.00">
                  <c:v>0.21216783216783214</c:v>
                </c:pt>
                <c:pt idx="600" formatCode="####.00">
                  <c:v>0.21216783216783214</c:v>
                </c:pt>
                <c:pt idx="601" formatCode="####.00">
                  <c:v>0.21216783216783214</c:v>
                </c:pt>
                <c:pt idx="602" formatCode="####.00">
                  <c:v>0.21216783216783214</c:v>
                </c:pt>
                <c:pt idx="603" formatCode="####.00">
                  <c:v>0.21216783216783214</c:v>
                </c:pt>
                <c:pt idx="604" formatCode="####.00">
                  <c:v>0.21216783216783214</c:v>
                </c:pt>
                <c:pt idx="605" formatCode="####.00">
                  <c:v>0.21216783216783214</c:v>
                </c:pt>
                <c:pt idx="606" formatCode="####.00">
                  <c:v>0.21216783216783214</c:v>
                </c:pt>
                <c:pt idx="607" formatCode="####.00">
                  <c:v>0.21216783216783214</c:v>
                </c:pt>
                <c:pt idx="608" formatCode="####.00">
                  <c:v>0.21216783216783214</c:v>
                </c:pt>
                <c:pt idx="609" formatCode="####.00">
                  <c:v>0.21216783216783214</c:v>
                </c:pt>
                <c:pt idx="610" formatCode="####.00">
                  <c:v>0.21216783216783214</c:v>
                </c:pt>
                <c:pt idx="611" formatCode="####.00">
                  <c:v>0.21216783216783214</c:v>
                </c:pt>
                <c:pt idx="612" formatCode="####.00">
                  <c:v>0.21216783216783214</c:v>
                </c:pt>
                <c:pt idx="613" formatCode="####.00">
                  <c:v>0.21216783216783214</c:v>
                </c:pt>
                <c:pt idx="614" formatCode="####.00">
                  <c:v>0.21216783216783214</c:v>
                </c:pt>
                <c:pt idx="615" formatCode="####.00">
                  <c:v>0.21216783216783214</c:v>
                </c:pt>
                <c:pt idx="616" formatCode="####.00">
                  <c:v>0.21216783216783214</c:v>
                </c:pt>
                <c:pt idx="617" formatCode="####.00">
                  <c:v>0.18185814185814184</c:v>
                </c:pt>
                <c:pt idx="618" formatCode="####.00">
                  <c:v>0.18185814185814184</c:v>
                </c:pt>
                <c:pt idx="619" formatCode="####.00">
                  <c:v>0.18185814185814184</c:v>
                </c:pt>
                <c:pt idx="620" formatCode="####.00">
                  <c:v>0.18185814185814184</c:v>
                </c:pt>
                <c:pt idx="621" formatCode="####.00">
                  <c:v>0.18185814185814184</c:v>
                </c:pt>
                <c:pt idx="622" formatCode="####.00">
                  <c:v>0.18185814185814184</c:v>
                </c:pt>
                <c:pt idx="623" formatCode="####.00">
                  <c:v>0.18185814185814184</c:v>
                </c:pt>
                <c:pt idx="624" formatCode="####.00">
                  <c:v>0.18185814185814184</c:v>
                </c:pt>
                <c:pt idx="625" formatCode="####.00">
                  <c:v>0.18185814185814184</c:v>
                </c:pt>
                <c:pt idx="626" formatCode="####.00">
                  <c:v>0.18185814185814184</c:v>
                </c:pt>
                <c:pt idx="627" formatCode="####.00">
                  <c:v>0.18185814185814184</c:v>
                </c:pt>
                <c:pt idx="628" formatCode="####.00">
                  <c:v>0.18185814185814184</c:v>
                </c:pt>
                <c:pt idx="629" formatCode="####.00">
                  <c:v>0.18185814185814184</c:v>
                </c:pt>
                <c:pt idx="630" formatCode="####.00">
                  <c:v>0.18185814185814184</c:v>
                </c:pt>
                <c:pt idx="631" formatCode="####.00">
                  <c:v>0.18185814185814184</c:v>
                </c:pt>
                <c:pt idx="632" formatCode="####.00">
                  <c:v>0.18185814185814184</c:v>
                </c:pt>
                <c:pt idx="633" formatCode="####.00">
                  <c:v>0.18185814185814184</c:v>
                </c:pt>
                <c:pt idx="634" formatCode="####.00">
                  <c:v>0.18185814185814184</c:v>
                </c:pt>
                <c:pt idx="635" formatCode="####.00">
                  <c:v>0.18185814185814184</c:v>
                </c:pt>
                <c:pt idx="636" formatCode="####.00">
                  <c:v>0.18185814185814184</c:v>
                </c:pt>
                <c:pt idx="637" formatCode="####.00">
                  <c:v>0.18185814185814184</c:v>
                </c:pt>
                <c:pt idx="638" formatCode="####.00">
                  <c:v>0.18185814185814184</c:v>
                </c:pt>
                <c:pt idx="639" formatCode="####.00">
                  <c:v>0.18185814185814184</c:v>
                </c:pt>
                <c:pt idx="640" formatCode="####.00">
                  <c:v>0.18185814185814184</c:v>
                </c:pt>
                <c:pt idx="641" formatCode="####.00">
                  <c:v>0.18185814185814184</c:v>
                </c:pt>
                <c:pt idx="642" formatCode="####.00">
                  <c:v>0.18185814185814184</c:v>
                </c:pt>
                <c:pt idx="643" formatCode="####.00">
                  <c:v>0.18185814185814184</c:v>
                </c:pt>
                <c:pt idx="644" formatCode="####.00">
                  <c:v>0.18185814185814184</c:v>
                </c:pt>
                <c:pt idx="645" formatCode="####.00">
                  <c:v>0.18185814185814184</c:v>
                </c:pt>
                <c:pt idx="646" formatCode="####.00">
                  <c:v>0.18185814185814184</c:v>
                </c:pt>
                <c:pt idx="647" formatCode="####.00">
                  <c:v>0.18185814185814184</c:v>
                </c:pt>
                <c:pt idx="648" formatCode="####.00">
                  <c:v>0.18185814185814184</c:v>
                </c:pt>
                <c:pt idx="649" formatCode="####.00">
                  <c:v>0.18185814185814184</c:v>
                </c:pt>
                <c:pt idx="650" formatCode="####.00">
                  <c:v>0.18185814185814184</c:v>
                </c:pt>
                <c:pt idx="651" formatCode="####.00">
                  <c:v>0.18185814185814184</c:v>
                </c:pt>
                <c:pt idx="652" formatCode="####.00">
                  <c:v>0.18185814185814184</c:v>
                </c:pt>
                <c:pt idx="653" formatCode="####.00">
                  <c:v>0.18185814185814184</c:v>
                </c:pt>
                <c:pt idx="654" formatCode="####.00">
                  <c:v>0.18185814185814184</c:v>
                </c:pt>
                <c:pt idx="655" formatCode="####.00">
                  <c:v>0.18185814185814184</c:v>
                </c:pt>
                <c:pt idx="656" formatCode="####.00">
                  <c:v>0.18185814185814184</c:v>
                </c:pt>
                <c:pt idx="657" formatCode="####.00">
                  <c:v>0.18185814185814184</c:v>
                </c:pt>
                <c:pt idx="658" formatCode="####.00">
                  <c:v>0.18185814185814184</c:v>
                </c:pt>
                <c:pt idx="659" formatCode="####.00">
                  <c:v>0.15154845154845153</c:v>
                </c:pt>
                <c:pt idx="660" formatCode="####.00">
                  <c:v>0.15154845154845153</c:v>
                </c:pt>
                <c:pt idx="661" formatCode="####.00">
                  <c:v>0.15154845154845153</c:v>
                </c:pt>
                <c:pt idx="662" formatCode="####.00">
                  <c:v>0.15154845154845153</c:v>
                </c:pt>
                <c:pt idx="663" formatCode="####.00">
                  <c:v>0.15154845154845153</c:v>
                </c:pt>
                <c:pt idx="664" formatCode="####.00">
                  <c:v>0.15154845154845153</c:v>
                </c:pt>
                <c:pt idx="665" formatCode="####.00">
                  <c:v>0.15154845154845153</c:v>
                </c:pt>
                <c:pt idx="666" formatCode="####.00">
                  <c:v>0.15154845154845153</c:v>
                </c:pt>
                <c:pt idx="667" formatCode="####.00">
                  <c:v>0.15154845154845153</c:v>
                </c:pt>
                <c:pt idx="668" formatCode="####.00">
                  <c:v>0.15154845154845153</c:v>
                </c:pt>
                <c:pt idx="669" formatCode="####.00">
                  <c:v>0.15154845154845153</c:v>
                </c:pt>
                <c:pt idx="670" formatCode="####.00">
                  <c:v>0.15154845154845153</c:v>
                </c:pt>
                <c:pt idx="671" formatCode="####.00">
                  <c:v>0.15154845154845153</c:v>
                </c:pt>
                <c:pt idx="672" formatCode="####.00">
                  <c:v>0.15154845154845153</c:v>
                </c:pt>
                <c:pt idx="673" formatCode="####.00">
                  <c:v>0.15154845154845153</c:v>
                </c:pt>
                <c:pt idx="674" formatCode="####.00">
                  <c:v>0.15154845154845153</c:v>
                </c:pt>
                <c:pt idx="675" formatCode="####.00">
                  <c:v>0.15154845154845153</c:v>
                </c:pt>
                <c:pt idx="676" formatCode="####.00">
                  <c:v>0.15154845154845153</c:v>
                </c:pt>
                <c:pt idx="677" formatCode="####.00">
                  <c:v>0.15154845154845153</c:v>
                </c:pt>
                <c:pt idx="678" formatCode="####.00">
                  <c:v>0.15154845154845153</c:v>
                </c:pt>
                <c:pt idx="679" formatCode="####.00">
                  <c:v>0.15154845154845153</c:v>
                </c:pt>
                <c:pt idx="680" formatCode="####.00">
                  <c:v>0.15154845154845153</c:v>
                </c:pt>
                <c:pt idx="681" formatCode="####.00">
                  <c:v>0.15154845154845153</c:v>
                </c:pt>
                <c:pt idx="682" formatCode="####.00">
                  <c:v>0.15154845154845153</c:v>
                </c:pt>
                <c:pt idx="683" formatCode="####.00">
                  <c:v>0.15154845154845153</c:v>
                </c:pt>
                <c:pt idx="684" formatCode="####.00">
                  <c:v>0.15154845154845153</c:v>
                </c:pt>
                <c:pt idx="685" formatCode="####.00">
                  <c:v>0.15154845154845153</c:v>
                </c:pt>
                <c:pt idx="686" formatCode="####.00">
                  <c:v>0.15154845154845153</c:v>
                </c:pt>
                <c:pt idx="687" formatCode="####.00">
                  <c:v>0.15154845154845153</c:v>
                </c:pt>
                <c:pt idx="688" formatCode="####.00">
                  <c:v>0.15154845154845153</c:v>
                </c:pt>
                <c:pt idx="689" formatCode="####.00">
                  <c:v>0.15154845154845153</c:v>
                </c:pt>
                <c:pt idx="690" formatCode="####.00">
                  <c:v>0.15154845154845153</c:v>
                </c:pt>
                <c:pt idx="691" formatCode="####.00">
                  <c:v>0.15154845154845153</c:v>
                </c:pt>
                <c:pt idx="692" formatCode="####.00">
                  <c:v>0.15154845154845153</c:v>
                </c:pt>
                <c:pt idx="693" formatCode="####.00">
                  <c:v>0.15154845154845153</c:v>
                </c:pt>
                <c:pt idx="694" formatCode="####.00">
                  <c:v>0.15154845154845153</c:v>
                </c:pt>
                <c:pt idx="695" formatCode="####.00">
                  <c:v>0.15154845154845153</c:v>
                </c:pt>
                <c:pt idx="696" formatCode="####.00">
                  <c:v>0.15154845154845153</c:v>
                </c:pt>
                <c:pt idx="697" formatCode="####.00">
                  <c:v>0.15154845154845153</c:v>
                </c:pt>
                <c:pt idx="698" formatCode="####.00">
                  <c:v>0.15154845154845153</c:v>
                </c:pt>
                <c:pt idx="699" formatCode="####.00">
                  <c:v>0.15154845154845153</c:v>
                </c:pt>
                <c:pt idx="700" formatCode="####.00">
                  <c:v>0.15154845154845153</c:v>
                </c:pt>
                <c:pt idx="701" formatCode="####.00">
                  <c:v>0.15154845154845153</c:v>
                </c:pt>
                <c:pt idx="702" formatCode="####.00">
                  <c:v>0.15154845154845153</c:v>
                </c:pt>
                <c:pt idx="703" formatCode="####.00">
                  <c:v>0.12123876123876123</c:v>
                </c:pt>
                <c:pt idx="704" formatCode="####.00">
                  <c:v>0.12123876123876123</c:v>
                </c:pt>
                <c:pt idx="705" formatCode="####.00">
                  <c:v>0.12123876123876123</c:v>
                </c:pt>
                <c:pt idx="706" formatCode="####.00">
                  <c:v>0.12123876123876123</c:v>
                </c:pt>
                <c:pt idx="707" formatCode="####.00">
                  <c:v>0.12123876123876123</c:v>
                </c:pt>
                <c:pt idx="708" formatCode="####.00">
                  <c:v>0.12123876123876123</c:v>
                </c:pt>
                <c:pt idx="709" formatCode="####.00">
                  <c:v>0.12123876123876123</c:v>
                </c:pt>
                <c:pt idx="710" formatCode="####.00">
                  <c:v>0.12123876123876123</c:v>
                </c:pt>
                <c:pt idx="711" formatCode="####.00">
                  <c:v>0.12123876123876123</c:v>
                </c:pt>
                <c:pt idx="712" formatCode="####.00">
                  <c:v>0.12123876123876123</c:v>
                </c:pt>
                <c:pt idx="713" formatCode="####.00">
                  <c:v>0.12123876123876123</c:v>
                </c:pt>
                <c:pt idx="714" formatCode="####.00">
                  <c:v>0.12123876123876123</c:v>
                </c:pt>
                <c:pt idx="715" formatCode="####.00">
                  <c:v>0.12123876123876123</c:v>
                </c:pt>
                <c:pt idx="716" formatCode="####.00">
                  <c:v>0.12123876123876123</c:v>
                </c:pt>
                <c:pt idx="717" formatCode="####.00">
                  <c:v>0.12123876123876123</c:v>
                </c:pt>
                <c:pt idx="718" formatCode="####.00">
                  <c:v>0.12123876123876123</c:v>
                </c:pt>
                <c:pt idx="719" formatCode="####.00">
                  <c:v>0.12123876123876123</c:v>
                </c:pt>
                <c:pt idx="720" formatCode="####.00">
                  <c:v>0.12123876123876123</c:v>
                </c:pt>
                <c:pt idx="721" formatCode="####.00">
                  <c:v>0.12123876123876123</c:v>
                </c:pt>
                <c:pt idx="722" formatCode="####.00">
                  <c:v>0.12123876123876123</c:v>
                </c:pt>
                <c:pt idx="723" formatCode="####.00">
                  <c:v>0.12123876123876123</c:v>
                </c:pt>
                <c:pt idx="724" formatCode="####.00">
                  <c:v>0.12123876123876123</c:v>
                </c:pt>
                <c:pt idx="725" formatCode="####.00">
                  <c:v>0.12123876123876123</c:v>
                </c:pt>
                <c:pt idx="726" formatCode="####.00">
                  <c:v>0.12123876123876123</c:v>
                </c:pt>
                <c:pt idx="727" formatCode="####.00">
                  <c:v>0.12123876123876123</c:v>
                </c:pt>
                <c:pt idx="728" formatCode="####.00">
                  <c:v>0.12123876123876123</c:v>
                </c:pt>
                <c:pt idx="729" formatCode="####.00">
                  <c:v>0.12123876123876123</c:v>
                </c:pt>
                <c:pt idx="730" formatCode="####.00">
                  <c:v>0.12123876123876123</c:v>
                </c:pt>
                <c:pt idx="731" formatCode="####.00">
                  <c:v>0.12123876123876123</c:v>
                </c:pt>
                <c:pt idx="732" formatCode="####.00">
                  <c:v>0.12123876123876123</c:v>
                </c:pt>
                <c:pt idx="733" formatCode="####.00">
                  <c:v>0.12123876123876123</c:v>
                </c:pt>
                <c:pt idx="734" formatCode="####.00">
                  <c:v>0.12123876123876123</c:v>
                </c:pt>
                <c:pt idx="735" formatCode="####.00">
                  <c:v>0.12123876123876123</c:v>
                </c:pt>
                <c:pt idx="736" formatCode="####.00">
                  <c:v>0.12123876123876123</c:v>
                </c:pt>
                <c:pt idx="737" formatCode="####.00">
                  <c:v>0.12123876123876123</c:v>
                </c:pt>
                <c:pt idx="738" formatCode="####.00">
                  <c:v>0.12123876123876123</c:v>
                </c:pt>
                <c:pt idx="739" formatCode="####.00">
                  <c:v>0.12123876123876123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D92-425D-9F4D-8127D4D04B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0529792"/>
        <c:axId val="470533320"/>
      </c:scatterChart>
      <c:valAx>
        <c:axId val="470529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70533320"/>
        <c:crosses val="autoZero"/>
        <c:crossBetween val="midCat"/>
      </c:valAx>
      <c:valAx>
        <c:axId val="470533320"/>
        <c:scaling>
          <c:orientation val="minMax"/>
          <c:max val="1"/>
        </c:scaling>
        <c:delete val="0"/>
        <c:axPos val="l"/>
        <c:numFmt formatCode="#,##0.00_);[Red]\(#,##0.00\)" sourceLinked="0"/>
        <c:majorTickMark val="none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70529792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170913011049893E-2"/>
          <c:y val="0.83930446833954298"/>
          <c:w val="0.85944893645952991"/>
          <c:h val="0.113675967325722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1154154692087815E-2"/>
          <c:y val="2.6284343919633503E-2"/>
          <c:w val="0.88397937646518221"/>
          <c:h val="0.6981039328121226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Sheet2!$D$2</c:f>
              <c:strCache>
                <c:ptCount val="1"/>
                <c:pt idx="0">
                  <c:v>Men Masticatiory dysfunction (-)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Sheet2!$C$3:$C$744</c:f>
              <c:numCache>
                <c:formatCode>General</c:formatCode>
                <c:ptCount val="74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</c:numCache>
            </c:numRef>
          </c:xVal>
          <c:yVal>
            <c:numRef>
              <c:f>Sheet2!$D$3:$D$744</c:f>
              <c:numCache>
                <c:formatCode>###0.00</c:formatCode>
                <c:ptCount val="7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 formatCode="####.00">
                  <c:v>0.98360655737704916</c:v>
                </c:pt>
                <c:pt idx="29" formatCode="####.00">
                  <c:v>0.98360655737704916</c:v>
                </c:pt>
                <c:pt idx="30" formatCode="####.00">
                  <c:v>0.98360655737704916</c:v>
                </c:pt>
                <c:pt idx="31" formatCode="####.00">
                  <c:v>0.98360655737704916</c:v>
                </c:pt>
                <c:pt idx="32" formatCode="####.00">
                  <c:v>0.98360655737704916</c:v>
                </c:pt>
                <c:pt idx="33" formatCode="####.00">
                  <c:v>0.98360655737704916</c:v>
                </c:pt>
                <c:pt idx="34" formatCode="####.00">
                  <c:v>0.98360655737704916</c:v>
                </c:pt>
                <c:pt idx="35" formatCode="####.00">
                  <c:v>0.98360655737704916</c:v>
                </c:pt>
                <c:pt idx="36" formatCode="####.00">
                  <c:v>0.98360655737704916</c:v>
                </c:pt>
                <c:pt idx="37" formatCode="####.00">
                  <c:v>0.98360655737704916</c:v>
                </c:pt>
                <c:pt idx="38" formatCode="####.00">
                  <c:v>0.98360655737704916</c:v>
                </c:pt>
                <c:pt idx="39" formatCode="####.00">
                  <c:v>0.98360655737704916</c:v>
                </c:pt>
                <c:pt idx="40" formatCode="####.00">
                  <c:v>0.98360655737704916</c:v>
                </c:pt>
                <c:pt idx="41" formatCode="####.00">
                  <c:v>0.98360655737704916</c:v>
                </c:pt>
                <c:pt idx="42" formatCode="####.00">
                  <c:v>0.98360655737704916</c:v>
                </c:pt>
                <c:pt idx="43" formatCode="####.00">
                  <c:v>0.98360655737704916</c:v>
                </c:pt>
                <c:pt idx="44" formatCode="####.00">
                  <c:v>0.98360655737704916</c:v>
                </c:pt>
                <c:pt idx="45" formatCode="####.00">
                  <c:v>0.98360655737704916</c:v>
                </c:pt>
                <c:pt idx="46" formatCode="####.00">
                  <c:v>0.98360655737704916</c:v>
                </c:pt>
                <c:pt idx="47" formatCode="####.00">
                  <c:v>0.98360655737704916</c:v>
                </c:pt>
                <c:pt idx="48" formatCode="####.00">
                  <c:v>0.98360655737704916</c:v>
                </c:pt>
                <c:pt idx="49" formatCode="####.00">
                  <c:v>0.98360655737704916</c:v>
                </c:pt>
                <c:pt idx="50" formatCode="####.00">
                  <c:v>0.98360655737704916</c:v>
                </c:pt>
                <c:pt idx="51" formatCode="####.00">
                  <c:v>0.98360655737704916</c:v>
                </c:pt>
                <c:pt idx="52" formatCode="####.00">
                  <c:v>0.98360655737704916</c:v>
                </c:pt>
                <c:pt idx="53" formatCode="####.00">
                  <c:v>0.98360655737704916</c:v>
                </c:pt>
                <c:pt idx="54" formatCode="####.00">
                  <c:v>0.98360655737704916</c:v>
                </c:pt>
                <c:pt idx="55" formatCode="####.00">
                  <c:v>0.98360655737704916</c:v>
                </c:pt>
                <c:pt idx="56" formatCode="####.00">
                  <c:v>0.98360655737704916</c:v>
                </c:pt>
                <c:pt idx="57" formatCode="####.00">
                  <c:v>0.98360655737704916</c:v>
                </c:pt>
                <c:pt idx="58" formatCode="####.00">
                  <c:v>0.98360655737704916</c:v>
                </c:pt>
                <c:pt idx="59" formatCode="####.00">
                  <c:v>0.98360655737704916</c:v>
                </c:pt>
                <c:pt idx="60" formatCode="####.00">
                  <c:v>0.98360655737704916</c:v>
                </c:pt>
                <c:pt idx="61" formatCode="####.00">
                  <c:v>0.96721311475409832</c:v>
                </c:pt>
                <c:pt idx="62" formatCode="####.00">
                  <c:v>0.96721311475409832</c:v>
                </c:pt>
                <c:pt idx="63" formatCode="####.00">
                  <c:v>0.9508196721311476</c:v>
                </c:pt>
                <c:pt idx="64" formatCode="####.00">
                  <c:v>0.9508196721311476</c:v>
                </c:pt>
                <c:pt idx="65" formatCode="####.00">
                  <c:v>0.9508196721311476</c:v>
                </c:pt>
                <c:pt idx="66" formatCode="####.00">
                  <c:v>0.9508196721311476</c:v>
                </c:pt>
                <c:pt idx="67" formatCode="####.00">
                  <c:v>0.9508196721311476</c:v>
                </c:pt>
                <c:pt idx="68" formatCode="####.00">
                  <c:v>0.9508196721311476</c:v>
                </c:pt>
                <c:pt idx="69" formatCode="####.00">
                  <c:v>0.9508196721311476</c:v>
                </c:pt>
                <c:pt idx="70" formatCode="####.00">
                  <c:v>0.9508196721311476</c:v>
                </c:pt>
                <c:pt idx="71" formatCode="####.00">
                  <c:v>0.9508196721311476</c:v>
                </c:pt>
                <c:pt idx="72" formatCode="####.00">
                  <c:v>0.9508196721311476</c:v>
                </c:pt>
                <c:pt idx="73" formatCode="####.00">
                  <c:v>0.9508196721311476</c:v>
                </c:pt>
                <c:pt idx="74" formatCode="####.00">
                  <c:v>0.9508196721311476</c:v>
                </c:pt>
                <c:pt idx="75" formatCode="####.00">
                  <c:v>0.9508196721311476</c:v>
                </c:pt>
                <c:pt idx="76" formatCode="####.00">
                  <c:v>0.91803278688524603</c:v>
                </c:pt>
                <c:pt idx="77" formatCode="####.00">
                  <c:v>0.91803278688524603</c:v>
                </c:pt>
                <c:pt idx="78" formatCode="####.00">
                  <c:v>0.91803278688524603</c:v>
                </c:pt>
                <c:pt idx="79" formatCode="####.00">
                  <c:v>0.91803278688524603</c:v>
                </c:pt>
                <c:pt idx="80" formatCode="####.00">
                  <c:v>0.91803278688524603</c:v>
                </c:pt>
                <c:pt idx="81" formatCode="####.00">
                  <c:v>0.91803278688524603</c:v>
                </c:pt>
                <c:pt idx="82" formatCode="####.00">
                  <c:v>0.91803278688524603</c:v>
                </c:pt>
                <c:pt idx="83" formatCode="####.00">
                  <c:v>0.91803278688524603</c:v>
                </c:pt>
                <c:pt idx="84" formatCode="####.00">
                  <c:v>0.91803278688524603</c:v>
                </c:pt>
                <c:pt idx="85" formatCode="####.00">
                  <c:v>0.91803278688524603</c:v>
                </c:pt>
                <c:pt idx="86" formatCode="####.00">
                  <c:v>0.91803278688524603</c:v>
                </c:pt>
                <c:pt idx="87" formatCode="####.00">
                  <c:v>0.91803278688524603</c:v>
                </c:pt>
                <c:pt idx="88" formatCode="####.00">
                  <c:v>0.90163934426229519</c:v>
                </c:pt>
                <c:pt idx="89" formatCode="####.00">
                  <c:v>0.88524590163934436</c:v>
                </c:pt>
                <c:pt idx="90" formatCode="####.00">
                  <c:v>0.88524590163934436</c:v>
                </c:pt>
                <c:pt idx="91" formatCode="####.00">
                  <c:v>0.88524590163934436</c:v>
                </c:pt>
                <c:pt idx="92" formatCode="####.00">
                  <c:v>0.88524590163934436</c:v>
                </c:pt>
                <c:pt idx="93" formatCode="####.00">
                  <c:v>0.88524590163934436</c:v>
                </c:pt>
                <c:pt idx="94" formatCode="####.00">
                  <c:v>0.88524590163934436</c:v>
                </c:pt>
                <c:pt idx="95" formatCode="####.00">
                  <c:v>0.88524590163934436</c:v>
                </c:pt>
                <c:pt idx="96" formatCode="####.00">
                  <c:v>0.88524590163934436</c:v>
                </c:pt>
                <c:pt idx="97" formatCode="####.00">
                  <c:v>0.88524590163934436</c:v>
                </c:pt>
                <c:pt idx="98" formatCode="####.00">
                  <c:v>0.88524590163934436</c:v>
                </c:pt>
                <c:pt idx="99" formatCode="####.00">
                  <c:v>0.88524590163934436</c:v>
                </c:pt>
                <c:pt idx="100" formatCode="####.00">
                  <c:v>0.88524590163934436</c:v>
                </c:pt>
                <c:pt idx="101" formatCode="####.00">
                  <c:v>0.88524590163934436</c:v>
                </c:pt>
                <c:pt idx="102" formatCode="####.00">
                  <c:v>0.88524590163934436</c:v>
                </c:pt>
                <c:pt idx="103" formatCode="####.00">
                  <c:v>0.88524590163934436</c:v>
                </c:pt>
                <c:pt idx="104" formatCode="####.00">
                  <c:v>0.88524590163934436</c:v>
                </c:pt>
                <c:pt idx="105" formatCode="####.00">
                  <c:v>0.88524590163934436</c:v>
                </c:pt>
                <c:pt idx="106" formatCode="####.00">
                  <c:v>0.88524590163934436</c:v>
                </c:pt>
                <c:pt idx="107" formatCode="####.00">
                  <c:v>0.88524590163934436</c:v>
                </c:pt>
                <c:pt idx="108" formatCode="####.00">
                  <c:v>0.88524590163934436</c:v>
                </c:pt>
                <c:pt idx="109" formatCode="####.00">
                  <c:v>0.88524590163934436</c:v>
                </c:pt>
                <c:pt idx="110" formatCode="####.00">
                  <c:v>0.88524590163934436</c:v>
                </c:pt>
                <c:pt idx="111" formatCode="####.00">
                  <c:v>0.88524590163934436</c:v>
                </c:pt>
                <c:pt idx="112" formatCode="####.00">
                  <c:v>0.86885245901639352</c:v>
                </c:pt>
                <c:pt idx="113" formatCode="####.00">
                  <c:v>0.86885245901639352</c:v>
                </c:pt>
                <c:pt idx="114" formatCode="####.00">
                  <c:v>0.86885245901639352</c:v>
                </c:pt>
                <c:pt idx="115" formatCode="####.00">
                  <c:v>0.86885245901639352</c:v>
                </c:pt>
                <c:pt idx="116" formatCode="####.00">
                  <c:v>0.86885245901639352</c:v>
                </c:pt>
                <c:pt idx="117" formatCode="####.00">
                  <c:v>0.86885245901639352</c:v>
                </c:pt>
                <c:pt idx="118" formatCode="####.00">
                  <c:v>0.86885245901639352</c:v>
                </c:pt>
                <c:pt idx="119" formatCode="####.00">
                  <c:v>0.86885245901639352</c:v>
                </c:pt>
                <c:pt idx="120" formatCode="####.00">
                  <c:v>0.86885245901639352</c:v>
                </c:pt>
                <c:pt idx="121" formatCode="####.00">
                  <c:v>0.85245901639344268</c:v>
                </c:pt>
                <c:pt idx="122" formatCode="####.00">
                  <c:v>0.83606557377049184</c:v>
                </c:pt>
                <c:pt idx="123" formatCode="####.00">
                  <c:v>0.83606557377049184</c:v>
                </c:pt>
                <c:pt idx="124" formatCode="####.00">
                  <c:v>0.83606557377049184</c:v>
                </c:pt>
                <c:pt idx="125" formatCode="####.00">
                  <c:v>0.83606557377049184</c:v>
                </c:pt>
                <c:pt idx="126" formatCode="####.00">
                  <c:v>0.83606557377049184</c:v>
                </c:pt>
                <c:pt idx="127" formatCode="####.00">
                  <c:v>0.83606557377049184</c:v>
                </c:pt>
                <c:pt idx="128" formatCode="####.00">
                  <c:v>0.83606557377049184</c:v>
                </c:pt>
                <c:pt idx="129" formatCode="####.00">
                  <c:v>0.83606557377049184</c:v>
                </c:pt>
                <c:pt idx="130" formatCode="####.00">
                  <c:v>0.83606557377049184</c:v>
                </c:pt>
                <c:pt idx="131" formatCode="####.00">
                  <c:v>0.83606557377049184</c:v>
                </c:pt>
                <c:pt idx="132" formatCode="####.00">
                  <c:v>0.83606557377049184</c:v>
                </c:pt>
                <c:pt idx="133" formatCode="####.00">
                  <c:v>0.83606557377049184</c:v>
                </c:pt>
                <c:pt idx="134" formatCode="####.00">
                  <c:v>0.83606557377049184</c:v>
                </c:pt>
                <c:pt idx="135" formatCode="####.00">
                  <c:v>0.83606557377049184</c:v>
                </c:pt>
                <c:pt idx="136" formatCode="####.00">
                  <c:v>0.83606557377049184</c:v>
                </c:pt>
                <c:pt idx="137" formatCode="####.00">
                  <c:v>0.81967213114754101</c:v>
                </c:pt>
                <c:pt idx="138" formatCode="####.00">
                  <c:v>0.81967213114754101</c:v>
                </c:pt>
                <c:pt idx="139" formatCode="####.00">
                  <c:v>0.81967213114754101</c:v>
                </c:pt>
                <c:pt idx="140" formatCode="####.00">
                  <c:v>0.81967213114754101</c:v>
                </c:pt>
                <c:pt idx="141" formatCode="####.00">
                  <c:v>0.81967213114754101</c:v>
                </c:pt>
                <c:pt idx="142" formatCode="####.00">
                  <c:v>0.81967213114754101</c:v>
                </c:pt>
                <c:pt idx="143" formatCode="####.00">
                  <c:v>0.81967213114754101</c:v>
                </c:pt>
                <c:pt idx="144" formatCode="####.00">
                  <c:v>0.80327868852459017</c:v>
                </c:pt>
                <c:pt idx="145" formatCode="####.00">
                  <c:v>0.80327868852459017</c:v>
                </c:pt>
                <c:pt idx="146" formatCode="####.00">
                  <c:v>0.78688524590163933</c:v>
                </c:pt>
                <c:pt idx="147" formatCode="####.00">
                  <c:v>0.78688524590163933</c:v>
                </c:pt>
                <c:pt idx="148" formatCode="####.00">
                  <c:v>0.78688524590163933</c:v>
                </c:pt>
                <c:pt idx="149" formatCode="####.00">
                  <c:v>0.78688524590163933</c:v>
                </c:pt>
                <c:pt idx="150" formatCode="####.00">
                  <c:v>0.78688524590163933</c:v>
                </c:pt>
                <c:pt idx="151" formatCode="####.00">
                  <c:v>0.78688524590163933</c:v>
                </c:pt>
                <c:pt idx="152" formatCode="####.00">
                  <c:v>0.78688524590163933</c:v>
                </c:pt>
                <c:pt idx="153" formatCode="####.00">
                  <c:v>0.78688524590163933</c:v>
                </c:pt>
                <c:pt idx="154" formatCode="####.00">
                  <c:v>0.78688524590163933</c:v>
                </c:pt>
                <c:pt idx="155" formatCode="####.00">
                  <c:v>0.78688524590163933</c:v>
                </c:pt>
                <c:pt idx="156" formatCode="####.00">
                  <c:v>0.78688524590163933</c:v>
                </c:pt>
                <c:pt idx="157" formatCode="####.00">
                  <c:v>0.78688524590163933</c:v>
                </c:pt>
                <c:pt idx="158" formatCode="####.00">
                  <c:v>0.78688524590163933</c:v>
                </c:pt>
                <c:pt idx="159" formatCode="####.00">
                  <c:v>0.78688524590163933</c:v>
                </c:pt>
                <c:pt idx="160" formatCode="####.00">
                  <c:v>0.78688524590163933</c:v>
                </c:pt>
                <c:pt idx="161" formatCode="####.00">
                  <c:v>0.78688524590163933</c:v>
                </c:pt>
                <c:pt idx="162" formatCode="####.00">
                  <c:v>0.78688524590163933</c:v>
                </c:pt>
                <c:pt idx="163" formatCode="####.00">
                  <c:v>0.78688524590163933</c:v>
                </c:pt>
                <c:pt idx="164" formatCode="####.00">
                  <c:v>0.77049180327868849</c:v>
                </c:pt>
                <c:pt idx="165" formatCode="####.00">
                  <c:v>0.77049180327868849</c:v>
                </c:pt>
                <c:pt idx="166" formatCode="####.00">
                  <c:v>0.77049180327868849</c:v>
                </c:pt>
                <c:pt idx="167" formatCode="####.00">
                  <c:v>0.77049180327868849</c:v>
                </c:pt>
                <c:pt idx="168" formatCode="####.00">
                  <c:v>0.77049180327868849</c:v>
                </c:pt>
                <c:pt idx="169" formatCode="####.00">
                  <c:v>0.77049180327868849</c:v>
                </c:pt>
                <c:pt idx="170" formatCode="####.00">
                  <c:v>0.77049180327868849</c:v>
                </c:pt>
                <c:pt idx="171" formatCode="####.00">
                  <c:v>0.77049180327868849</c:v>
                </c:pt>
                <c:pt idx="172" formatCode="####.00">
                  <c:v>0.77049180327868849</c:v>
                </c:pt>
                <c:pt idx="173" formatCode="####.00">
                  <c:v>0.75409836065573765</c:v>
                </c:pt>
                <c:pt idx="174" formatCode="####.00">
                  <c:v>0.75409836065573765</c:v>
                </c:pt>
                <c:pt idx="175" formatCode="####.00">
                  <c:v>0.75409836065573765</c:v>
                </c:pt>
                <c:pt idx="176" formatCode="####.00">
                  <c:v>0.75409836065573765</c:v>
                </c:pt>
                <c:pt idx="177" formatCode="####.00">
                  <c:v>0.75409836065573765</c:v>
                </c:pt>
                <c:pt idx="178" formatCode="####.00">
                  <c:v>0.75409836065573765</c:v>
                </c:pt>
                <c:pt idx="179" formatCode="####.00">
                  <c:v>0.75409836065573765</c:v>
                </c:pt>
                <c:pt idx="180" formatCode="####.00">
                  <c:v>0.75409836065573765</c:v>
                </c:pt>
                <c:pt idx="181" formatCode="####.00">
                  <c:v>0.75409836065573765</c:v>
                </c:pt>
                <c:pt idx="182" formatCode="####.00">
                  <c:v>0.75409836065573765</c:v>
                </c:pt>
                <c:pt idx="183" formatCode="####.00">
                  <c:v>0.75409836065573765</c:v>
                </c:pt>
                <c:pt idx="184" formatCode="####.00">
                  <c:v>0.75409836065573765</c:v>
                </c:pt>
                <c:pt idx="185" formatCode="####.00">
                  <c:v>0.75409836065573765</c:v>
                </c:pt>
                <c:pt idx="186" formatCode="####.00">
                  <c:v>0.75409836065573765</c:v>
                </c:pt>
                <c:pt idx="187" formatCode="####.00">
                  <c:v>0.75409836065573765</c:v>
                </c:pt>
                <c:pt idx="188" formatCode="####.00">
                  <c:v>0.75409836065573765</c:v>
                </c:pt>
                <c:pt idx="189" formatCode="####.00">
                  <c:v>0.75409836065573765</c:v>
                </c:pt>
                <c:pt idx="190" formatCode="####.00">
                  <c:v>0.75409836065573765</c:v>
                </c:pt>
                <c:pt idx="191" formatCode="####.00">
                  <c:v>0.73255269320843086</c:v>
                </c:pt>
                <c:pt idx="192" formatCode="####.00">
                  <c:v>0.73255269320843086</c:v>
                </c:pt>
                <c:pt idx="193" formatCode="####.00">
                  <c:v>0.73255269320843086</c:v>
                </c:pt>
                <c:pt idx="194" formatCode="####.00">
                  <c:v>0.73255269320843086</c:v>
                </c:pt>
                <c:pt idx="195" formatCode="####.00">
                  <c:v>0.73255269320843086</c:v>
                </c:pt>
                <c:pt idx="196" formatCode="####.00">
                  <c:v>0.73255269320843086</c:v>
                </c:pt>
                <c:pt idx="197" formatCode="####.00">
                  <c:v>0.73255269320843086</c:v>
                </c:pt>
                <c:pt idx="198" formatCode="####.00">
                  <c:v>0.73255269320843086</c:v>
                </c:pt>
                <c:pt idx="199" formatCode="####.00">
                  <c:v>0.73255269320843086</c:v>
                </c:pt>
                <c:pt idx="200" formatCode="####.00">
                  <c:v>0.73255269320843086</c:v>
                </c:pt>
                <c:pt idx="201" formatCode="####.00">
                  <c:v>0.73255269320843086</c:v>
                </c:pt>
                <c:pt idx="202" formatCode="####.00">
                  <c:v>0.73255269320843086</c:v>
                </c:pt>
                <c:pt idx="203" formatCode="####.00">
                  <c:v>0.73255269320843086</c:v>
                </c:pt>
                <c:pt idx="204" formatCode="####.00">
                  <c:v>0.73255269320843086</c:v>
                </c:pt>
                <c:pt idx="205" formatCode="####.00">
                  <c:v>0.73255269320843086</c:v>
                </c:pt>
                <c:pt idx="206" formatCode="####.00">
                  <c:v>0.73255269320843086</c:v>
                </c:pt>
                <c:pt idx="207" formatCode="####.00">
                  <c:v>0.73255269320843086</c:v>
                </c:pt>
                <c:pt idx="208" formatCode="####.00">
                  <c:v>0.73255269320843086</c:v>
                </c:pt>
                <c:pt idx="209" formatCode="####.00">
                  <c:v>0.73255269320843086</c:v>
                </c:pt>
                <c:pt idx="210" formatCode="####.00">
                  <c:v>0.73255269320843086</c:v>
                </c:pt>
                <c:pt idx="211" formatCode="####.00">
                  <c:v>0.73255269320843086</c:v>
                </c:pt>
                <c:pt idx="212" formatCode="####.00">
                  <c:v>0.73255269320843086</c:v>
                </c:pt>
                <c:pt idx="213" formatCode="####.00">
                  <c:v>0.73255269320843086</c:v>
                </c:pt>
                <c:pt idx="214" formatCode="####.00">
                  <c:v>0.73255269320843086</c:v>
                </c:pt>
                <c:pt idx="215" formatCode="####.00">
                  <c:v>0.73255269320843086</c:v>
                </c:pt>
                <c:pt idx="216" formatCode="####.00">
                  <c:v>0.73255269320843086</c:v>
                </c:pt>
                <c:pt idx="217" formatCode="####.00">
                  <c:v>0.71100702576112407</c:v>
                </c:pt>
                <c:pt idx="218" formatCode="####.00">
                  <c:v>0.71100702576112407</c:v>
                </c:pt>
                <c:pt idx="219" formatCode="####.00">
                  <c:v>0.71100702576112407</c:v>
                </c:pt>
                <c:pt idx="220" formatCode="####.00">
                  <c:v>0.71100702576112407</c:v>
                </c:pt>
                <c:pt idx="221" formatCode="####.00">
                  <c:v>0.71100702576112407</c:v>
                </c:pt>
                <c:pt idx="222" formatCode="####.00">
                  <c:v>0.71100702576112407</c:v>
                </c:pt>
                <c:pt idx="223" formatCode="####.00">
                  <c:v>0.71100702576112407</c:v>
                </c:pt>
                <c:pt idx="224" formatCode="####.00">
                  <c:v>0.71100702576112407</c:v>
                </c:pt>
                <c:pt idx="225" formatCode="####.00">
                  <c:v>0.71100702576112407</c:v>
                </c:pt>
                <c:pt idx="226" formatCode="####.00">
                  <c:v>0.71100702576112407</c:v>
                </c:pt>
                <c:pt idx="227" formatCode="####.00">
                  <c:v>0.71100702576112407</c:v>
                </c:pt>
                <c:pt idx="228" formatCode="####.00">
                  <c:v>0.71100702576112407</c:v>
                </c:pt>
                <c:pt idx="229" formatCode="####.00">
                  <c:v>0.71100702576112407</c:v>
                </c:pt>
                <c:pt idx="230" formatCode="####.00">
                  <c:v>0.71100702576112407</c:v>
                </c:pt>
                <c:pt idx="231" formatCode="####.00">
                  <c:v>0.71100702576112407</c:v>
                </c:pt>
                <c:pt idx="232" formatCode="####.00">
                  <c:v>0.71100702576112407</c:v>
                </c:pt>
                <c:pt idx="233" formatCode="####.00">
                  <c:v>0.71100702576112407</c:v>
                </c:pt>
                <c:pt idx="234" formatCode="####.00">
                  <c:v>0.71100702576112407</c:v>
                </c:pt>
                <c:pt idx="235" formatCode="####.00">
                  <c:v>0.68946135831381727</c:v>
                </c:pt>
                <c:pt idx="236" formatCode="####.00">
                  <c:v>0.68946135831381727</c:v>
                </c:pt>
                <c:pt idx="237" formatCode="####.00">
                  <c:v>0.68946135831381727</c:v>
                </c:pt>
                <c:pt idx="238" formatCode="####.00">
                  <c:v>0.68946135831381727</c:v>
                </c:pt>
                <c:pt idx="239" formatCode="####.00">
                  <c:v>0.68946135831381727</c:v>
                </c:pt>
                <c:pt idx="240" formatCode="####.00">
                  <c:v>0.68946135831381727</c:v>
                </c:pt>
                <c:pt idx="241" formatCode="####.00">
                  <c:v>0.68946135831381727</c:v>
                </c:pt>
                <c:pt idx="242" formatCode="####.00">
                  <c:v>0.68946135831381727</c:v>
                </c:pt>
                <c:pt idx="243" formatCode="####.00">
                  <c:v>0.68946135831381727</c:v>
                </c:pt>
                <c:pt idx="244" formatCode="####.00">
                  <c:v>0.68946135831381727</c:v>
                </c:pt>
                <c:pt idx="245" formatCode="####.00">
                  <c:v>0.68946135831381727</c:v>
                </c:pt>
                <c:pt idx="246" formatCode="####.00">
                  <c:v>0.68946135831381727</c:v>
                </c:pt>
                <c:pt idx="247" formatCode="####.00">
                  <c:v>0.68946135831381727</c:v>
                </c:pt>
                <c:pt idx="248" formatCode="####.00">
                  <c:v>0.68946135831381727</c:v>
                </c:pt>
                <c:pt idx="249" formatCode="####.00">
                  <c:v>0.68946135831381727</c:v>
                </c:pt>
                <c:pt idx="250" formatCode="####.00">
                  <c:v>0.66791569086651048</c:v>
                </c:pt>
                <c:pt idx="251" formatCode="####.00">
                  <c:v>0.66791569086651048</c:v>
                </c:pt>
                <c:pt idx="252" formatCode="####.00">
                  <c:v>0.66791569086651048</c:v>
                </c:pt>
                <c:pt idx="253" formatCode="####.00">
                  <c:v>0.66791569086651048</c:v>
                </c:pt>
                <c:pt idx="254" formatCode="####.00">
                  <c:v>0.66791569086651048</c:v>
                </c:pt>
                <c:pt idx="255" formatCode="####.00">
                  <c:v>0.66791569086651048</c:v>
                </c:pt>
                <c:pt idx="256" formatCode="####.00">
                  <c:v>0.66791569086651048</c:v>
                </c:pt>
                <c:pt idx="257" formatCode="####.00">
                  <c:v>0.62482435597189689</c:v>
                </c:pt>
                <c:pt idx="258" formatCode="####.00">
                  <c:v>0.6032786885245901</c:v>
                </c:pt>
                <c:pt idx="259" formatCode="####.00">
                  <c:v>0.6032786885245901</c:v>
                </c:pt>
                <c:pt idx="260" formatCode="####.00">
                  <c:v>0.6032786885245901</c:v>
                </c:pt>
                <c:pt idx="261" formatCode="####.00">
                  <c:v>0.6032786885245901</c:v>
                </c:pt>
                <c:pt idx="262" formatCode="####.00">
                  <c:v>0.6032786885245901</c:v>
                </c:pt>
                <c:pt idx="263" formatCode="####.00">
                  <c:v>0.6032786885245901</c:v>
                </c:pt>
                <c:pt idx="264" formatCode="####.00">
                  <c:v>0.6032786885245901</c:v>
                </c:pt>
                <c:pt idx="265" formatCode="####.00">
                  <c:v>0.6032786885245901</c:v>
                </c:pt>
                <c:pt idx="266" formatCode="####.00">
                  <c:v>0.6032786885245901</c:v>
                </c:pt>
                <c:pt idx="267" formatCode="####.00">
                  <c:v>0.6032786885245901</c:v>
                </c:pt>
                <c:pt idx="268" formatCode="####.00">
                  <c:v>0.6032786885245901</c:v>
                </c:pt>
                <c:pt idx="269" formatCode="####.00">
                  <c:v>0.6032786885245901</c:v>
                </c:pt>
                <c:pt idx="270" formatCode="####.00">
                  <c:v>0.58173302107728331</c:v>
                </c:pt>
                <c:pt idx="271" formatCode="####.00">
                  <c:v>0.58173302107728331</c:v>
                </c:pt>
                <c:pt idx="272" formatCode="####.00">
                  <c:v>0.58173302107728331</c:v>
                </c:pt>
                <c:pt idx="273" formatCode="####.00">
                  <c:v>0.58173302107728331</c:v>
                </c:pt>
                <c:pt idx="274" formatCode="####.00">
                  <c:v>0.58173302107728331</c:v>
                </c:pt>
                <c:pt idx="275" formatCode="####.00">
                  <c:v>0.58173302107728331</c:v>
                </c:pt>
                <c:pt idx="276" formatCode="####.00">
                  <c:v>0.58173302107728331</c:v>
                </c:pt>
                <c:pt idx="277" formatCode="####.00">
                  <c:v>0.58173302107728331</c:v>
                </c:pt>
                <c:pt idx="278" formatCode="####.00">
                  <c:v>0.58173302107728331</c:v>
                </c:pt>
                <c:pt idx="279" formatCode="####.00">
                  <c:v>0.56018735362997651</c:v>
                </c:pt>
                <c:pt idx="280" formatCode="####.00">
                  <c:v>0.56018735362997651</c:v>
                </c:pt>
                <c:pt idx="281" formatCode="####.00">
                  <c:v>0.56018735362997651</c:v>
                </c:pt>
                <c:pt idx="282" formatCode="####.00">
                  <c:v>0.56018735362997651</c:v>
                </c:pt>
                <c:pt idx="283" formatCode="####.00">
                  <c:v>0.56018735362997651</c:v>
                </c:pt>
                <c:pt idx="284" formatCode="####.00">
                  <c:v>0.56018735362997651</c:v>
                </c:pt>
                <c:pt idx="285" formatCode="####.00">
                  <c:v>0.56018735362997651</c:v>
                </c:pt>
                <c:pt idx="286" formatCode="####.00">
                  <c:v>0.56018735362997651</c:v>
                </c:pt>
                <c:pt idx="287" formatCode="####.00">
                  <c:v>0.56018735362997651</c:v>
                </c:pt>
                <c:pt idx="288" formatCode="####.00">
                  <c:v>0.56018735362997651</c:v>
                </c:pt>
                <c:pt idx="289" formatCode="####.00">
                  <c:v>0.56018735362997651</c:v>
                </c:pt>
                <c:pt idx="290" formatCode="####.00">
                  <c:v>0.56018735362997651</c:v>
                </c:pt>
                <c:pt idx="291" formatCode="####.00">
                  <c:v>0.56018735362997651</c:v>
                </c:pt>
                <c:pt idx="292" formatCode="####.00">
                  <c:v>0.56018735362997651</c:v>
                </c:pt>
                <c:pt idx="293" formatCode="####.00">
                  <c:v>0.56018735362997651</c:v>
                </c:pt>
                <c:pt idx="294" formatCode="####.00">
                  <c:v>0.56018735362997651</c:v>
                </c:pt>
                <c:pt idx="295" formatCode="####.00">
                  <c:v>0.56018735362997651</c:v>
                </c:pt>
                <c:pt idx="296" formatCode="####.00">
                  <c:v>0.56018735362997651</c:v>
                </c:pt>
                <c:pt idx="297" formatCode="####.00">
                  <c:v>0.56018735362997651</c:v>
                </c:pt>
                <c:pt idx="298" formatCode="####.00">
                  <c:v>0.56018735362997651</c:v>
                </c:pt>
                <c:pt idx="299" formatCode="####.00">
                  <c:v>0.56018735362997651</c:v>
                </c:pt>
                <c:pt idx="300" formatCode="####.00">
                  <c:v>0.56018735362997651</c:v>
                </c:pt>
                <c:pt idx="301" formatCode="####.00">
                  <c:v>0.56018735362997651</c:v>
                </c:pt>
                <c:pt idx="302" formatCode="####.00">
                  <c:v>0.56018735362997651</c:v>
                </c:pt>
                <c:pt idx="303" formatCode="####.00">
                  <c:v>0.56018735362997651</c:v>
                </c:pt>
                <c:pt idx="304" formatCode="####.00">
                  <c:v>0.56018735362997651</c:v>
                </c:pt>
                <c:pt idx="305" formatCode="####.00">
                  <c:v>0.56018735362997651</c:v>
                </c:pt>
                <c:pt idx="306" formatCode="####.00">
                  <c:v>0.56018735362997651</c:v>
                </c:pt>
                <c:pt idx="307" formatCode="####.00">
                  <c:v>0.56018735362997651</c:v>
                </c:pt>
                <c:pt idx="308" formatCode="####.00">
                  <c:v>0.56018735362997651</c:v>
                </c:pt>
                <c:pt idx="309" formatCode="####.00">
                  <c:v>0.56018735362997651</c:v>
                </c:pt>
                <c:pt idx="310" formatCode="####.00">
                  <c:v>0.56018735362997651</c:v>
                </c:pt>
                <c:pt idx="311" formatCode="####.00">
                  <c:v>0.56018735362997651</c:v>
                </c:pt>
                <c:pt idx="312" formatCode="####.00">
                  <c:v>0.56018735362997651</c:v>
                </c:pt>
                <c:pt idx="313" formatCode="####.00">
                  <c:v>0.56018735362997651</c:v>
                </c:pt>
                <c:pt idx="314" formatCode="####.00">
                  <c:v>0.56018735362997651</c:v>
                </c:pt>
                <c:pt idx="315" formatCode="####.00">
                  <c:v>0.56018735362997651</c:v>
                </c:pt>
                <c:pt idx="316" formatCode="####.00">
                  <c:v>0.56018735362997651</c:v>
                </c:pt>
                <c:pt idx="317" formatCode="####.00">
                  <c:v>0.56018735362997651</c:v>
                </c:pt>
                <c:pt idx="318" formatCode="####.00">
                  <c:v>0.56018735362997651</c:v>
                </c:pt>
                <c:pt idx="319" formatCode="####.00">
                  <c:v>0.51709601873536293</c:v>
                </c:pt>
                <c:pt idx="320" formatCode="####.00">
                  <c:v>0.51709601873536293</c:v>
                </c:pt>
                <c:pt idx="321" formatCode="####.00">
                  <c:v>0.51709601873536293</c:v>
                </c:pt>
                <c:pt idx="322" formatCode="####.00">
                  <c:v>0.51709601873536293</c:v>
                </c:pt>
                <c:pt idx="323" formatCode="####.00">
                  <c:v>0.51709601873536293</c:v>
                </c:pt>
                <c:pt idx="324" formatCode="####.00">
                  <c:v>0.51709601873536293</c:v>
                </c:pt>
                <c:pt idx="325" formatCode="####.00">
                  <c:v>0.51709601873536293</c:v>
                </c:pt>
                <c:pt idx="326" formatCode="####.00">
                  <c:v>0.51709601873536293</c:v>
                </c:pt>
                <c:pt idx="327" formatCode="####.00">
                  <c:v>0.51709601873536293</c:v>
                </c:pt>
                <c:pt idx="328" formatCode="####.00">
                  <c:v>0.51709601873536293</c:v>
                </c:pt>
                <c:pt idx="329" formatCode="####.00">
                  <c:v>0.51709601873536293</c:v>
                </c:pt>
                <c:pt idx="330" formatCode="####.00">
                  <c:v>0.51709601873536293</c:v>
                </c:pt>
                <c:pt idx="331" formatCode="####.00">
                  <c:v>0.51709601873536293</c:v>
                </c:pt>
                <c:pt idx="332" formatCode="####.00">
                  <c:v>0.51709601873536293</c:v>
                </c:pt>
                <c:pt idx="333" formatCode="####.00">
                  <c:v>0.51709601873536293</c:v>
                </c:pt>
                <c:pt idx="334" formatCode="####.00">
                  <c:v>0.51709601873536293</c:v>
                </c:pt>
                <c:pt idx="335" formatCode="####.00">
                  <c:v>0.51709601873536293</c:v>
                </c:pt>
                <c:pt idx="336" formatCode="####.00">
                  <c:v>0.51709601873536293</c:v>
                </c:pt>
                <c:pt idx="337" formatCode="####.00">
                  <c:v>0.51709601873536293</c:v>
                </c:pt>
                <c:pt idx="338" formatCode="####.00">
                  <c:v>0.51709601873536293</c:v>
                </c:pt>
                <c:pt idx="339" formatCode="####.00">
                  <c:v>0.51709601873536293</c:v>
                </c:pt>
                <c:pt idx="340" formatCode="####.00">
                  <c:v>0.51709601873536293</c:v>
                </c:pt>
                <c:pt idx="341" formatCode="####.00">
                  <c:v>0.51709601873536293</c:v>
                </c:pt>
                <c:pt idx="342" formatCode="####.00">
                  <c:v>0.51709601873536293</c:v>
                </c:pt>
                <c:pt idx="343" formatCode="####.00">
                  <c:v>0.51709601873536293</c:v>
                </c:pt>
                <c:pt idx="344" formatCode="####.00">
                  <c:v>0.51709601873536293</c:v>
                </c:pt>
                <c:pt idx="345" formatCode="####.00">
                  <c:v>0.51709601873536293</c:v>
                </c:pt>
                <c:pt idx="346" formatCode="####.00">
                  <c:v>0.51709601873536293</c:v>
                </c:pt>
                <c:pt idx="347" formatCode="####.00">
                  <c:v>0.51709601873536293</c:v>
                </c:pt>
                <c:pt idx="348" formatCode="####.00">
                  <c:v>0.51709601873536293</c:v>
                </c:pt>
                <c:pt idx="349" formatCode="####.00">
                  <c:v>0.51709601873536293</c:v>
                </c:pt>
                <c:pt idx="350" formatCode="####.00">
                  <c:v>0.51709601873536293</c:v>
                </c:pt>
                <c:pt idx="351" formatCode="####.00">
                  <c:v>0.51709601873536293</c:v>
                </c:pt>
                <c:pt idx="352" formatCode="####.00">
                  <c:v>0.51709601873536293</c:v>
                </c:pt>
                <c:pt idx="353" formatCode="####.00">
                  <c:v>0.51709601873536293</c:v>
                </c:pt>
                <c:pt idx="354" formatCode="####.00">
                  <c:v>0.51709601873536293</c:v>
                </c:pt>
                <c:pt idx="355" formatCode="####.00">
                  <c:v>0.51709601873536293</c:v>
                </c:pt>
                <c:pt idx="356" formatCode="####.00">
                  <c:v>0.51709601873536293</c:v>
                </c:pt>
                <c:pt idx="357" formatCode="####.00">
                  <c:v>0.51709601873536293</c:v>
                </c:pt>
                <c:pt idx="358" formatCode="####.00">
                  <c:v>0.51709601873536293</c:v>
                </c:pt>
                <c:pt idx="359" formatCode="####.00">
                  <c:v>0.49555035128805613</c:v>
                </c:pt>
                <c:pt idx="360" formatCode="####.00">
                  <c:v>0.49555035128805613</c:v>
                </c:pt>
                <c:pt idx="361" formatCode="####.00">
                  <c:v>0.49555035128805613</c:v>
                </c:pt>
                <c:pt idx="362" formatCode="####.00">
                  <c:v>0.49555035128805613</c:v>
                </c:pt>
                <c:pt idx="363" formatCode="####.00">
                  <c:v>0.49555035128805613</c:v>
                </c:pt>
                <c:pt idx="364" formatCode="####.00">
                  <c:v>0.49555035128805613</c:v>
                </c:pt>
                <c:pt idx="365" formatCode="####.00">
                  <c:v>0.49555035128805613</c:v>
                </c:pt>
                <c:pt idx="366" formatCode="####.00">
                  <c:v>0.49555035128805613</c:v>
                </c:pt>
                <c:pt idx="367" formatCode="####.00">
                  <c:v>0.49555035128805613</c:v>
                </c:pt>
                <c:pt idx="368" formatCode="####.00">
                  <c:v>0.49555035128805613</c:v>
                </c:pt>
                <c:pt idx="369" formatCode="####.00">
                  <c:v>0.49555035128805613</c:v>
                </c:pt>
                <c:pt idx="370" formatCode="####.00">
                  <c:v>0.49555035128805613</c:v>
                </c:pt>
                <c:pt idx="371" formatCode="####.00">
                  <c:v>0.49555035128805613</c:v>
                </c:pt>
                <c:pt idx="372" formatCode="####.00">
                  <c:v>0.49555035128805613</c:v>
                </c:pt>
                <c:pt idx="373" formatCode="####.00">
                  <c:v>0.49555035128805613</c:v>
                </c:pt>
                <c:pt idx="374" formatCode="####.00">
                  <c:v>0.49555035128805613</c:v>
                </c:pt>
                <c:pt idx="375" formatCode="####.00">
                  <c:v>0.46801977621649743</c:v>
                </c:pt>
                <c:pt idx="376" formatCode="####.00">
                  <c:v>0.46801977621649743</c:v>
                </c:pt>
                <c:pt idx="377" formatCode="####.00">
                  <c:v>0.46801977621649743</c:v>
                </c:pt>
                <c:pt idx="378" formatCode="####.00">
                  <c:v>0.46801977621649743</c:v>
                </c:pt>
                <c:pt idx="379" formatCode="####.00">
                  <c:v>0.46801977621649743</c:v>
                </c:pt>
                <c:pt idx="380" formatCode="####.00">
                  <c:v>0.46801977621649743</c:v>
                </c:pt>
                <c:pt idx="381" formatCode="####.00">
                  <c:v>0.46801977621649743</c:v>
                </c:pt>
                <c:pt idx="382" formatCode="####.00">
                  <c:v>0.44048920114493872</c:v>
                </c:pt>
                <c:pt idx="383" formatCode="####.00">
                  <c:v>0.44048920114493872</c:v>
                </c:pt>
                <c:pt idx="384" formatCode="####.00">
                  <c:v>0.44048920114493872</c:v>
                </c:pt>
                <c:pt idx="385" formatCode="####.00">
                  <c:v>0.44048920114493872</c:v>
                </c:pt>
                <c:pt idx="386" formatCode="####.00">
                  <c:v>0.41295862607338008</c:v>
                </c:pt>
                <c:pt idx="387" formatCode="####.00">
                  <c:v>0.41295862607338008</c:v>
                </c:pt>
                <c:pt idx="388" formatCode="####.00">
                  <c:v>0.41295862607338008</c:v>
                </c:pt>
                <c:pt idx="389" formatCode="####.00">
                  <c:v>0.38542805100182143</c:v>
                </c:pt>
                <c:pt idx="390" formatCode="####.00">
                  <c:v>0.38542805100182143</c:v>
                </c:pt>
                <c:pt idx="391" formatCode="####.00">
                  <c:v>0.38542805100182143</c:v>
                </c:pt>
                <c:pt idx="392" formatCode="####.00">
                  <c:v>0.38542805100182143</c:v>
                </c:pt>
                <c:pt idx="393" formatCode="####.00">
                  <c:v>0.38542805100182143</c:v>
                </c:pt>
                <c:pt idx="394" formatCode="####.00">
                  <c:v>0.38542805100182143</c:v>
                </c:pt>
                <c:pt idx="395" formatCode="####.00">
                  <c:v>0.38542805100182143</c:v>
                </c:pt>
                <c:pt idx="396" formatCode="####.00">
                  <c:v>0.38542805100182143</c:v>
                </c:pt>
                <c:pt idx="397" formatCode="####.00">
                  <c:v>0.38542805100182143</c:v>
                </c:pt>
                <c:pt idx="398" formatCode="####.00">
                  <c:v>0.38542805100182143</c:v>
                </c:pt>
                <c:pt idx="399" formatCode="####.00">
                  <c:v>0.35789747593026278</c:v>
                </c:pt>
                <c:pt idx="400" formatCode="####.00">
                  <c:v>0.35789747593026278</c:v>
                </c:pt>
                <c:pt idx="401" formatCode="####.00">
                  <c:v>0.35789747593026278</c:v>
                </c:pt>
                <c:pt idx="402" formatCode="####.00">
                  <c:v>0.35789747593026278</c:v>
                </c:pt>
                <c:pt idx="403" formatCode="####.00">
                  <c:v>0.35789747593026278</c:v>
                </c:pt>
                <c:pt idx="404" formatCode="####.00">
                  <c:v>0.35789747593026278</c:v>
                </c:pt>
                <c:pt idx="405" formatCode="####.00">
                  <c:v>0.35789747593026278</c:v>
                </c:pt>
                <c:pt idx="406" formatCode="####.00">
                  <c:v>0.35789747593026278</c:v>
                </c:pt>
                <c:pt idx="407" formatCode="####.00">
                  <c:v>0.35789747593026278</c:v>
                </c:pt>
                <c:pt idx="408" formatCode="####.00">
                  <c:v>0.35789747593026278</c:v>
                </c:pt>
                <c:pt idx="409" formatCode="####.00">
                  <c:v>0.35789747593026278</c:v>
                </c:pt>
                <c:pt idx="410" formatCode="####.00">
                  <c:v>0.35789747593026278</c:v>
                </c:pt>
                <c:pt idx="411" formatCode="####.00">
                  <c:v>0.35789747593026278</c:v>
                </c:pt>
                <c:pt idx="412" formatCode="####.00">
                  <c:v>0.35789747593026278</c:v>
                </c:pt>
                <c:pt idx="413" formatCode="####.00">
                  <c:v>0.35789747593026278</c:v>
                </c:pt>
                <c:pt idx="414" formatCode="####.00">
                  <c:v>0.35789747593026278</c:v>
                </c:pt>
                <c:pt idx="415" formatCode="####.00">
                  <c:v>0.35789747593026278</c:v>
                </c:pt>
                <c:pt idx="416" formatCode="####.00">
                  <c:v>0.35789747593026278</c:v>
                </c:pt>
                <c:pt idx="417" formatCode="####.00">
                  <c:v>0.33036690085870413</c:v>
                </c:pt>
                <c:pt idx="418" formatCode="####.00">
                  <c:v>0.33036690085870413</c:v>
                </c:pt>
                <c:pt idx="419" formatCode="####.00">
                  <c:v>0.33036690085870413</c:v>
                </c:pt>
                <c:pt idx="420" formatCode="####.00">
                  <c:v>0.33036690085870413</c:v>
                </c:pt>
                <c:pt idx="421" formatCode="####.00">
                  <c:v>0.33036690085870413</c:v>
                </c:pt>
                <c:pt idx="422" formatCode="####.00">
                  <c:v>0.33036690085870413</c:v>
                </c:pt>
                <c:pt idx="423" formatCode="####.00">
                  <c:v>0.33036690085870413</c:v>
                </c:pt>
                <c:pt idx="424" formatCode="####.00">
                  <c:v>0.33036690085870413</c:v>
                </c:pt>
                <c:pt idx="425" formatCode="####.00">
                  <c:v>0.33036690085870413</c:v>
                </c:pt>
                <c:pt idx="426" formatCode="####.00">
                  <c:v>0.33036690085870413</c:v>
                </c:pt>
                <c:pt idx="427" formatCode="####.00">
                  <c:v>0.33036690085870413</c:v>
                </c:pt>
                <c:pt idx="428" formatCode="####.00">
                  <c:v>0.33036690085870413</c:v>
                </c:pt>
                <c:pt idx="429" formatCode="####.00">
                  <c:v>0.33036690085870413</c:v>
                </c:pt>
                <c:pt idx="430" formatCode="####.00">
                  <c:v>0.33036690085870413</c:v>
                </c:pt>
                <c:pt idx="431" formatCode="####.00">
                  <c:v>0.33036690085870413</c:v>
                </c:pt>
                <c:pt idx="432" formatCode="####.00">
                  <c:v>0.33036690085870413</c:v>
                </c:pt>
                <c:pt idx="433" formatCode="####.00">
                  <c:v>0.33036690085870413</c:v>
                </c:pt>
                <c:pt idx="434" formatCode="####.00">
                  <c:v>0.33036690085870413</c:v>
                </c:pt>
                <c:pt idx="435" formatCode="####.00">
                  <c:v>0.33036690085870413</c:v>
                </c:pt>
                <c:pt idx="436" formatCode="####.00">
                  <c:v>0.33036690085870413</c:v>
                </c:pt>
                <c:pt idx="437" formatCode="####.00">
                  <c:v>0.33036690085870413</c:v>
                </c:pt>
                <c:pt idx="438" formatCode="####.00">
                  <c:v>0.33036690085870413</c:v>
                </c:pt>
                <c:pt idx="439" formatCode="####.00">
                  <c:v>0.33036690085870413</c:v>
                </c:pt>
                <c:pt idx="440" formatCode="####.00">
                  <c:v>0.33036690085870413</c:v>
                </c:pt>
                <c:pt idx="441" formatCode="####.00">
                  <c:v>0.33036690085870413</c:v>
                </c:pt>
                <c:pt idx="442" formatCode="####.00">
                  <c:v>0.33036690085870413</c:v>
                </c:pt>
                <c:pt idx="443" formatCode="####.00">
                  <c:v>0.33036690085870413</c:v>
                </c:pt>
                <c:pt idx="444" formatCode="####.00">
                  <c:v>0.30283632578714542</c:v>
                </c:pt>
                <c:pt idx="445" formatCode="####.00">
                  <c:v>0.30283632578714542</c:v>
                </c:pt>
                <c:pt idx="446" formatCode="####.00">
                  <c:v>0.30283632578714542</c:v>
                </c:pt>
                <c:pt idx="447" formatCode="####.00">
                  <c:v>0.30283632578714542</c:v>
                </c:pt>
                <c:pt idx="448" formatCode="####.00">
                  <c:v>0.30283632578714542</c:v>
                </c:pt>
                <c:pt idx="449" formatCode="####.00">
                  <c:v>0.30283632578714542</c:v>
                </c:pt>
                <c:pt idx="450" formatCode="####.00">
                  <c:v>0.30283632578714542</c:v>
                </c:pt>
                <c:pt idx="451" formatCode="####.00">
                  <c:v>0.30283632578714542</c:v>
                </c:pt>
                <c:pt idx="452" formatCode="####.00">
                  <c:v>0.30283632578714542</c:v>
                </c:pt>
                <c:pt idx="453" formatCode="####.00">
                  <c:v>0.30283632578714542</c:v>
                </c:pt>
                <c:pt idx="454" formatCode="####.00">
                  <c:v>0.30283632578714542</c:v>
                </c:pt>
                <c:pt idx="455" formatCode="####.00">
                  <c:v>0.30283632578714542</c:v>
                </c:pt>
                <c:pt idx="456" formatCode="####.00">
                  <c:v>0.30283632578714542</c:v>
                </c:pt>
                <c:pt idx="457" formatCode="####.00">
                  <c:v>0.30283632578714542</c:v>
                </c:pt>
                <c:pt idx="458" formatCode="####.00">
                  <c:v>0.30283632578714542</c:v>
                </c:pt>
                <c:pt idx="459" formatCode="####.00">
                  <c:v>0.30283632578714542</c:v>
                </c:pt>
                <c:pt idx="460" formatCode="####.00">
                  <c:v>0.30283632578714542</c:v>
                </c:pt>
                <c:pt idx="461" formatCode="####.00">
                  <c:v>0.30283632578714542</c:v>
                </c:pt>
                <c:pt idx="462" formatCode="####.00">
                  <c:v>0.30283632578714542</c:v>
                </c:pt>
                <c:pt idx="463" formatCode="####.00">
                  <c:v>0.30283632578714542</c:v>
                </c:pt>
                <c:pt idx="464" formatCode="####.00">
                  <c:v>0.30283632578714542</c:v>
                </c:pt>
                <c:pt idx="465" formatCode="####.00">
                  <c:v>0.30283632578714542</c:v>
                </c:pt>
                <c:pt idx="466" formatCode="####.00">
                  <c:v>0.30283632578714542</c:v>
                </c:pt>
                <c:pt idx="467" formatCode="####.00">
                  <c:v>0.30283632578714542</c:v>
                </c:pt>
                <c:pt idx="468" formatCode="####.00">
                  <c:v>0.30283632578714542</c:v>
                </c:pt>
                <c:pt idx="469" formatCode="####.00">
                  <c:v>0.30283632578714542</c:v>
                </c:pt>
                <c:pt idx="470" formatCode="####.00">
                  <c:v>0.30283632578714542</c:v>
                </c:pt>
                <c:pt idx="471" formatCode="####.00">
                  <c:v>0.30283632578714542</c:v>
                </c:pt>
                <c:pt idx="472" formatCode="####.00">
                  <c:v>0.30283632578714542</c:v>
                </c:pt>
                <c:pt idx="473" formatCode="####.00">
                  <c:v>0.30283632578714542</c:v>
                </c:pt>
                <c:pt idx="474" formatCode="####.00">
                  <c:v>0.30283632578714542</c:v>
                </c:pt>
                <c:pt idx="475" formatCode="####.00">
                  <c:v>0.30283632578714542</c:v>
                </c:pt>
                <c:pt idx="476" formatCode="####.00">
                  <c:v>0.30283632578714542</c:v>
                </c:pt>
                <c:pt idx="477" formatCode="####.00">
                  <c:v>0.30283632578714542</c:v>
                </c:pt>
                <c:pt idx="478" formatCode="####.00">
                  <c:v>0.30283632578714542</c:v>
                </c:pt>
                <c:pt idx="479" formatCode="####.00">
                  <c:v>0.30283632578714542</c:v>
                </c:pt>
                <c:pt idx="480" formatCode="####.00">
                  <c:v>0.30283632578714542</c:v>
                </c:pt>
                <c:pt idx="481" formatCode="####.00">
                  <c:v>0.30283632578714542</c:v>
                </c:pt>
                <c:pt idx="482" formatCode="####.00">
                  <c:v>0.30283632578714542</c:v>
                </c:pt>
                <c:pt idx="483" formatCode="####.00">
                  <c:v>0.30283632578714542</c:v>
                </c:pt>
                <c:pt idx="484" formatCode="####.00">
                  <c:v>0.30283632578714542</c:v>
                </c:pt>
                <c:pt idx="485" formatCode="####.00">
                  <c:v>0.30283632578714542</c:v>
                </c:pt>
                <c:pt idx="486" formatCode="####.00">
                  <c:v>0.30283632578714542</c:v>
                </c:pt>
                <c:pt idx="487" formatCode="####.00">
                  <c:v>0.30283632578714542</c:v>
                </c:pt>
                <c:pt idx="488" formatCode="####.00">
                  <c:v>0.30283632578714542</c:v>
                </c:pt>
                <c:pt idx="489" formatCode="####.00">
                  <c:v>0.30283632578714542</c:v>
                </c:pt>
                <c:pt idx="490" formatCode="####.00">
                  <c:v>0.30283632578714542</c:v>
                </c:pt>
                <c:pt idx="491" formatCode="####.00">
                  <c:v>0.30283632578714542</c:v>
                </c:pt>
                <c:pt idx="492" formatCode="####.00">
                  <c:v>0.30283632578714542</c:v>
                </c:pt>
                <c:pt idx="493" formatCode="####.00">
                  <c:v>0.30283632578714542</c:v>
                </c:pt>
                <c:pt idx="494" formatCode="####.00">
                  <c:v>0.30283632578714542</c:v>
                </c:pt>
                <c:pt idx="495" formatCode="####.00">
                  <c:v>0.2725526932084309</c:v>
                </c:pt>
                <c:pt idx="496" formatCode="####.00">
                  <c:v>0.2725526932084309</c:v>
                </c:pt>
                <c:pt idx="497" formatCode="####.00">
                  <c:v>0.2725526932084309</c:v>
                </c:pt>
                <c:pt idx="498" formatCode="####.00">
                  <c:v>0.2725526932084309</c:v>
                </c:pt>
                <c:pt idx="499" formatCode="####.00">
                  <c:v>0.2725526932084309</c:v>
                </c:pt>
                <c:pt idx="500" formatCode="####.00">
                  <c:v>0.2725526932084309</c:v>
                </c:pt>
                <c:pt idx="501" formatCode="####.00">
                  <c:v>0.2725526932084309</c:v>
                </c:pt>
                <c:pt idx="502" formatCode="####.00">
                  <c:v>0.2725526932084309</c:v>
                </c:pt>
                <c:pt idx="503" formatCode="####.00">
                  <c:v>0.2725526932084309</c:v>
                </c:pt>
                <c:pt idx="504" formatCode="####.00">
                  <c:v>0.2725526932084309</c:v>
                </c:pt>
                <c:pt idx="505" formatCode="####.00">
                  <c:v>0.2725526932084309</c:v>
                </c:pt>
                <c:pt idx="506" formatCode="####.00">
                  <c:v>0.2725526932084309</c:v>
                </c:pt>
                <c:pt idx="507" formatCode="####.00">
                  <c:v>0.2725526932084309</c:v>
                </c:pt>
                <c:pt idx="508" formatCode="####.00">
                  <c:v>0.2725526932084309</c:v>
                </c:pt>
                <c:pt idx="509" formatCode="####.00">
                  <c:v>0.2725526932084309</c:v>
                </c:pt>
                <c:pt idx="510" formatCode="####.00">
                  <c:v>0.2725526932084309</c:v>
                </c:pt>
                <c:pt idx="511" formatCode="####.00">
                  <c:v>0.2725526932084309</c:v>
                </c:pt>
                <c:pt idx="512" formatCode="####.00">
                  <c:v>0.2725526932084309</c:v>
                </c:pt>
                <c:pt idx="513" formatCode="####.00">
                  <c:v>0.2725526932084309</c:v>
                </c:pt>
                <c:pt idx="514" formatCode="####.00">
                  <c:v>0.2725526932084309</c:v>
                </c:pt>
                <c:pt idx="515" formatCode="####.00">
                  <c:v>0.2725526932084309</c:v>
                </c:pt>
                <c:pt idx="516" formatCode="####.00">
                  <c:v>0.2725526932084309</c:v>
                </c:pt>
                <c:pt idx="517" formatCode="####.00">
                  <c:v>0.2725526932084309</c:v>
                </c:pt>
                <c:pt idx="518" formatCode="####.00">
                  <c:v>0.2725526932084309</c:v>
                </c:pt>
                <c:pt idx="519" formatCode="####.00">
                  <c:v>0.2725526932084309</c:v>
                </c:pt>
                <c:pt idx="520" formatCode="####.00">
                  <c:v>0.2725526932084309</c:v>
                </c:pt>
                <c:pt idx="521" formatCode="####.00">
                  <c:v>0.2725526932084309</c:v>
                </c:pt>
                <c:pt idx="522" formatCode="####.00">
                  <c:v>0.2725526932084309</c:v>
                </c:pt>
                <c:pt idx="523" formatCode="####.00">
                  <c:v>0.2725526932084309</c:v>
                </c:pt>
                <c:pt idx="524" formatCode="####.00">
                  <c:v>0.2725526932084309</c:v>
                </c:pt>
                <c:pt idx="525" formatCode="####.00">
                  <c:v>0.24226906062971634</c:v>
                </c:pt>
                <c:pt idx="526" formatCode="####.00">
                  <c:v>0.24226906062971634</c:v>
                </c:pt>
                <c:pt idx="527" formatCode="####.00">
                  <c:v>0.24226906062971634</c:v>
                </c:pt>
                <c:pt idx="528" formatCode="####.00">
                  <c:v>0.24226906062971634</c:v>
                </c:pt>
                <c:pt idx="529" formatCode="####.00">
                  <c:v>0.24226906062971634</c:v>
                </c:pt>
                <c:pt idx="530" formatCode="####.00">
                  <c:v>0.24226906062971634</c:v>
                </c:pt>
                <c:pt idx="531" formatCode="####.00">
                  <c:v>0.24226906062971634</c:v>
                </c:pt>
                <c:pt idx="532" formatCode="####.00">
                  <c:v>0.24226906062971634</c:v>
                </c:pt>
                <c:pt idx="533" formatCode="####.00">
                  <c:v>0.24226906062971634</c:v>
                </c:pt>
                <c:pt idx="534" formatCode="####.00">
                  <c:v>0.24226906062971634</c:v>
                </c:pt>
                <c:pt idx="535" formatCode="####.00">
                  <c:v>0.24226906062971634</c:v>
                </c:pt>
                <c:pt idx="536" formatCode="####.00">
                  <c:v>0.24226906062971634</c:v>
                </c:pt>
                <c:pt idx="537" formatCode="####.00">
                  <c:v>0.24226906062971634</c:v>
                </c:pt>
                <c:pt idx="538" formatCode="####.00">
                  <c:v>0.24226906062971634</c:v>
                </c:pt>
                <c:pt idx="539" formatCode="####.00">
                  <c:v>0.24226906062971634</c:v>
                </c:pt>
                <c:pt idx="540" formatCode="####.00">
                  <c:v>0.24226906062971634</c:v>
                </c:pt>
                <c:pt idx="541" formatCode="####.00">
                  <c:v>0.24226906062971634</c:v>
                </c:pt>
                <c:pt idx="542" formatCode="####.00">
                  <c:v>0.24226906062971634</c:v>
                </c:pt>
                <c:pt idx="543" formatCode="####.00">
                  <c:v>0.24226906062971634</c:v>
                </c:pt>
                <c:pt idx="544" formatCode="####.00">
                  <c:v>0.24226906062971634</c:v>
                </c:pt>
                <c:pt idx="545" formatCode="####.00">
                  <c:v>0.24226906062971634</c:v>
                </c:pt>
                <c:pt idx="546" formatCode="####.00">
                  <c:v>0.24226906062971634</c:v>
                </c:pt>
                <c:pt idx="547" formatCode="####.00">
                  <c:v>0.24226906062971634</c:v>
                </c:pt>
                <c:pt idx="548" formatCode="####.00">
                  <c:v>0.24226906062971634</c:v>
                </c:pt>
                <c:pt idx="549" formatCode="####.00">
                  <c:v>0.24226906062971634</c:v>
                </c:pt>
                <c:pt idx="550" formatCode="####.00">
                  <c:v>0.24226906062971634</c:v>
                </c:pt>
                <c:pt idx="551" formatCode="####.00">
                  <c:v>0.24226906062971634</c:v>
                </c:pt>
                <c:pt idx="552" formatCode="####.00">
                  <c:v>0.24226906062971634</c:v>
                </c:pt>
                <c:pt idx="553" formatCode="####.00">
                  <c:v>0.24226906062971634</c:v>
                </c:pt>
                <c:pt idx="554" formatCode="####.00">
                  <c:v>0.24226906062971634</c:v>
                </c:pt>
                <c:pt idx="555" formatCode="####.00">
                  <c:v>0.21198542805100179</c:v>
                </c:pt>
                <c:pt idx="556" formatCode="####.00">
                  <c:v>0.21198542805100179</c:v>
                </c:pt>
                <c:pt idx="557" formatCode="####.00">
                  <c:v>0.21198542805100179</c:v>
                </c:pt>
                <c:pt idx="558" formatCode="####.00">
                  <c:v>0.21198542805100179</c:v>
                </c:pt>
                <c:pt idx="559" formatCode="####.00">
                  <c:v>0.21198542805100179</c:v>
                </c:pt>
                <c:pt idx="560" formatCode="####.00">
                  <c:v>0.21198542805100179</c:v>
                </c:pt>
                <c:pt idx="561" formatCode="####.00">
                  <c:v>0.21198542805100179</c:v>
                </c:pt>
                <c:pt idx="562" formatCode="####.00">
                  <c:v>0.21198542805100179</c:v>
                </c:pt>
                <c:pt idx="563" formatCode="####.00">
                  <c:v>0.21198542805100179</c:v>
                </c:pt>
                <c:pt idx="564" formatCode="####.00">
                  <c:v>0.21198542805100179</c:v>
                </c:pt>
                <c:pt idx="565" formatCode="####.00">
                  <c:v>0.21198542805100179</c:v>
                </c:pt>
                <c:pt idx="566" formatCode="####.00">
                  <c:v>0.21198542805100179</c:v>
                </c:pt>
                <c:pt idx="567" formatCode="####.00">
                  <c:v>0.21198542805100179</c:v>
                </c:pt>
                <c:pt idx="568" formatCode="####.00">
                  <c:v>0.21198542805100179</c:v>
                </c:pt>
                <c:pt idx="569" formatCode="####.00">
                  <c:v>0.21198542805100179</c:v>
                </c:pt>
                <c:pt idx="570" formatCode="####.00">
                  <c:v>0.21198542805100179</c:v>
                </c:pt>
                <c:pt idx="571" formatCode="####.00">
                  <c:v>0.18170179547228726</c:v>
                </c:pt>
                <c:pt idx="572" formatCode="####.00">
                  <c:v>0.18170179547228726</c:v>
                </c:pt>
                <c:pt idx="573" formatCode="####.00">
                  <c:v>0.18170179547228726</c:v>
                </c:pt>
                <c:pt idx="574" formatCode="####.00">
                  <c:v>0.18170179547228726</c:v>
                </c:pt>
                <c:pt idx="575" formatCode="####.00">
                  <c:v>0.18170179547228726</c:v>
                </c:pt>
                <c:pt idx="576" formatCode="####.00">
                  <c:v>0.18170179547228726</c:v>
                </c:pt>
                <c:pt idx="577" formatCode="####.00">
                  <c:v>0.18170179547228726</c:v>
                </c:pt>
                <c:pt idx="578" formatCode="####.00">
                  <c:v>0.18170179547228726</c:v>
                </c:pt>
                <c:pt idx="579" formatCode="####.00">
                  <c:v>0.18170179547228726</c:v>
                </c:pt>
                <c:pt idx="580" formatCode="####.00">
                  <c:v>0.18170179547228726</c:v>
                </c:pt>
                <c:pt idx="581" formatCode="####.00">
                  <c:v>0.18170179547228726</c:v>
                </c:pt>
                <c:pt idx="582" formatCode="####.00">
                  <c:v>0.18170179547228726</c:v>
                </c:pt>
                <c:pt idx="583" formatCode="####.00">
                  <c:v>0.18170179547228726</c:v>
                </c:pt>
                <c:pt idx="584" formatCode="####.00">
                  <c:v>0.18170179547228726</c:v>
                </c:pt>
                <c:pt idx="585" formatCode="####.00">
                  <c:v>0.18170179547228726</c:v>
                </c:pt>
                <c:pt idx="586" formatCode="####.00">
                  <c:v>0.15141816289357274</c:v>
                </c:pt>
                <c:pt idx="587" formatCode="####.00">
                  <c:v>0.15141816289357274</c:v>
                </c:pt>
                <c:pt idx="588" formatCode="####.00">
                  <c:v>0.15141816289357274</c:v>
                </c:pt>
                <c:pt idx="589" formatCode="####.00">
                  <c:v>0.15141816289357274</c:v>
                </c:pt>
                <c:pt idx="590" formatCode="####.00">
                  <c:v>0.15141816289357274</c:v>
                </c:pt>
                <c:pt idx="591" formatCode="####.00">
                  <c:v>0.15141816289357274</c:v>
                </c:pt>
                <c:pt idx="592" formatCode="####.00">
                  <c:v>0.15141816289357274</c:v>
                </c:pt>
                <c:pt idx="593" formatCode="####.00">
                  <c:v>0.15141816289357274</c:v>
                </c:pt>
                <c:pt idx="594" formatCode="####.00">
                  <c:v>0.15141816289357274</c:v>
                </c:pt>
                <c:pt idx="595" formatCode="####.00">
                  <c:v>0.15141816289357274</c:v>
                </c:pt>
                <c:pt idx="596" formatCode="####.00">
                  <c:v>0.15141816289357274</c:v>
                </c:pt>
                <c:pt idx="597" formatCode="####.00">
                  <c:v>0.15141816289357274</c:v>
                </c:pt>
                <c:pt idx="598" formatCode="####.00">
                  <c:v>0.15141816289357274</c:v>
                </c:pt>
                <c:pt idx="599" formatCode="####.00">
                  <c:v>0.15141816289357274</c:v>
                </c:pt>
                <c:pt idx="600" formatCode="####.00">
                  <c:v>0.15141816289357274</c:v>
                </c:pt>
                <c:pt idx="601" formatCode="####.00">
                  <c:v>0.15141816289357274</c:v>
                </c:pt>
                <c:pt idx="602" formatCode="####.00">
                  <c:v>0.15141816289357274</c:v>
                </c:pt>
                <c:pt idx="603" formatCode="####.00">
                  <c:v>0.1211345303148582</c:v>
                </c:pt>
                <c:pt idx="604" formatCode="####.00">
                  <c:v>0.1211345303148582</c:v>
                </c:pt>
                <c:pt idx="605" formatCode="####.00">
                  <c:v>0.1211345303148582</c:v>
                </c:pt>
                <c:pt idx="606" formatCode="####.00">
                  <c:v>0.1211345303148582</c:v>
                </c:pt>
                <c:pt idx="607" formatCode="####.00">
                  <c:v>0.1211345303148582</c:v>
                </c:pt>
                <c:pt idx="608" formatCode="####.00">
                  <c:v>0.1211345303148582</c:v>
                </c:pt>
                <c:pt idx="609" formatCode="####.00">
                  <c:v>0.1211345303148582</c:v>
                </c:pt>
                <c:pt idx="610" formatCode="####.00">
                  <c:v>0.1211345303148582</c:v>
                </c:pt>
                <c:pt idx="611" formatCode="####.00">
                  <c:v>0.1211345303148582</c:v>
                </c:pt>
                <c:pt idx="612" formatCode="####.00">
                  <c:v>0.1211345303148582</c:v>
                </c:pt>
                <c:pt idx="613" formatCode="####.00">
                  <c:v>0.1211345303148582</c:v>
                </c:pt>
                <c:pt idx="614" formatCode="####.00">
                  <c:v>0.1211345303148582</c:v>
                </c:pt>
                <c:pt idx="615" formatCode="####.00">
                  <c:v>0.1211345303148582</c:v>
                </c:pt>
                <c:pt idx="616" formatCode="####.00">
                  <c:v>0.1211345303148582</c:v>
                </c:pt>
                <c:pt idx="617" formatCode="####.00">
                  <c:v>0.1211345303148582</c:v>
                </c:pt>
                <c:pt idx="618" formatCode="####.00">
                  <c:v>0.1211345303148582</c:v>
                </c:pt>
                <c:pt idx="619" formatCode="####.00">
                  <c:v>0.1211345303148582</c:v>
                </c:pt>
                <c:pt idx="620" formatCode="####.00">
                  <c:v>0.1211345303148582</c:v>
                </c:pt>
                <c:pt idx="621" formatCode="####.00">
                  <c:v>0.1211345303148582</c:v>
                </c:pt>
                <c:pt idx="622" formatCode="####.00">
                  <c:v>0.1211345303148582</c:v>
                </c:pt>
                <c:pt idx="623" formatCode="####.00">
                  <c:v>0.1211345303148582</c:v>
                </c:pt>
                <c:pt idx="624" formatCode="####.00">
                  <c:v>0.1211345303148582</c:v>
                </c:pt>
                <c:pt idx="625" formatCode="####.00">
                  <c:v>0.1211345303148582</c:v>
                </c:pt>
                <c:pt idx="626" formatCode="####.00">
                  <c:v>0.1211345303148582</c:v>
                </c:pt>
                <c:pt idx="627" formatCode="####.00">
                  <c:v>0.1211345303148582</c:v>
                </c:pt>
                <c:pt idx="628" formatCode="####.00">
                  <c:v>0.1211345303148582</c:v>
                </c:pt>
                <c:pt idx="629" formatCode="####.00">
                  <c:v>0.1211345303148582</c:v>
                </c:pt>
                <c:pt idx="630" formatCode="####.00">
                  <c:v>0.1211345303148582</c:v>
                </c:pt>
                <c:pt idx="631" formatCode="####.00">
                  <c:v>0.1211345303148582</c:v>
                </c:pt>
                <c:pt idx="632" formatCode="####.00">
                  <c:v>0.1211345303148582</c:v>
                </c:pt>
                <c:pt idx="633" formatCode="####.00">
                  <c:v>0.1211345303148582</c:v>
                </c:pt>
                <c:pt idx="634" formatCode="####.00">
                  <c:v>0.1211345303148582</c:v>
                </c:pt>
                <c:pt idx="635" formatCode="####.00">
                  <c:v>0.1211345303148582</c:v>
                </c:pt>
                <c:pt idx="636" formatCode="####.00">
                  <c:v>0.1211345303148582</c:v>
                </c:pt>
                <c:pt idx="637" formatCode="####.00">
                  <c:v>0.1211345303148582</c:v>
                </c:pt>
                <c:pt idx="638" formatCode="####.00">
                  <c:v>0.1211345303148582</c:v>
                </c:pt>
                <c:pt idx="639" formatCode="####.00">
                  <c:v>0.1211345303148582</c:v>
                </c:pt>
                <c:pt idx="640" formatCode="####.00">
                  <c:v>0.1211345303148582</c:v>
                </c:pt>
                <c:pt idx="641" formatCode="####.00">
                  <c:v>0.1211345303148582</c:v>
                </c:pt>
                <c:pt idx="642" formatCode="####.00">
                  <c:v>0.1211345303148582</c:v>
                </c:pt>
                <c:pt idx="643" formatCode="####.00">
                  <c:v>0.1211345303148582</c:v>
                </c:pt>
                <c:pt idx="644" formatCode="####.00">
                  <c:v>0.1211345303148582</c:v>
                </c:pt>
                <c:pt idx="645" formatCode="####.00">
                  <c:v>0.1211345303148582</c:v>
                </c:pt>
                <c:pt idx="646" formatCode="####.00">
                  <c:v>0.1211345303148582</c:v>
                </c:pt>
                <c:pt idx="647" formatCode="####.00">
                  <c:v>0.1211345303148582</c:v>
                </c:pt>
                <c:pt idx="648" formatCode="####.00">
                  <c:v>0.1211345303148582</c:v>
                </c:pt>
                <c:pt idx="649" formatCode="####.00">
                  <c:v>0.1211345303148582</c:v>
                </c:pt>
                <c:pt idx="650" formatCode="####.00">
                  <c:v>0.1211345303148582</c:v>
                </c:pt>
                <c:pt idx="651" formatCode="####.00">
                  <c:v>0.1211345303148582</c:v>
                </c:pt>
                <c:pt idx="652" formatCode="####.00">
                  <c:v>0.1211345303148582</c:v>
                </c:pt>
                <c:pt idx="653" formatCode="####.00">
                  <c:v>0.1211345303148582</c:v>
                </c:pt>
                <c:pt idx="654" formatCode="####.00">
                  <c:v>0.1211345303148582</c:v>
                </c:pt>
                <c:pt idx="655" formatCode="####.00">
                  <c:v>0.1211345303148582</c:v>
                </c:pt>
                <c:pt idx="656" formatCode="####.00">
                  <c:v>0.1211345303148582</c:v>
                </c:pt>
                <c:pt idx="657" formatCode="####.00">
                  <c:v>0.1211345303148582</c:v>
                </c:pt>
                <c:pt idx="658" formatCode="####.00">
                  <c:v>0.1211345303148582</c:v>
                </c:pt>
                <c:pt idx="659" formatCode="####.00">
                  <c:v>9.0850897736143646E-2</c:v>
                </c:pt>
                <c:pt idx="660" formatCode="####.00">
                  <c:v>9.0850897736143646E-2</c:v>
                </c:pt>
                <c:pt idx="661" formatCode="####.00">
                  <c:v>9.0850897736143646E-2</c:v>
                </c:pt>
                <c:pt idx="662" formatCode="####.00">
                  <c:v>9.0850897736143646E-2</c:v>
                </c:pt>
                <c:pt idx="663" formatCode="####.00">
                  <c:v>9.0850897736143646E-2</c:v>
                </c:pt>
                <c:pt idx="664" formatCode="####.00">
                  <c:v>9.0850897736143646E-2</c:v>
                </c:pt>
                <c:pt idx="665" formatCode="####.00">
                  <c:v>9.0850897736143646E-2</c:v>
                </c:pt>
                <c:pt idx="666" formatCode="####.00">
                  <c:v>9.0850897736143646E-2</c:v>
                </c:pt>
                <c:pt idx="667" formatCode="####.00">
                  <c:v>9.0850897736143646E-2</c:v>
                </c:pt>
                <c:pt idx="668" formatCode="####.00">
                  <c:v>9.0850897736143646E-2</c:v>
                </c:pt>
                <c:pt idx="669" formatCode="####.00">
                  <c:v>9.0850897736143646E-2</c:v>
                </c:pt>
                <c:pt idx="670" formatCode="####.00">
                  <c:v>9.0850897736143646E-2</c:v>
                </c:pt>
                <c:pt idx="671" formatCode="####.00">
                  <c:v>9.0850897736143646E-2</c:v>
                </c:pt>
                <c:pt idx="672" formatCode="####.00">
                  <c:v>6.0567265157429107E-2</c:v>
                </c:pt>
                <c:pt idx="673" formatCode="####.00">
                  <c:v>6.0567265157429107E-2</c:v>
                </c:pt>
                <c:pt idx="674" formatCode="####.00">
                  <c:v>6.0567265157429107E-2</c:v>
                </c:pt>
                <c:pt idx="675" formatCode="####.00">
                  <c:v>6.0567265157429107E-2</c:v>
                </c:pt>
                <c:pt idx="676" formatCode="####.00">
                  <c:v>6.0567265157429107E-2</c:v>
                </c:pt>
                <c:pt idx="677" formatCode="####.00">
                  <c:v>6.0567265157429107E-2</c:v>
                </c:pt>
                <c:pt idx="678" formatCode="####.00">
                  <c:v>6.0567265157429107E-2</c:v>
                </c:pt>
                <c:pt idx="679" formatCode="####.00">
                  <c:v>6.0567265157429107E-2</c:v>
                </c:pt>
                <c:pt idx="680" formatCode="####.00">
                  <c:v>6.0567265157429107E-2</c:v>
                </c:pt>
                <c:pt idx="681" formatCode="####.00">
                  <c:v>6.0567265157429107E-2</c:v>
                </c:pt>
                <c:pt idx="682" formatCode="####.00">
                  <c:v>6.0567265157429107E-2</c:v>
                </c:pt>
                <c:pt idx="683" formatCode="####.00">
                  <c:v>6.0567265157429107E-2</c:v>
                </c:pt>
                <c:pt idx="684" formatCode="####.00">
                  <c:v>6.0567265157429107E-2</c:v>
                </c:pt>
                <c:pt idx="685" formatCode="####.00">
                  <c:v>6.0567265157429107E-2</c:v>
                </c:pt>
                <c:pt idx="686" formatCode="####.00">
                  <c:v>6.0567265157429107E-2</c:v>
                </c:pt>
                <c:pt idx="687" formatCode="####.00">
                  <c:v>6.0567265157429107E-2</c:v>
                </c:pt>
                <c:pt idx="688" formatCode="####.00">
                  <c:v>6.0567265157429107E-2</c:v>
                </c:pt>
                <c:pt idx="689" formatCode="####.00">
                  <c:v>6.0567265157429107E-2</c:v>
                </c:pt>
                <c:pt idx="690" formatCode="####.00">
                  <c:v>6.0567265157429107E-2</c:v>
                </c:pt>
                <c:pt idx="691" formatCode="####.00">
                  <c:v>6.0567265157429107E-2</c:v>
                </c:pt>
                <c:pt idx="692" formatCode="####.00">
                  <c:v>6.0567265157429107E-2</c:v>
                </c:pt>
                <c:pt idx="693" formatCode="####.00">
                  <c:v>6.0567265157429107E-2</c:v>
                </c:pt>
                <c:pt idx="694" formatCode="####.00">
                  <c:v>6.0567265157429107E-2</c:v>
                </c:pt>
                <c:pt idx="695" formatCode="####.00">
                  <c:v>6.0567265157429107E-2</c:v>
                </c:pt>
                <c:pt idx="696" formatCode="####.00">
                  <c:v>6.0567265157429107E-2</c:v>
                </c:pt>
                <c:pt idx="697" formatCode="####.00">
                  <c:v>6.0567265157429107E-2</c:v>
                </c:pt>
                <c:pt idx="698" formatCode="####.00">
                  <c:v>3.0283632578714553E-2</c:v>
                </c:pt>
                <c:pt idx="699" formatCode="####.00">
                  <c:v>3.0283632578714553E-2</c:v>
                </c:pt>
                <c:pt idx="700" formatCode="####.00">
                  <c:v>3.0283632578714553E-2</c:v>
                </c:pt>
                <c:pt idx="701" formatCode="####.00">
                  <c:v>3.0283632578714553E-2</c:v>
                </c:pt>
                <c:pt idx="702" formatCode="####.00">
                  <c:v>3.0283632578714553E-2</c:v>
                </c:pt>
                <c:pt idx="703" formatCode="####.00">
                  <c:v>3.0283632578714553E-2</c:v>
                </c:pt>
                <c:pt idx="704" formatCode="####.00">
                  <c:v>3.0283632578714553E-2</c:v>
                </c:pt>
                <c:pt idx="705" formatCode="####.00">
                  <c:v>3.0283632578714553E-2</c:v>
                </c:pt>
                <c:pt idx="706" formatCode="####.00">
                  <c:v>3.0283632578714553E-2</c:v>
                </c:pt>
                <c:pt idx="707" formatCode="####.00">
                  <c:v>3.0283632578714553E-2</c:v>
                </c:pt>
                <c:pt idx="708" formatCode="####.00">
                  <c:v>3.0283632578714553E-2</c:v>
                </c:pt>
                <c:pt idx="709" formatCode="####.00">
                  <c:v>3.0283632578714553E-2</c:v>
                </c:pt>
                <c:pt idx="710" formatCode="####.00">
                  <c:v>3.0283632578714553E-2</c:v>
                </c:pt>
                <c:pt idx="711" formatCode="####.00">
                  <c:v>3.0283632578714553E-2</c:v>
                </c:pt>
                <c:pt idx="712" formatCode="####.00">
                  <c:v>3.0283632578714553E-2</c:v>
                </c:pt>
                <c:pt idx="713" formatCode="####.00">
                  <c:v>3.0283632578714553E-2</c:v>
                </c:pt>
                <c:pt idx="714" formatCode="####.00">
                  <c:v>3.0283632578714553E-2</c:v>
                </c:pt>
                <c:pt idx="715" formatCode="####.00">
                  <c:v>3.0283632578714553E-2</c:v>
                </c:pt>
                <c:pt idx="716" formatCode="####.00">
                  <c:v>3.0283632578714553E-2</c:v>
                </c:pt>
                <c:pt idx="717" formatCode="####.00">
                  <c:v>3.0283632578714553E-2</c:v>
                </c:pt>
                <c:pt idx="718" formatCode="####.00">
                  <c:v>3.0283632578714553E-2</c:v>
                </c:pt>
                <c:pt idx="719" formatCode="####.00">
                  <c:v>3.0283632578714553E-2</c:v>
                </c:pt>
                <c:pt idx="720" formatCode="####.00">
                  <c:v>3.0283632578714553E-2</c:v>
                </c:pt>
                <c:pt idx="721" formatCode="####.00">
                  <c:v>3.0283632578714553E-2</c:v>
                </c:pt>
                <c:pt idx="722" formatCode="####.00">
                  <c:v>3.0283632578714553E-2</c:v>
                </c:pt>
                <c:pt idx="723" formatCode="####.00">
                  <c:v>3.0283632578714553E-2</c:v>
                </c:pt>
                <c:pt idx="724" formatCode="####.00">
                  <c:v>3.0283632578714553E-2</c:v>
                </c:pt>
                <c:pt idx="725" formatCode="####.00">
                  <c:v>3.0283632578714553E-2</c:v>
                </c:pt>
                <c:pt idx="726" formatCode="####.00">
                  <c:v>3.0283632578714553E-2</c:v>
                </c:pt>
                <c:pt idx="727" formatCode="####.00">
                  <c:v>3.0283632578714553E-2</c:v>
                </c:pt>
                <c:pt idx="728" formatCode="####.00">
                  <c:v>3.0283632578714553E-2</c:v>
                </c:pt>
                <c:pt idx="729" formatCode="####.00">
                  <c:v>3.0283632578714553E-2</c:v>
                </c:pt>
                <c:pt idx="730" formatCode="####.00">
                  <c:v>3.0283632578714553E-2</c:v>
                </c:pt>
                <c:pt idx="731" formatCode="####.00">
                  <c:v>3.0283632578714553E-2</c:v>
                </c:pt>
                <c:pt idx="732" formatCode="####.00">
                  <c:v>3.0283632578714553E-2</c:v>
                </c:pt>
                <c:pt idx="733" formatCode="####.00">
                  <c:v>3.0283632578714553E-2</c:v>
                </c:pt>
                <c:pt idx="734" formatCode="####.00">
                  <c:v>3.0283632578714553E-2</c:v>
                </c:pt>
                <c:pt idx="735" formatCode="####.00">
                  <c:v>3.0283632578714553E-2</c:v>
                </c:pt>
                <c:pt idx="736" formatCode="####.00">
                  <c:v>3.0283632578714553E-2</c:v>
                </c:pt>
                <c:pt idx="737" formatCode="####.00">
                  <c:v>3.0283632578714553E-2</c:v>
                </c:pt>
                <c:pt idx="738" formatCode="####.00">
                  <c:v>3.0283632578714553E-2</c:v>
                </c:pt>
                <c:pt idx="739" formatCode="####.00">
                  <c:v>3.0283632578714553E-2</c:v>
                </c:pt>
                <c:pt idx="740" formatCode="####.00">
                  <c:v>3.0283632578714553E-2</c:v>
                </c:pt>
                <c:pt idx="741" formatCode="####.00">
                  <c:v>3.0283632578714553E-2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9C8-4FCA-9A81-15419E08DA9E}"/>
            </c:ext>
          </c:extLst>
        </c:ser>
        <c:ser>
          <c:idx val="1"/>
          <c:order val="1"/>
          <c:tx>
            <c:strRef>
              <c:f>Sheet2!$E$2</c:f>
              <c:strCache>
                <c:ptCount val="1"/>
                <c:pt idx="0">
                  <c:v>Men Masticatiory dysfunction (+) 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Sheet2!$C$3:$C$744</c:f>
              <c:numCache>
                <c:formatCode>General</c:formatCode>
                <c:ptCount val="74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</c:numCache>
            </c:numRef>
          </c:xVal>
          <c:yVal>
            <c:numRef>
              <c:f>Sheet2!$E$3:$E$744</c:f>
              <c:numCache>
                <c:formatCode>###0.00</c:formatCode>
                <c:ptCount val="7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 formatCode="####.00">
                  <c:v>0.9941860465116279</c:v>
                </c:pt>
                <c:pt idx="15" formatCode="####.00">
                  <c:v>0.98255813953488369</c:v>
                </c:pt>
                <c:pt idx="16" formatCode="####.00">
                  <c:v>0.98255813953488369</c:v>
                </c:pt>
                <c:pt idx="17" formatCode="####.00">
                  <c:v>0.98255813953488369</c:v>
                </c:pt>
                <c:pt idx="18" formatCode="####.00">
                  <c:v>0.97674418604651159</c:v>
                </c:pt>
                <c:pt idx="19" formatCode="####.00">
                  <c:v>0.97674418604651159</c:v>
                </c:pt>
                <c:pt idx="20" formatCode="####.00">
                  <c:v>0.97674418604651159</c:v>
                </c:pt>
                <c:pt idx="21" formatCode="####.00">
                  <c:v>0.97674418604651159</c:v>
                </c:pt>
                <c:pt idx="22" formatCode="####.00">
                  <c:v>0.97674418604651159</c:v>
                </c:pt>
                <c:pt idx="23" formatCode="####.00">
                  <c:v>0.97674418604651159</c:v>
                </c:pt>
                <c:pt idx="24" formatCode="####.00">
                  <c:v>0.97674418604651159</c:v>
                </c:pt>
                <c:pt idx="25" formatCode="####.00">
                  <c:v>0.97674418604651159</c:v>
                </c:pt>
                <c:pt idx="26" formatCode="####.00">
                  <c:v>0.97674418604651159</c:v>
                </c:pt>
                <c:pt idx="27" formatCode="####.00">
                  <c:v>0.97674418604651159</c:v>
                </c:pt>
                <c:pt idx="28" formatCode="####.00">
                  <c:v>0.97674418604651159</c:v>
                </c:pt>
                <c:pt idx="29" formatCode="####.00">
                  <c:v>0.97674418604651159</c:v>
                </c:pt>
                <c:pt idx="30" formatCode="####.00">
                  <c:v>0.97674418604651159</c:v>
                </c:pt>
                <c:pt idx="31" formatCode="####.00">
                  <c:v>0.97674418604651159</c:v>
                </c:pt>
                <c:pt idx="32" formatCode="####.00">
                  <c:v>0.97674418604651159</c:v>
                </c:pt>
                <c:pt idx="33" formatCode="####.00">
                  <c:v>0.97093023255813948</c:v>
                </c:pt>
                <c:pt idx="34" formatCode="####.00">
                  <c:v>0.96511627906976738</c:v>
                </c:pt>
                <c:pt idx="35" formatCode="####.00">
                  <c:v>0.96511627906976738</c:v>
                </c:pt>
                <c:pt idx="36" formatCode="####.00">
                  <c:v>0.96511627906976738</c:v>
                </c:pt>
                <c:pt idx="37" formatCode="####.00">
                  <c:v>0.96511627906976738</c:v>
                </c:pt>
                <c:pt idx="38" formatCode="####.00">
                  <c:v>0.96511627906976738</c:v>
                </c:pt>
                <c:pt idx="39" formatCode="####.00">
                  <c:v>0.95930232558139528</c:v>
                </c:pt>
                <c:pt idx="40" formatCode="####.00">
                  <c:v>0.95348837209302317</c:v>
                </c:pt>
                <c:pt idx="41" formatCode="####.00">
                  <c:v>0.94767441860465107</c:v>
                </c:pt>
                <c:pt idx="42" formatCode="####.00">
                  <c:v>0.94767441860465107</c:v>
                </c:pt>
                <c:pt idx="43" formatCode="####.00">
                  <c:v>0.94767441860465107</c:v>
                </c:pt>
                <c:pt idx="44" formatCode="####.00">
                  <c:v>0.94767441860465107</c:v>
                </c:pt>
                <c:pt idx="45" formatCode="####.00">
                  <c:v>0.94767441860465107</c:v>
                </c:pt>
                <c:pt idx="46" formatCode="####.00">
                  <c:v>0.94767441860465107</c:v>
                </c:pt>
                <c:pt idx="47" formatCode="####.00">
                  <c:v>0.94767441860465107</c:v>
                </c:pt>
                <c:pt idx="48" formatCode="####.00">
                  <c:v>0.94767441860465107</c:v>
                </c:pt>
                <c:pt idx="49" formatCode="####.00">
                  <c:v>0.94767441860465107</c:v>
                </c:pt>
                <c:pt idx="50" formatCode="####.00">
                  <c:v>0.94767441860465107</c:v>
                </c:pt>
                <c:pt idx="51" formatCode="####.00">
                  <c:v>0.94767441860465107</c:v>
                </c:pt>
                <c:pt idx="52" formatCode="####.00">
                  <c:v>0.94767441860465107</c:v>
                </c:pt>
                <c:pt idx="53" formatCode="####.00">
                  <c:v>0.94767441860465107</c:v>
                </c:pt>
                <c:pt idx="54" formatCode="####.00">
                  <c:v>0.93604651162790686</c:v>
                </c:pt>
                <c:pt idx="55" formatCode="####.00">
                  <c:v>0.93604651162790686</c:v>
                </c:pt>
                <c:pt idx="56" formatCode="####.00">
                  <c:v>0.93604651162790686</c:v>
                </c:pt>
                <c:pt idx="57" formatCode="####.00">
                  <c:v>0.93023255813953476</c:v>
                </c:pt>
                <c:pt idx="58" formatCode="####.00">
                  <c:v>0.93023255813953476</c:v>
                </c:pt>
                <c:pt idx="59" formatCode="####.00">
                  <c:v>0.92441860465116266</c:v>
                </c:pt>
                <c:pt idx="60" formatCode="####.00">
                  <c:v>0.91860465116279055</c:v>
                </c:pt>
                <c:pt idx="61" formatCode="####.00">
                  <c:v>0.91860465116279055</c:v>
                </c:pt>
                <c:pt idx="62" formatCode="####.00">
                  <c:v>0.91860465116279055</c:v>
                </c:pt>
                <c:pt idx="63" formatCode="####.00">
                  <c:v>0.91860465116279055</c:v>
                </c:pt>
                <c:pt idx="64" formatCode="####.00">
                  <c:v>0.91860465116279055</c:v>
                </c:pt>
                <c:pt idx="65" formatCode="####.00">
                  <c:v>0.91860465116279055</c:v>
                </c:pt>
                <c:pt idx="66" formatCode="####.00">
                  <c:v>0.91860465116279055</c:v>
                </c:pt>
                <c:pt idx="67" formatCode="####.00">
                  <c:v>0.91860465116279055</c:v>
                </c:pt>
                <c:pt idx="68" formatCode="####.00">
                  <c:v>0.91860465116279055</c:v>
                </c:pt>
                <c:pt idx="69" formatCode="####.00">
                  <c:v>0.91860465116279055</c:v>
                </c:pt>
                <c:pt idx="70" formatCode="####.00">
                  <c:v>0.91860465116279055</c:v>
                </c:pt>
                <c:pt idx="71" formatCode="####.00">
                  <c:v>0.91860465116279055</c:v>
                </c:pt>
                <c:pt idx="72" formatCode="####.00">
                  <c:v>0.91860465116279055</c:v>
                </c:pt>
                <c:pt idx="73" formatCode="####.00">
                  <c:v>0.91279069767441845</c:v>
                </c:pt>
                <c:pt idx="74" formatCode="####.00">
                  <c:v>0.91279069767441845</c:v>
                </c:pt>
                <c:pt idx="75" formatCode="####.00">
                  <c:v>0.91279069767441845</c:v>
                </c:pt>
                <c:pt idx="76" formatCode="####.00">
                  <c:v>0.90697674418604635</c:v>
                </c:pt>
                <c:pt idx="77" formatCode="####.00">
                  <c:v>0.90697674418604635</c:v>
                </c:pt>
                <c:pt idx="78" formatCode="####.00">
                  <c:v>0.90697674418604635</c:v>
                </c:pt>
                <c:pt idx="79" formatCode="####.00">
                  <c:v>0.90697674418604635</c:v>
                </c:pt>
                <c:pt idx="80" formatCode="####.00">
                  <c:v>0.90116279069767424</c:v>
                </c:pt>
                <c:pt idx="81" formatCode="####.00">
                  <c:v>0.90116279069767424</c:v>
                </c:pt>
                <c:pt idx="82" formatCode="####.00">
                  <c:v>0.88372093023255793</c:v>
                </c:pt>
                <c:pt idx="83" formatCode="####.00">
                  <c:v>0.88372093023255793</c:v>
                </c:pt>
                <c:pt idx="84" formatCode="####.00">
                  <c:v>0.88372093023255793</c:v>
                </c:pt>
                <c:pt idx="85" formatCode="####.00">
                  <c:v>0.87790697674418583</c:v>
                </c:pt>
                <c:pt idx="86" formatCode="####.00">
                  <c:v>0.87209302325581373</c:v>
                </c:pt>
                <c:pt idx="87" formatCode="####.00">
                  <c:v>0.87209302325581373</c:v>
                </c:pt>
                <c:pt idx="88" formatCode="####.00">
                  <c:v>0.86627906976744162</c:v>
                </c:pt>
                <c:pt idx="89" formatCode="####.00">
                  <c:v>0.86627906976744162</c:v>
                </c:pt>
                <c:pt idx="90" formatCode="####.00">
                  <c:v>0.86627906976744162</c:v>
                </c:pt>
                <c:pt idx="91" formatCode="####.00">
                  <c:v>0.86627906976744162</c:v>
                </c:pt>
                <c:pt idx="92" formatCode="####.00">
                  <c:v>0.86627906976744162</c:v>
                </c:pt>
                <c:pt idx="93" formatCode="####.00">
                  <c:v>0.86627906976744162</c:v>
                </c:pt>
                <c:pt idx="94" formatCode="####.00">
                  <c:v>0.86627906976744162</c:v>
                </c:pt>
                <c:pt idx="95" formatCode="####.00">
                  <c:v>0.86627906976744162</c:v>
                </c:pt>
                <c:pt idx="96" formatCode="####.00">
                  <c:v>0.86627906976744162</c:v>
                </c:pt>
                <c:pt idx="97" formatCode="####.00">
                  <c:v>0.86627906976744162</c:v>
                </c:pt>
                <c:pt idx="98" formatCode="####.00">
                  <c:v>0.86627906976744162</c:v>
                </c:pt>
                <c:pt idx="99" formatCode="####.00">
                  <c:v>0.86627906976744162</c:v>
                </c:pt>
                <c:pt idx="100" formatCode="####.00">
                  <c:v>0.86046511627906952</c:v>
                </c:pt>
                <c:pt idx="101" formatCode="####.00">
                  <c:v>0.86046511627906952</c:v>
                </c:pt>
                <c:pt idx="102" formatCode="####.00">
                  <c:v>0.86046511627906952</c:v>
                </c:pt>
                <c:pt idx="103" formatCode="####.00">
                  <c:v>0.86046511627906952</c:v>
                </c:pt>
                <c:pt idx="104" formatCode="####.00">
                  <c:v>0.86046511627906952</c:v>
                </c:pt>
                <c:pt idx="105" formatCode="####.00">
                  <c:v>0.86046511627906952</c:v>
                </c:pt>
                <c:pt idx="106" formatCode="####.00">
                  <c:v>0.86046511627906952</c:v>
                </c:pt>
                <c:pt idx="107" formatCode="####.00">
                  <c:v>0.85465116279069742</c:v>
                </c:pt>
                <c:pt idx="108" formatCode="####.00">
                  <c:v>0.85465116279069742</c:v>
                </c:pt>
                <c:pt idx="109" formatCode="####.00">
                  <c:v>0.85465116279069742</c:v>
                </c:pt>
                <c:pt idx="110" formatCode="####.00">
                  <c:v>0.84883720930232531</c:v>
                </c:pt>
                <c:pt idx="111" formatCode="####.00">
                  <c:v>0.84302325581395321</c:v>
                </c:pt>
                <c:pt idx="112" formatCode="####.00">
                  <c:v>0.84302325581395321</c:v>
                </c:pt>
                <c:pt idx="113" formatCode="####.00">
                  <c:v>0.84302325581395321</c:v>
                </c:pt>
                <c:pt idx="114" formatCode="####.00">
                  <c:v>0.84302325581395321</c:v>
                </c:pt>
                <c:pt idx="115" formatCode="####.00">
                  <c:v>0.84302325581395321</c:v>
                </c:pt>
                <c:pt idx="116" formatCode="####.00">
                  <c:v>0.84302325581395321</c:v>
                </c:pt>
                <c:pt idx="117" formatCode="####.00">
                  <c:v>0.83720930232558111</c:v>
                </c:pt>
                <c:pt idx="118" formatCode="####.00">
                  <c:v>0.831395348837209</c:v>
                </c:pt>
                <c:pt idx="119" formatCode="####.00">
                  <c:v>0.831395348837209</c:v>
                </c:pt>
                <c:pt idx="120" formatCode="####.00">
                  <c:v>0.831395348837209</c:v>
                </c:pt>
                <c:pt idx="121" formatCode="####.00">
                  <c:v>0.831395348837209</c:v>
                </c:pt>
                <c:pt idx="122" formatCode="####.00">
                  <c:v>0.831395348837209</c:v>
                </c:pt>
                <c:pt idx="123" formatCode="####.00">
                  <c:v>0.831395348837209</c:v>
                </c:pt>
                <c:pt idx="124" formatCode="####.00">
                  <c:v>0.831395348837209</c:v>
                </c:pt>
                <c:pt idx="125" formatCode="####.00">
                  <c:v>0.831395348837209</c:v>
                </c:pt>
                <c:pt idx="126" formatCode="####.00">
                  <c:v>0.831395348837209</c:v>
                </c:pt>
                <c:pt idx="127" formatCode="####.00">
                  <c:v>0.831395348837209</c:v>
                </c:pt>
                <c:pt idx="128" formatCode="####.00">
                  <c:v>0.831395348837209</c:v>
                </c:pt>
                <c:pt idx="129" formatCode="####.00">
                  <c:v>0.831395348837209</c:v>
                </c:pt>
                <c:pt idx="130" formatCode="####.00">
                  <c:v>0.831395348837209</c:v>
                </c:pt>
                <c:pt idx="131" formatCode="####.00">
                  <c:v>0.8255813953488369</c:v>
                </c:pt>
                <c:pt idx="132" formatCode="####.00">
                  <c:v>0.8255813953488369</c:v>
                </c:pt>
                <c:pt idx="133" formatCode="####.00">
                  <c:v>0.8255813953488369</c:v>
                </c:pt>
                <c:pt idx="134" formatCode="####.00">
                  <c:v>0.8197674418604648</c:v>
                </c:pt>
                <c:pt idx="135" formatCode="####.00">
                  <c:v>0.81395348837209269</c:v>
                </c:pt>
                <c:pt idx="136" formatCode="####.00">
                  <c:v>0.81395348837209269</c:v>
                </c:pt>
                <c:pt idx="137" formatCode="####.00">
                  <c:v>0.81395348837209269</c:v>
                </c:pt>
                <c:pt idx="138" formatCode="####.00">
                  <c:v>0.81395348837209269</c:v>
                </c:pt>
                <c:pt idx="139" formatCode="####.00">
                  <c:v>0.81395348837209269</c:v>
                </c:pt>
                <c:pt idx="140" formatCode="####.00">
                  <c:v>0.81395348837209269</c:v>
                </c:pt>
                <c:pt idx="141" formatCode="####.00">
                  <c:v>0.80813953488372059</c:v>
                </c:pt>
                <c:pt idx="142" formatCode="####.00">
                  <c:v>0.80232558139534849</c:v>
                </c:pt>
                <c:pt idx="143" formatCode="####.00">
                  <c:v>0.79651162790697638</c:v>
                </c:pt>
                <c:pt idx="144" formatCode="####.00">
                  <c:v>0.79651162790697638</c:v>
                </c:pt>
                <c:pt idx="145" formatCode="####.00">
                  <c:v>0.79651162790697638</c:v>
                </c:pt>
                <c:pt idx="146" formatCode="####.00">
                  <c:v>0.79069767441860428</c:v>
                </c:pt>
                <c:pt idx="147" formatCode="####.00">
                  <c:v>0.79069767441860428</c:v>
                </c:pt>
                <c:pt idx="148" formatCode="####.00">
                  <c:v>0.79069767441860428</c:v>
                </c:pt>
                <c:pt idx="149" formatCode="####.00">
                  <c:v>0.79069767441860428</c:v>
                </c:pt>
                <c:pt idx="150" formatCode="####.00">
                  <c:v>0.79069767441860428</c:v>
                </c:pt>
                <c:pt idx="151" formatCode="####.00">
                  <c:v>0.79069767441860428</c:v>
                </c:pt>
                <c:pt idx="152" formatCode="####.00">
                  <c:v>0.79069767441860428</c:v>
                </c:pt>
                <c:pt idx="153" formatCode="####.00">
                  <c:v>0.79069767441860428</c:v>
                </c:pt>
                <c:pt idx="154" formatCode="####.00">
                  <c:v>0.79069767441860428</c:v>
                </c:pt>
                <c:pt idx="155" formatCode="####.00">
                  <c:v>0.78488372093023218</c:v>
                </c:pt>
                <c:pt idx="156" formatCode="####.00">
                  <c:v>0.78488372093023218</c:v>
                </c:pt>
                <c:pt idx="157" formatCode="####.00">
                  <c:v>0.78488372093023218</c:v>
                </c:pt>
                <c:pt idx="158" formatCode="####.00">
                  <c:v>0.77325581395348797</c:v>
                </c:pt>
                <c:pt idx="159" formatCode="####.00">
                  <c:v>0.77325581395348797</c:v>
                </c:pt>
                <c:pt idx="160" formatCode="####.00">
                  <c:v>0.77325581395348797</c:v>
                </c:pt>
                <c:pt idx="161" formatCode="####.00">
                  <c:v>0.76744186046511587</c:v>
                </c:pt>
                <c:pt idx="162" formatCode="####.00">
                  <c:v>0.76162790697674376</c:v>
                </c:pt>
                <c:pt idx="163" formatCode="####.00">
                  <c:v>0.76162790697674376</c:v>
                </c:pt>
                <c:pt idx="164" formatCode="####.00">
                  <c:v>0.75581395348837166</c:v>
                </c:pt>
                <c:pt idx="165" formatCode="####.00">
                  <c:v>0.75581395348837166</c:v>
                </c:pt>
                <c:pt idx="166" formatCode="####.00">
                  <c:v>0.74999999999999956</c:v>
                </c:pt>
                <c:pt idx="167" formatCode="####.00">
                  <c:v>0.74999999999999956</c:v>
                </c:pt>
                <c:pt idx="168" formatCode="####.00">
                  <c:v>0.74418604651162745</c:v>
                </c:pt>
                <c:pt idx="169" formatCode="####.00">
                  <c:v>0.74418604651162745</c:v>
                </c:pt>
                <c:pt idx="170" formatCode="####.00">
                  <c:v>0.74418604651162745</c:v>
                </c:pt>
                <c:pt idx="171" formatCode="####.00">
                  <c:v>0.74418604651162745</c:v>
                </c:pt>
                <c:pt idx="172" formatCode="####.00">
                  <c:v>0.74418604651162745</c:v>
                </c:pt>
                <c:pt idx="173" formatCode="####.00">
                  <c:v>0.74418604651162745</c:v>
                </c:pt>
                <c:pt idx="174" formatCode="####.00">
                  <c:v>0.74418604651162745</c:v>
                </c:pt>
                <c:pt idx="175" formatCode="####.00">
                  <c:v>0.74418604651162745</c:v>
                </c:pt>
                <c:pt idx="176" formatCode="####.00">
                  <c:v>0.74418604651162745</c:v>
                </c:pt>
                <c:pt idx="177" formatCode="####.00">
                  <c:v>0.74418604651162745</c:v>
                </c:pt>
                <c:pt idx="178" formatCode="####.00">
                  <c:v>0.73246658121223174</c:v>
                </c:pt>
                <c:pt idx="179" formatCode="####.00">
                  <c:v>0.73246658121223174</c:v>
                </c:pt>
                <c:pt idx="180" formatCode="####.00">
                  <c:v>0.73246658121223174</c:v>
                </c:pt>
                <c:pt idx="181" formatCode="####.00">
                  <c:v>0.73246658121223174</c:v>
                </c:pt>
                <c:pt idx="182" formatCode="####.00">
                  <c:v>0.7196162903137715</c:v>
                </c:pt>
                <c:pt idx="183" formatCode="####.00">
                  <c:v>0.7196162903137715</c:v>
                </c:pt>
                <c:pt idx="184" formatCode="####.00">
                  <c:v>0.71295317651456991</c:v>
                </c:pt>
                <c:pt idx="185" formatCode="####.00">
                  <c:v>0.71295317651456991</c:v>
                </c:pt>
                <c:pt idx="186" formatCode="####.00">
                  <c:v>0.70622720315122489</c:v>
                </c:pt>
                <c:pt idx="187" formatCode="####.00">
                  <c:v>0.70622720315122489</c:v>
                </c:pt>
                <c:pt idx="188" formatCode="####.00">
                  <c:v>0.70622720315122489</c:v>
                </c:pt>
                <c:pt idx="189" formatCode="####.00">
                  <c:v>0.70622720315122489</c:v>
                </c:pt>
                <c:pt idx="190" formatCode="####.00">
                  <c:v>0.70622720315122489</c:v>
                </c:pt>
                <c:pt idx="191" formatCode="####.00">
                  <c:v>0.70622720315122489</c:v>
                </c:pt>
                <c:pt idx="192" formatCode="####.00">
                  <c:v>0.70622720315122489</c:v>
                </c:pt>
                <c:pt idx="193" formatCode="####.00">
                  <c:v>0.69950122978787987</c:v>
                </c:pt>
                <c:pt idx="194" formatCode="####.00">
                  <c:v>0.69950122978787987</c:v>
                </c:pt>
                <c:pt idx="195" formatCode="####.00">
                  <c:v>0.69950122978787987</c:v>
                </c:pt>
                <c:pt idx="196" formatCode="####.00">
                  <c:v>0.69950122978787987</c:v>
                </c:pt>
                <c:pt idx="197" formatCode="####.00">
                  <c:v>0.69950122978787987</c:v>
                </c:pt>
                <c:pt idx="198" formatCode="####.00">
                  <c:v>0.69950122978787987</c:v>
                </c:pt>
                <c:pt idx="199" formatCode="####.00">
                  <c:v>0.69950122978787987</c:v>
                </c:pt>
                <c:pt idx="200" formatCode="####.00">
                  <c:v>0.69950122978787987</c:v>
                </c:pt>
                <c:pt idx="201" formatCode="####.00">
                  <c:v>0.69950122978787987</c:v>
                </c:pt>
                <c:pt idx="202" formatCode="####.00">
                  <c:v>0.69950122978787987</c:v>
                </c:pt>
                <c:pt idx="203" formatCode="####.00">
                  <c:v>0.69950122978787987</c:v>
                </c:pt>
                <c:pt idx="204" formatCode="####.00">
                  <c:v>0.69950122978787987</c:v>
                </c:pt>
                <c:pt idx="205" formatCode="####.00">
                  <c:v>0.69950122978787987</c:v>
                </c:pt>
                <c:pt idx="206" formatCode="####.00">
                  <c:v>0.69277525642453486</c:v>
                </c:pt>
                <c:pt idx="207" formatCode="####.00">
                  <c:v>0.69277525642453486</c:v>
                </c:pt>
                <c:pt idx="208" formatCode="####.00">
                  <c:v>0.69277525642453486</c:v>
                </c:pt>
                <c:pt idx="209" formatCode="####.00">
                  <c:v>0.69277525642453486</c:v>
                </c:pt>
                <c:pt idx="210" formatCode="####.00">
                  <c:v>0.67932330969784482</c:v>
                </c:pt>
                <c:pt idx="211" formatCode="####.00">
                  <c:v>0.67259733633449981</c:v>
                </c:pt>
                <c:pt idx="212" formatCode="####.00">
                  <c:v>0.67259733633449981</c:v>
                </c:pt>
                <c:pt idx="213" formatCode="####.00">
                  <c:v>0.67259733633449981</c:v>
                </c:pt>
                <c:pt idx="214" formatCode="####.00">
                  <c:v>0.66587136297115479</c:v>
                </c:pt>
                <c:pt idx="215" formatCode="####.00">
                  <c:v>0.66587136297115479</c:v>
                </c:pt>
                <c:pt idx="216" formatCode="####.00">
                  <c:v>0.65914538960780977</c:v>
                </c:pt>
                <c:pt idx="217" formatCode="####.00">
                  <c:v>0.65914538960780977</c:v>
                </c:pt>
                <c:pt idx="218" formatCode="####.00">
                  <c:v>0.65914538960780977</c:v>
                </c:pt>
                <c:pt idx="219" formatCode="####.00">
                  <c:v>0.65914538960780977</c:v>
                </c:pt>
                <c:pt idx="220" formatCode="####.00">
                  <c:v>0.65914538960780977</c:v>
                </c:pt>
                <c:pt idx="221" formatCode="####.00">
                  <c:v>0.65241941624446476</c:v>
                </c:pt>
                <c:pt idx="222" formatCode="####.00">
                  <c:v>0.65241941624446476</c:v>
                </c:pt>
                <c:pt idx="223" formatCode="####.00">
                  <c:v>0.64569344288111974</c:v>
                </c:pt>
                <c:pt idx="224" formatCode="####.00">
                  <c:v>0.63896746951777472</c:v>
                </c:pt>
                <c:pt idx="225" formatCode="####.00">
                  <c:v>0.63896746951777472</c:v>
                </c:pt>
                <c:pt idx="226" formatCode="####.00">
                  <c:v>0.6255155227910848</c:v>
                </c:pt>
                <c:pt idx="227" formatCode="####.00">
                  <c:v>0.6255155227910848</c:v>
                </c:pt>
                <c:pt idx="228" formatCode="####.00">
                  <c:v>0.6255155227910848</c:v>
                </c:pt>
                <c:pt idx="229" formatCode="####.00">
                  <c:v>0.6255155227910848</c:v>
                </c:pt>
                <c:pt idx="230" formatCode="####.00">
                  <c:v>0.6255155227910848</c:v>
                </c:pt>
                <c:pt idx="231" formatCode="####.00">
                  <c:v>0.61206357606439477</c:v>
                </c:pt>
                <c:pt idx="232" formatCode="####.00">
                  <c:v>0.61206357606439477</c:v>
                </c:pt>
                <c:pt idx="233" formatCode="####.00">
                  <c:v>0.60533760270104975</c:v>
                </c:pt>
                <c:pt idx="234" formatCode="####.00">
                  <c:v>0.60533760270104975</c:v>
                </c:pt>
                <c:pt idx="235" formatCode="####.00">
                  <c:v>0.60533760270104975</c:v>
                </c:pt>
                <c:pt idx="236" formatCode="####.00">
                  <c:v>0.60533760270104975</c:v>
                </c:pt>
                <c:pt idx="237" formatCode="####.00">
                  <c:v>0.60533760270104975</c:v>
                </c:pt>
                <c:pt idx="238" formatCode="####.00">
                  <c:v>0.60533760270104975</c:v>
                </c:pt>
                <c:pt idx="239" formatCode="####.00">
                  <c:v>0.59861162933770473</c:v>
                </c:pt>
                <c:pt idx="240" formatCode="####.00">
                  <c:v>0.59861162933770473</c:v>
                </c:pt>
                <c:pt idx="241" formatCode="####.00">
                  <c:v>0.59188565597435971</c:v>
                </c:pt>
                <c:pt idx="242" formatCode="####.00">
                  <c:v>0.59188565597435971</c:v>
                </c:pt>
                <c:pt idx="243" formatCode="####.00">
                  <c:v>0.59188565597435971</c:v>
                </c:pt>
                <c:pt idx="244" formatCode="####.00">
                  <c:v>0.59188565597435971</c:v>
                </c:pt>
                <c:pt idx="245" formatCode="####.00">
                  <c:v>0.59188565597435971</c:v>
                </c:pt>
                <c:pt idx="246" formatCode="####.00">
                  <c:v>0.5851596826110147</c:v>
                </c:pt>
                <c:pt idx="247" formatCode="####.00">
                  <c:v>0.5851596826110147</c:v>
                </c:pt>
                <c:pt idx="248" formatCode="####.00">
                  <c:v>0.5851596826110147</c:v>
                </c:pt>
                <c:pt idx="249" formatCode="####.00">
                  <c:v>0.57843370924766968</c:v>
                </c:pt>
                <c:pt idx="250" formatCode="####.00">
                  <c:v>0.56498176252097965</c:v>
                </c:pt>
                <c:pt idx="251" formatCode="####.00">
                  <c:v>0.56498176252097965</c:v>
                </c:pt>
                <c:pt idx="252" formatCode="####.00">
                  <c:v>0.55825578915763463</c:v>
                </c:pt>
                <c:pt idx="253" formatCode="####.00">
                  <c:v>0.55825578915763463</c:v>
                </c:pt>
                <c:pt idx="254" formatCode="####.00">
                  <c:v>0.55825578915763463</c:v>
                </c:pt>
                <c:pt idx="255" formatCode="####.00">
                  <c:v>0.55825578915763463</c:v>
                </c:pt>
                <c:pt idx="256" formatCode="####.00">
                  <c:v>0.55825578915763463</c:v>
                </c:pt>
                <c:pt idx="257" formatCode="####.00">
                  <c:v>0.55825578915763463</c:v>
                </c:pt>
                <c:pt idx="258" formatCode="####.00">
                  <c:v>0.55152981579428961</c:v>
                </c:pt>
                <c:pt idx="259" formatCode="####.00">
                  <c:v>0.55152981579428961</c:v>
                </c:pt>
                <c:pt idx="260" formatCode="####.00">
                  <c:v>0.55152981579428961</c:v>
                </c:pt>
                <c:pt idx="261" formatCode="####.00">
                  <c:v>0.5448038424309446</c:v>
                </c:pt>
                <c:pt idx="262" formatCode="####.00">
                  <c:v>0.5448038424309446</c:v>
                </c:pt>
                <c:pt idx="263" formatCode="####.00">
                  <c:v>0.53807786906759958</c:v>
                </c:pt>
                <c:pt idx="264" formatCode="####.00">
                  <c:v>0.53807786906759958</c:v>
                </c:pt>
                <c:pt idx="265" formatCode="####.00">
                  <c:v>0.52462592234090955</c:v>
                </c:pt>
                <c:pt idx="266" formatCode="####.00">
                  <c:v>0.52462592234090955</c:v>
                </c:pt>
                <c:pt idx="267" formatCode="####.00">
                  <c:v>0.52462592234090955</c:v>
                </c:pt>
                <c:pt idx="268" formatCode="####.00">
                  <c:v>0.51789994897756453</c:v>
                </c:pt>
                <c:pt idx="269" formatCode="####.00">
                  <c:v>0.51789994897756453</c:v>
                </c:pt>
                <c:pt idx="270" formatCode="####.00">
                  <c:v>0.51789994897756453</c:v>
                </c:pt>
                <c:pt idx="271" formatCode="####.00">
                  <c:v>0.51117397561421951</c:v>
                </c:pt>
                <c:pt idx="272" formatCode="####.00">
                  <c:v>0.51117397561421951</c:v>
                </c:pt>
                <c:pt idx="273" formatCode="####.00">
                  <c:v>0.50444800225087449</c:v>
                </c:pt>
                <c:pt idx="274" formatCode="####.00">
                  <c:v>0.50444800225087449</c:v>
                </c:pt>
                <c:pt idx="275" formatCode="####.00">
                  <c:v>0.50444800225087449</c:v>
                </c:pt>
                <c:pt idx="276" formatCode="####.00">
                  <c:v>0.50444800225087449</c:v>
                </c:pt>
                <c:pt idx="277" formatCode="####.00">
                  <c:v>0.4842700821608395</c:v>
                </c:pt>
                <c:pt idx="278" formatCode="####.00">
                  <c:v>0.47754410879749454</c:v>
                </c:pt>
                <c:pt idx="279" formatCode="####.00">
                  <c:v>0.47754410879749454</c:v>
                </c:pt>
                <c:pt idx="280" formatCode="####.00">
                  <c:v>0.47081813543414958</c:v>
                </c:pt>
                <c:pt idx="281" formatCode="####.00">
                  <c:v>0.47081813543414958</c:v>
                </c:pt>
                <c:pt idx="282" formatCode="####.00">
                  <c:v>0.47081813543414958</c:v>
                </c:pt>
                <c:pt idx="283" formatCode="####.00">
                  <c:v>0.46409216207080461</c:v>
                </c:pt>
                <c:pt idx="284" formatCode="####.00">
                  <c:v>0.44391424198076962</c:v>
                </c:pt>
                <c:pt idx="285" formatCode="####.00">
                  <c:v>0.44391424198076962</c:v>
                </c:pt>
                <c:pt idx="286" formatCode="####.00">
                  <c:v>0.43046229525407964</c:v>
                </c:pt>
                <c:pt idx="287" formatCode="####.00">
                  <c:v>0.43046229525407964</c:v>
                </c:pt>
                <c:pt idx="288" formatCode="####.00">
                  <c:v>0.42373632189073462</c:v>
                </c:pt>
                <c:pt idx="289" formatCode="####.00">
                  <c:v>0.42373632189073462</c:v>
                </c:pt>
                <c:pt idx="290" formatCode="####.00">
                  <c:v>0.41701034852738966</c:v>
                </c:pt>
                <c:pt idx="291" formatCode="####.00">
                  <c:v>0.4102843751640447</c:v>
                </c:pt>
                <c:pt idx="292" formatCode="####.00">
                  <c:v>0.40355840180069968</c:v>
                </c:pt>
                <c:pt idx="293" formatCode="####.00">
                  <c:v>0.40355840180069968</c:v>
                </c:pt>
                <c:pt idx="294" formatCode="####.00">
                  <c:v>0.39683242843735467</c:v>
                </c:pt>
                <c:pt idx="295" formatCode="####.00">
                  <c:v>0.39010645507400971</c:v>
                </c:pt>
                <c:pt idx="296" formatCode="####.00">
                  <c:v>0.39010645507400971</c:v>
                </c:pt>
                <c:pt idx="297" formatCode="####.00">
                  <c:v>0.39010645507400971</c:v>
                </c:pt>
                <c:pt idx="298" formatCode="####.00">
                  <c:v>0.39010645507400971</c:v>
                </c:pt>
                <c:pt idx="299" formatCode="####.00">
                  <c:v>0.39010645507400971</c:v>
                </c:pt>
                <c:pt idx="300" formatCode="####.00">
                  <c:v>0.39010645507400971</c:v>
                </c:pt>
                <c:pt idx="301" formatCode="####.00">
                  <c:v>0.39010645507400971</c:v>
                </c:pt>
                <c:pt idx="302" formatCode="####.00">
                  <c:v>0.39010645507400971</c:v>
                </c:pt>
                <c:pt idx="303" formatCode="####.00">
                  <c:v>0.39010645507400971</c:v>
                </c:pt>
                <c:pt idx="304" formatCode="####.00">
                  <c:v>0.39010645507400971</c:v>
                </c:pt>
                <c:pt idx="305" formatCode="####.00">
                  <c:v>0.39010645507400971</c:v>
                </c:pt>
                <c:pt idx="306" formatCode="####.00">
                  <c:v>0.38338048171066469</c:v>
                </c:pt>
                <c:pt idx="307" formatCode="####.00">
                  <c:v>0.38338048171066469</c:v>
                </c:pt>
                <c:pt idx="308" formatCode="####.00">
                  <c:v>0.38338048171066469</c:v>
                </c:pt>
                <c:pt idx="309" formatCode="####.00">
                  <c:v>0.37665450834731967</c:v>
                </c:pt>
                <c:pt idx="310" formatCode="####.00">
                  <c:v>0.36320256162062969</c:v>
                </c:pt>
                <c:pt idx="311" formatCode="####.00">
                  <c:v>0.36320256162062969</c:v>
                </c:pt>
                <c:pt idx="312" formatCode="####.00">
                  <c:v>0.36320256162062969</c:v>
                </c:pt>
                <c:pt idx="313" formatCode="####.00">
                  <c:v>0.34975061489393972</c:v>
                </c:pt>
                <c:pt idx="314" formatCode="####.00">
                  <c:v>0.34975061489393972</c:v>
                </c:pt>
                <c:pt idx="315" formatCode="####.00">
                  <c:v>0.3430246415305947</c:v>
                </c:pt>
                <c:pt idx="316" formatCode="####.00">
                  <c:v>0.3430246415305947</c:v>
                </c:pt>
                <c:pt idx="317" formatCode="####.00">
                  <c:v>0.3430246415305947</c:v>
                </c:pt>
                <c:pt idx="318" formatCode="####.00">
                  <c:v>0.33629866816724968</c:v>
                </c:pt>
                <c:pt idx="319" formatCode="####.00">
                  <c:v>0.33629866816724968</c:v>
                </c:pt>
                <c:pt idx="320" formatCode="####.00">
                  <c:v>0.33629866816724968</c:v>
                </c:pt>
                <c:pt idx="321" formatCode="####.00">
                  <c:v>0.33629866816724968</c:v>
                </c:pt>
                <c:pt idx="322" formatCode="####.00">
                  <c:v>0.33629866816724968</c:v>
                </c:pt>
                <c:pt idx="323" formatCode="####.00">
                  <c:v>0.33629866816724968</c:v>
                </c:pt>
                <c:pt idx="324" formatCode="####.00">
                  <c:v>0.33629866816724968</c:v>
                </c:pt>
                <c:pt idx="325" formatCode="####.00">
                  <c:v>0.32957269480390466</c:v>
                </c:pt>
                <c:pt idx="326" formatCode="####.00">
                  <c:v>0.32957269480390466</c:v>
                </c:pt>
                <c:pt idx="327" formatCode="####.00">
                  <c:v>0.32957269480390466</c:v>
                </c:pt>
                <c:pt idx="328" formatCode="####.00">
                  <c:v>0.32284672144055965</c:v>
                </c:pt>
                <c:pt idx="329" formatCode="####.00">
                  <c:v>0.30939477471386967</c:v>
                </c:pt>
                <c:pt idx="330" formatCode="####.00">
                  <c:v>0.30939477471386967</c:v>
                </c:pt>
                <c:pt idx="331" formatCode="####.00">
                  <c:v>0.30939477471386967</c:v>
                </c:pt>
                <c:pt idx="332" formatCode="####.00">
                  <c:v>0.30266880135052471</c:v>
                </c:pt>
                <c:pt idx="333" formatCode="####.00">
                  <c:v>0.30266880135052471</c:v>
                </c:pt>
                <c:pt idx="334" formatCode="####.00">
                  <c:v>0.30266880135052471</c:v>
                </c:pt>
                <c:pt idx="335" formatCode="####.00">
                  <c:v>0.29594282798717969</c:v>
                </c:pt>
                <c:pt idx="336" formatCode="####.00">
                  <c:v>0.29594282798717969</c:v>
                </c:pt>
                <c:pt idx="337" formatCode="####.00">
                  <c:v>0.29594282798717969</c:v>
                </c:pt>
                <c:pt idx="338" formatCode="####.00">
                  <c:v>0.29594282798717969</c:v>
                </c:pt>
                <c:pt idx="339" formatCode="####.00">
                  <c:v>0.29594282798717969</c:v>
                </c:pt>
                <c:pt idx="340" formatCode="####.00">
                  <c:v>0.29594282798717969</c:v>
                </c:pt>
                <c:pt idx="341" formatCode="####.00">
                  <c:v>0.28921685462383473</c:v>
                </c:pt>
                <c:pt idx="342" formatCode="####.00">
                  <c:v>0.28921685462383473</c:v>
                </c:pt>
                <c:pt idx="343" formatCode="####.00">
                  <c:v>0.28921685462383473</c:v>
                </c:pt>
                <c:pt idx="344" formatCode="####.00">
                  <c:v>0.28921685462383473</c:v>
                </c:pt>
                <c:pt idx="345" formatCode="####.00">
                  <c:v>0.26903893453379973</c:v>
                </c:pt>
                <c:pt idx="346" formatCode="####.00">
                  <c:v>0.26903893453379973</c:v>
                </c:pt>
                <c:pt idx="347" formatCode="####.00">
                  <c:v>0.26903893453379973</c:v>
                </c:pt>
                <c:pt idx="348" formatCode="####.00">
                  <c:v>0.26231296117045472</c:v>
                </c:pt>
                <c:pt idx="349" formatCode="####.00">
                  <c:v>0.26231296117045472</c:v>
                </c:pt>
                <c:pt idx="350" formatCode="####.00">
                  <c:v>0.2555869878071097</c:v>
                </c:pt>
                <c:pt idx="351" formatCode="####.00">
                  <c:v>0.2555869878071097</c:v>
                </c:pt>
                <c:pt idx="352" formatCode="####.00">
                  <c:v>0.2555869878071097</c:v>
                </c:pt>
                <c:pt idx="353" formatCode="####.00">
                  <c:v>0.2555869878071097</c:v>
                </c:pt>
                <c:pt idx="354" formatCode="####.00">
                  <c:v>0.24213504108041972</c:v>
                </c:pt>
                <c:pt idx="355" formatCode="####.00">
                  <c:v>0.24213504108041972</c:v>
                </c:pt>
                <c:pt idx="356" formatCode="####.00">
                  <c:v>0.23540906771707473</c:v>
                </c:pt>
                <c:pt idx="357" formatCode="####.00">
                  <c:v>0.23540906771707473</c:v>
                </c:pt>
                <c:pt idx="358" formatCode="####.00">
                  <c:v>0.23540906771707473</c:v>
                </c:pt>
                <c:pt idx="359" formatCode="####.00">
                  <c:v>0.23540906771707473</c:v>
                </c:pt>
                <c:pt idx="360" formatCode="####.00">
                  <c:v>0.23540906771707473</c:v>
                </c:pt>
                <c:pt idx="361" formatCode="####.00">
                  <c:v>0.22868309435372974</c:v>
                </c:pt>
                <c:pt idx="362" formatCode="####.00">
                  <c:v>0.22868309435372974</c:v>
                </c:pt>
                <c:pt idx="363" formatCode="####.00">
                  <c:v>0.22868309435372974</c:v>
                </c:pt>
                <c:pt idx="364" formatCode="####.00">
                  <c:v>0.22195712099038475</c:v>
                </c:pt>
                <c:pt idx="365" formatCode="####.00">
                  <c:v>0.22195712099038475</c:v>
                </c:pt>
                <c:pt idx="366" formatCode="####.00">
                  <c:v>0.22195712099038475</c:v>
                </c:pt>
                <c:pt idx="367" formatCode="####.00">
                  <c:v>0.21455855029070525</c:v>
                </c:pt>
                <c:pt idx="368" formatCode="####.00">
                  <c:v>0.21455855029070525</c:v>
                </c:pt>
                <c:pt idx="369" formatCode="####.00">
                  <c:v>0.21455855029070525</c:v>
                </c:pt>
                <c:pt idx="370" formatCode="####.00">
                  <c:v>0.20561861069525922</c:v>
                </c:pt>
                <c:pt idx="371" formatCode="####.00">
                  <c:v>0.20561861069525922</c:v>
                </c:pt>
                <c:pt idx="372" formatCode="####.00">
                  <c:v>0.20561861069525922</c:v>
                </c:pt>
                <c:pt idx="373" formatCode="####.00">
                  <c:v>0.20561861069525922</c:v>
                </c:pt>
                <c:pt idx="374" formatCode="####.00">
                  <c:v>0.20561861069525922</c:v>
                </c:pt>
                <c:pt idx="375" formatCode="####.00">
                  <c:v>0.20561861069525922</c:v>
                </c:pt>
                <c:pt idx="376" formatCode="####.00">
                  <c:v>0.20561861069525922</c:v>
                </c:pt>
                <c:pt idx="377" formatCode="####.00">
                  <c:v>0.20561861069525922</c:v>
                </c:pt>
                <c:pt idx="378" formatCode="####.00">
                  <c:v>0.20561861069525922</c:v>
                </c:pt>
                <c:pt idx="379" formatCode="####.00">
                  <c:v>0.20561861069525922</c:v>
                </c:pt>
                <c:pt idx="380" formatCode="####.00">
                  <c:v>0.20561861069525922</c:v>
                </c:pt>
                <c:pt idx="381" formatCode="####.00">
                  <c:v>0.20561861069525922</c:v>
                </c:pt>
                <c:pt idx="382" formatCode="####.00">
                  <c:v>0.19419535454552259</c:v>
                </c:pt>
                <c:pt idx="383" formatCode="####.00">
                  <c:v>0.19419535454552259</c:v>
                </c:pt>
                <c:pt idx="384" formatCode="####.00">
                  <c:v>0.19419535454552259</c:v>
                </c:pt>
                <c:pt idx="385" formatCode="####.00">
                  <c:v>0.19419535454552259</c:v>
                </c:pt>
                <c:pt idx="386" formatCode="####.00">
                  <c:v>0.17134884224604935</c:v>
                </c:pt>
                <c:pt idx="387" formatCode="####.00">
                  <c:v>0.17134884224604935</c:v>
                </c:pt>
                <c:pt idx="388" formatCode="####.00">
                  <c:v>0.17134884224604935</c:v>
                </c:pt>
                <c:pt idx="389" formatCode="####.00">
                  <c:v>0.17134884224604935</c:v>
                </c:pt>
                <c:pt idx="390" formatCode="####.00">
                  <c:v>0.17134884224604935</c:v>
                </c:pt>
                <c:pt idx="391" formatCode="####.00">
                  <c:v>0.17134884224604935</c:v>
                </c:pt>
                <c:pt idx="392" formatCode="####.00">
                  <c:v>0.17134884224604935</c:v>
                </c:pt>
                <c:pt idx="393" formatCode="####.00">
                  <c:v>0.17134884224604935</c:v>
                </c:pt>
                <c:pt idx="394" formatCode="####.00">
                  <c:v>0.17134884224604935</c:v>
                </c:pt>
                <c:pt idx="395" formatCode="####.00">
                  <c:v>0.17134884224604935</c:v>
                </c:pt>
                <c:pt idx="396" formatCode="####.00">
                  <c:v>0.17134884224604935</c:v>
                </c:pt>
                <c:pt idx="397" formatCode="####.00">
                  <c:v>0.17134884224604935</c:v>
                </c:pt>
                <c:pt idx="398" formatCode="####.00">
                  <c:v>0.17134884224604935</c:v>
                </c:pt>
                <c:pt idx="399" formatCode="####.00">
                  <c:v>0.17134884224604935</c:v>
                </c:pt>
                <c:pt idx="400" formatCode="####.00">
                  <c:v>0.17134884224604935</c:v>
                </c:pt>
                <c:pt idx="401" formatCode="####.00">
                  <c:v>0.17134884224604935</c:v>
                </c:pt>
                <c:pt idx="402" formatCode="####.00">
                  <c:v>0.17134884224604935</c:v>
                </c:pt>
                <c:pt idx="403" formatCode="####.00">
                  <c:v>0.17134884224604935</c:v>
                </c:pt>
                <c:pt idx="404" formatCode="####.00">
                  <c:v>0.17134884224604935</c:v>
                </c:pt>
                <c:pt idx="405" formatCode="####.00">
                  <c:v>0.17134884224604935</c:v>
                </c:pt>
                <c:pt idx="406" formatCode="####.00">
                  <c:v>0.17134884224604935</c:v>
                </c:pt>
                <c:pt idx="407" formatCode="####.00">
                  <c:v>0.17134884224604935</c:v>
                </c:pt>
                <c:pt idx="408" formatCode="####.00">
                  <c:v>0.17134884224604935</c:v>
                </c:pt>
                <c:pt idx="409" formatCode="####.00">
                  <c:v>0.17134884224604935</c:v>
                </c:pt>
                <c:pt idx="410" formatCode="####.00">
                  <c:v>0.15992558609631272</c:v>
                </c:pt>
                <c:pt idx="411" formatCode="####.00">
                  <c:v>0.15992558609631272</c:v>
                </c:pt>
                <c:pt idx="412" formatCode="####.00">
                  <c:v>0.15992558609631272</c:v>
                </c:pt>
                <c:pt idx="413" formatCode="####.00">
                  <c:v>0.15992558609631272</c:v>
                </c:pt>
                <c:pt idx="414" formatCode="####.00">
                  <c:v>0.14850232994657611</c:v>
                </c:pt>
                <c:pt idx="415" formatCode="####.00">
                  <c:v>0.14850232994657611</c:v>
                </c:pt>
                <c:pt idx="416" formatCode="####.00">
                  <c:v>0.14850232994657611</c:v>
                </c:pt>
                <c:pt idx="417" formatCode="####.00">
                  <c:v>0.14850232994657611</c:v>
                </c:pt>
                <c:pt idx="418" formatCode="####.00">
                  <c:v>0.13707907379683951</c:v>
                </c:pt>
                <c:pt idx="419" formatCode="####.00">
                  <c:v>0.13707907379683951</c:v>
                </c:pt>
                <c:pt idx="420" formatCode="####.00">
                  <c:v>0.13707907379683951</c:v>
                </c:pt>
                <c:pt idx="421" formatCode="####.00">
                  <c:v>0.13707907379683951</c:v>
                </c:pt>
                <c:pt idx="422" formatCode="####.00">
                  <c:v>0.13707907379683951</c:v>
                </c:pt>
                <c:pt idx="423" formatCode="####.00">
                  <c:v>0.13707907379683951</c:v>
                </c:pt>
                <c:pt idx="424" formatCode="####.00">
                  <c:v>0.13707907379683951</c:v>
                </c:pt>
                <c:pt idx="425" formatCode="####.00">
                  <c:v>0.12565581764710287</c:v>
                </c:pt>
                <c:pt idx="426" formatCode="####.00">
                  <c:v>0.12565581764710287</c:v>
                </c:pt>
                <c:pt idx="427" formatCode="####.00">
                  <c:v>0.12565581764710287</c:v>
                </c:pt>
                <c:pt idx="428" formatCode="####.00">
                  <c:v>0.12565581764710287</c:v>
                </c:pt>
                <c:pt idx="429" formatCode="####.00">
                  <c:v>0.12565581764710287</c:v>
                </c:pt>
                <c:pt idx="430" formatCode="####.00">
                  <c:v>0.12565581764710287</c:v>
                </c:pt>
                <c:pt idx="431" formatCode="####.00">
                  <c:v>0.12565581764710287</c:v>
                </c:pt>
                <c:pt idx="432" formatCode="####.00">
                  <c:v>0.12565581764710287</c:v>
                </c:pt>
                <c:pt idx="433" formatCode="####.00">
                  <c:v>0.12565581764710287</c:v>
                </c:pt>
                <c:pt idx="434" formatCode="####.00">
                  <c:v>0.12565581764710287</c:v>
                </c:pt>
                <c:pt idx="435" formatCode="####.00">
                  <c:v>0.12565581764710287</c:v>
                </c:pt>
                <c:pt idx="436" formatCode="####.00">
                  <c:v>0.12565581764710287</c:v>
                </c:pt>
                <c:pt idx="437" formatCode="####.00">
                  <c:v>0.12565581764710287</c:v>
                </c:pt>
                <c:pt idx="438" formatCode="####.00">
                  <c:v>0.12565581764710287</c:v>
                </c:pt>
                <c:pt idx="439" formatCode="####.00">
                  <c:v>0.12565581764710287</c:v>
                </c:pt>
                <c:pt idx="440" formatCode="####.00">
                  <c:v>0.12565581764710287</c:v>
                </c:pt>
                <c:pt idx="441" formatCode="####.00">
                  <c:v>0.12565581764710287</c:v>
                </c:pt>
                <c:pt idx="442" formatCode="####.00">
                  <c:v>0.12565581764710287</c:v>
                </c:pt>
                <c:pt idx="443" formatCode="####.00">
                  <c:v>0.12565581764710287</c:v>
                </c:pt>
                <c:pt idx="444" formatCode="####.00">
                  <c:v>0.12565581764710287</c:v>
                </c:pt>
                <c:pt idx="445" formatCode="####.00">
                  <c:v>0.12565581764710287</c:v>
                </c:pt>
                <c:pt idx="446" formatCode="####.00">
                  <c:v>0.11423256149736624</c:v>
                </c:pt>
                <c:pt idx="447" formatCode="####.00">
                  <c:v>0.11423256149736624</c:v>
                </c:pt>
                <c:pt idx="448" formatCode="####.00">
                  <c:v>0.11423256149736624</c:v>
                </c:pt>
                <c:pt idx="449" formatCode="####.00">
                  <c:v>0.11423256149736624</c:v>
                </c:pt>
                <c:pt idx="450" formatCode="####.00">
                  <c:v>0.11423256149736624</c:v>
                </c:pt>
                <c:pt idx="451" formatCode="####.00">
                  <c:v>0.11423256149736624</c:v>
                </c:pt>
                <c:pt idx="452" formatCode="####.00">
                  <c:v>0.11423256149736624</c:v>
                </c:pt>
                <c:pt idx="453" formatCode="####.00">
                  <c:v>0.11423256149736624</c:v>
                </c:pt>
                <c:pt idx="454" formatCode="####.00">
                  <c:v>0.11423256149736624</c:v>
                </c:pt>
                <c:pt idx="455" formatCode="####.00">
                  <c:v>0.11423256149736624</c:v>
                </c:pt>
                <c:pt idx="456" formatCode="####.00">
                  <c:v>0.11423256149736624</c:v>
                </c:pt>
                <c:pt idx="457" formatCode="####.00">
                  <c:v>0.11423256149736624</c:v>
                </c:pt>
                <c:pt idx="458" formatCode="####.00">
                  <c:v>0.11423256149736624</c:v>
                </c:pt>
                <c:pt idx="459" formatCode="####.00">
                  <c:v>0.11423256149736624</c:v>
                </c:pt>
                <c:pt idx="460" formatCode="####.00">
                  <c:v>0.11423256149736624</c:v>
                </c:pt>
                <c:pt idx="461" formatCode="####.00">
                  <c:v>0.11423256149736624</c:v>
                </c:pt>
                <c:pt idx="462" formatCode="####.00">
                  <c:v>0.11423256149736624</c:v>
                </c:pt>
                <c:pt idx="463" formatCode="####.00">
                  <c:v>0.11423256149736624</c:v>
                </c:pt>
                <c:pt idx="464" formatCode="####.00">
                  <c:v>0.11423256149736624</c:v>
                </c:pt>
                <c:pt idx="465" formatCode="####.00">
                  <c:v>0.11423256149736624</c:v>
                </c:pt>
                <c:pt idx="466" formatCode="####.00">
                  <c:v>0.11423256149736624</c:v>
                </c:pt>
                <c:pt idx="467" formatCode="####.00">
                  <c:v>0.11423256149736624</c:v>
                </c:pt>
                <c:pt idx="468" formatCode="####.00">
                  <c:v>0.11423256149736624</c:v>
                </c:pt>
                <c:pt idx="469" formatCode="####.00">
                  <c:v>0.11423256149736624</c:v>
                </c:pt>
                <c:pt idx="470" formatCode="####.00">
                  <c:v>0.11423256149736624</c:v>
                </c:pt>
                <c:pt idx="471" formatCode="####.00">
                  <c:v>0.11423256149736624</c:v>
                </c:pt>
                <c:pt idx="472" formatCode="####.00">
                  <c:v>0.11423256149736624</c:v>
                </c:pt>
                <c:pt idx="473" formatCode="####.00">
                  <c:v>0.11423256149736624</c:v>
                </c:pt>
                <c:pt idx="474" formatCode="####.00">
                  <c:v>0.11423256149736624</c:v>
                </c:pt>
                <c:pt idx="475" formatCode="####.00">
                  <c:v>0.11423256149736624</c:v>
                </c:pt>
                <c:pt idx="476" formatCode="####.00">
                  <c:v>0.11423256149736624</c:v>
                </c:pt>
                <c:pt idx="477" formatCode="####.00">
                  <c:v>0.11423256149736624</c:v>
                </c:pt>
                <c:pt idx="478" formatCode="####.00">
                  <c:v>0.11423256149736624</c:v>
                </c:pt>
                <c:pt idx="479" formatCode="####.00">
                  <c:v>0.11423256149736624</c:v>
                </c:pt>
                <c:pt idx="480" formatCode="####.00">
                  <c:v>0.11423256149736624</c:v>
                </c:pt>
                <c:pt idx="481" formatCode="####.00">
                  <c:v>0.11423256149736624</c:v>
                </c:pt>
                <c:pt idx="482" formatCode="####.00">
                  <c:v>0.11423256149736624</c:v>
                </c:pt>
                <c:pt idx="483" formatCode="####.00">
                  <c:v>0.11423256149736624</c:v>
                </c:pt>
                <c:pt idx="484" formatCode="####.00">
                  <c:v>0.11423256149736624</c:v>
                </c:pt>
                <c:pt idx="485" formatCode="####.00">
                  <c:v>0.11423256149736624</c:v>
                </c:pt>
                <c:pt idx="486" formatCode="####.00">
                  <c:v>0.11423256149736624</c:v>
                </c:pt>
                <c:pt idx="487" formatCode="####.00">
                  <c:v>0.11423256149736624</c:v>
                </c:pt>
                <c:pt idx="488" formatCode="####.00">
                  <c:v>0.11423256149736624</c:v>
                </c:pt>
                <c:pt idx="489" formatCode="####.00">
                  <c:v>0.11423256149736624</c:v>
                </c:pt>
                <c:pt idx="490" formatCode="####.00">
                  <c:v>0.11423256149736624</c:v>
                </c:pt>
                <c:pt idx="491" formatCode="####.00">
                  <c:v>0.11423256149736624</c:v>
                </c:pt>
                <c:pt idx="492" formatCode="####.00">
                  <c:v>0.11423256149736624</c:v>
                </c:pt>
                <c:pt idx="493" formatCode="####.00">
                  <c:v>0.11423256149736624</c:v>
                </c:pt>
                <c:pt idx="494" formatCode="####.00">
                  <c:v>0.11423256149736624</c:v>
                </c:pt>
                <c:pt idx="495" formatCode="####.00">
                  <c:v>0.11423256149736624</c:v>
                </c:pt>
                <c:pt idx="496" formatCode="####.00">
                  <c:v>0.11423256149736624</c:v>
                </c:pt>
                <c:pt idx="497" formatCode="####.00">
                  <c:v>0.11423256149736624</c:v>
                </c:pt>
                <c:pt idx="498" formatCode="####.00">
                  <c:v>0.11423256149736624</c:v>
                </c:pt>
                <c:pt idx="499" formatCode="####.00">
                  <c:v>0.11423256149736624</c:v>
                </c:pt>
                <c:pt idx="500" formatCode="####.00">
                  <c:v>0.11423256149736624</c:v>
                </c:pt>
                <c:pt idx="501" formatCode="####.00">
                  <c:v>0.11423256149736624</c:v>
                </c:pt>
                <c:pt idx="502" formatCode="####.00">
                  <c:v>0.11423256149736624</c:v>
                </c:pt>
                <c:pt idx="503" formatCode="####.00">
                  <c:v>0.11423256149736624</c:v>
                </c:pt>
                <c:pt idx="504" formatCode="####.00">
                  <c:v>0.11423256149736624</c:v>
                </c:pt>
                <c:pt idx="505" formatCode="####.00">
                  <c:v>0.11423256149736624</c:v>
                </c:pt>
                <c:pt idx="506" formatCode="####.00">
                  <c:v>0.11423256149736624</c:v>
                </c:pt>
                <c:pt idx="507" formatCode="####.00">
                  <c:v>0.11423256149736624</c:v>
                </c:pt>
                <c:pt idx="508" formatCode="####.00">
                  <c:v>0.11423256149736624</c:v>
                </c:pt>
                <c:pt idx="509" formatCode="####.00">
                  <c:v>0.11423256149736624</c:v>
                </c:pt>
                <c:pt idx="510" formatCode="####.00">
                  <c:v>0.11423256149736624</c:v>
                </c:pt>
                <c:pt idx="511" formatCode="####.00">
                  <c:v>0.11423256149736624</c:v>
                </c:pt>
                <c:pt idx="512" formatCode="####.00">
                  <c:v>0.11423256149736624</c:v>
                </c:pt>
                <c:pt idx="513" formatCode="####.00">
                  <c:v>0.11423256149736624</c:v>
                </c:pt>
                <c:pt idx="514" formatCode="####.00">
                  <c:v>0.11423256149736624</c:v>
                </c:pt>
                <c:pt idx="515" formatCode="####.00">
                  <c:v>0.11423256149736624</c:v>
                </c:pt>
                <c:pt idx="516" formatCode="####.00">
                  <c:v>0.10280930534762962</c:v>
                </c:pt>
                <c:pt idx="517" formatCode="####.00">
                  <c:v>0.10280930534762962</c:v>
                </c:pt>
                <c:pt idx="518" formatCode="####.00">
                  <c:v>0.10280930534762962</c:v>
                </c:pt>
                <c:pt idx="519" formatCode="####.00">
                  <c:v>0.10280930534762962</c:v>
                </c:pt>
                <c:pt idx="520" formatCode="####.00">
                  <c:v>0.10280930534762962</c:v>
                </c:pt>
                <c:pt idx="521" formatCode="####.00">
                  <c:v>0.10280930534762962</c:v>
                </c:pt>
                <c:pt idx="522" formatCode="####.00">
                  <c:v>0.10280930534762962</c:v>
                </c:pt>
                <c:pt idx="523" formatCode="####.00">
                  <c:v>0.10280930534762962</c:v>
                </c:pt>
                <c:pt idx="524" formatCode="####.00">
                  <c:v>0.10280930534762962</c:v>
                </c:pt>
                <c:pt idx="525" formatCode="####.00">
                  <c:v>0.10280930534762962</c:v>
                </c:pt>
                <c:pt idx="526" formatCode="####.00">
                  <c:v>0.10280930534762962</c:v>
                </c:pt>
                <c:pt idx="527" formatCode="####.00">
                  <c:v>0.10280930534762962</c:v>
                </c:pt>
                <c:pt idx="528" formatCode="####.00">
                  <c:v>0.10280930534762962</c:v>
                </c:pt>
                <c:pt idx="529" formatCode="####.00">
                  <c:v>0.10280930534762962</c:v>
                </c:pt>
                <c:pt idx="530" formatCode="####.00">
                  <c:v>0.10280930534762962</c:v>
                </c:pt>
                <c:pt idx="531" formatCode="####.00">
                  <c:v>0.10280930534762962</c:v>
                </c:pt>
                <c:pt idx="532" formatCode="####.00">
                  <c:v>0.10280930534762962</c:v>
                </c:pt>
                <c:pt idx="533" formatCode="####.00">
                  <c:v>0.10280930534762962</c:v>
                </c:pt>
                <c:pt idx="534" formatCode="####.00">
                  <c:v>0.10280930534762962</c:v>
                </c:pt>
                <c:pt idx="535" formatCode="####.00">
                  <c:v>0.10280930534762962</c:v>
                </c:pt>
                <c:pt idx="536" formatCode="####.00">
                  <c:v>0.10280930534762962</c:v>
                </c:pt>
                <c:pt idx="537" formatCode="####.00">
                  <c:v>0.10280930534762962</c:v>
                </c:pt>
                <c:pt idx="538" formatCode="####.00">
                  <c:v>0.10280930534762962</c:v>
                </c:pt>
                <c:pt idx="539" formatCode="####.00">
                  <c:v>0.10280930534762962</c:v>
                </c:pt>
                <c:pt idx="540" formatCode="####.00">
                  <c:v>0.10280930534762962</c:v>
                </c:pt>
                <c:pt idx="541" formatCode="####.00">
                  <c:v>0.10280930534762962</c:v>
                </c:pt>
                <c:pt idx="542" formatCode="####.00">
                  <c:v>0.10280930534762962</c:v>
                </c:pt>
                <c:pt idx="543" formatCode="####.00">
                  <c:v>0.10280930534762962</c:v>
                </c:pt>
                <c:pt idx="544" formatCode="####.00">
                  <c:v>0.10280930534762962</c:v>
                </c:pt>
                <c:pt idx="545" formatCode="####.00">
                  <c:v>0.10280930534762962</c:v>
                </c:pt>
                <c:pt idx="546" formatCode="####.00">
                  <c:v>0.10280930534762962</c:v>
                </c:pt>
                <c:pt idx="547" formatCode="####.00">
                  <c:v>0.10280930534762962</c:v>
                </c:pt>
                <c:pt idx="548" formatCode="####.00">
                  <c:v>9.1386049197892991E-2</c:v>
                </c:pt>
                <c:pt idx="549" formatCode="####.00">
                  <c:v>9.1386049197892991E-2</c:v>
                </c:pt>
                <c:pt idx="550" formatCode="####.00">
                  <c:v>9.1386049197892991E-2</c:v>
                </c:pt>
                <c:pt idx="551" formatCode="####.00">
                  <c:v>9.1386049197892991E-2</c:v>
                </c:pt>
                <c:pt idx="552" formatCode="####.00">
                  <c:v>9.1386049197892991E-2</c:v>
                </c:pt>
                <c:pt idx="553" formatCode="####.00">
                  <c:v>9.1386049197892991E-2</c:v>
                </c:pt>
                <c:pt idx="554" formatCode="####.00">
                  <c:v>9.1386049197892991E-2</c:v>
                </c:pt>
                <c:pt idx="555" formatCode="####.00">
                  <c:v>9.1386049197892991E-2</c:v>
                </c:pt>
                <c:pt idx="556" formatCode="####.00">
                  <c:v>9.1386049197892991E-2</c:v>
                </c:pt>
                <c:pt idx="557" formatCode="####.00">
                  <c:v>9.1386049197892991E-2</c:v>
                </c:pt>
                <c:pt idx="558" formatCode="####.00">
                  <c:v>9.1386049197892991E-2</c:v>
                </c:pt>
                <c:pt idx="559" formatCode="####.00">
                  <c:v>9.1386049197892991E-2</c:v>
                </c:pt>
                <c:pt idx="560" formatCode="####.00">
                  <c:v>9.1386049197892991E-2</c:v>
                </c:pt>
                <c:pt idx="561" formatCode="####.00">
                  <c:v>9.1386049197892991E-2</c:v>
                </c:pt>
                <c:pt idx="562" formatCode="####.00">
                  <c:v>9.1386049197892991E-2</c:v>
                </c:pt>
                <c:pt idx="563" formatCode="####.00">
                  <c:v>9.1386049197892991E-2</c:v>
                </c:pt>
                <c:pt idx="564" formatCode="####.00">
                  <c:v>9.1386049197892991E-2</c:v>
                </c:pt>
                <c:pt idx="565" formatCode="####.00">
                  <c:v>9.1386049197892991E-2</c:v>
                </c:pt>
                <c:pt idx="566" formatCode="####.00">
                  <c:v>9.1386049197892991E-2</c:v>
                </c:pt>
                <c:pt idx="567" formatCode="####.00">
                  <c:v>9.1386049197892991E-2</c:v>
                </c:pt>
                <c:pt idx="568" formatCode="####.00">
                  <c:v>9.1386049197892991E-2</c:v>
                </c:pt>
                <c:pt idx="569" formatCode="####.00">
                  <c:v>7.9962793048156372E-2</c:v>
                </c:pt>
                <c:pt idx="570" formatCode="####.00">
                  <c:v>7.9962793048156372E-2</c:v>
                </c:pt>
                <c:pt idx="571" formatCode="####.00">
                  <c:v>7.9962793048156372E-2</c:v>
                </c:pt>
                <c:pt idx="572" formatCode="####.00">
                  <c:v>7.9962793048156372E-2</c:v>
                </c:pt>
                <c:pt idx="573" formatCode="####.00">
                  <c:v>7.9962793048156372E-2</c:v>
                </c:pt>
                <c:pt idx="574" formatCode="####.00">
                  <c:v>7.9962793048156372E-2</c:v>
                </c:pt>
                <c:pt idx="575" formatCode="####.00">
                  <c:v>7.9962793048156372E-2</c:v>
                </c:pt>
                <c:pt idx="576" formatCode="####.00">
                  <c:v>7.9962793048156372E-2</c:v>
                </c:pt>
                <c:pt idx="577" formatCode="####.00">
                  <c:v>7.9962793048156372E-2</c:v>
                </c:pt>
                <c:pt idx="578" formatCode="####.00">
                  <c:v>7.9962793048156372E-2</c:v>
                </c:pt>
                <c:pt idx="579" formatCode="####.00">
                  <c:v>7.9962793048156372E-2</c:v>
                </c:pt>
                <c:pt idx="580" formatCode="####.00">
                  <c:v>7.9962793048156372E-2</c:v>
                </c:pt>
                <c:pt idx="581" formatCode="####.00">
                  <c:v>7.9962793048156372E-2</c:v>
                </c:pt>
                <c:pt idx="582" formatCode="####.00">
                  <c:v>7.9962793048156372E-2</c:v>
                </c:pt>
                <c:pt idx="583" formatCode="####.00">
                  <c:v>6.8539536898419753E-2</c:v>
                </c:pt>
                <c:pt idx="584" formatCode="####.00">
                  <c:v>6.8539536898419753E-2</c:v>
                </c:pt>
                <c:pt idx="585" formatCode="####.00">
                  <c:v>6.8539536898419753E-2</c:v>
                </c:pt>
                <c:pt idx="586" formatCode="####.00">
                  <c:v>6.8539536898419753E-2</c:v>
                </c:pt>
                <c:pt idx="587" formatCode="####.00">
                  <c:v>6.8539536898419753E-2</c:v>
                </c:pt>
                <c:pt idx="588" formatCode="####.00">
                  <c:v>6.8539536898419753E-2</c:v>
                </c:pt>
                <c:pt idx="589" formatCode="####.00">
                  <c:v>6.8539536898419753E-2</c:v>
                </c:pt>
                <c:pt idx="590" formatCode="####.00">
                  <c:v>6.8539536898419753E-2</c:v>
                </c:pt>
                <c:pt idx="591" formatCode="####.00">
                  <c:v>6.8539536898419753E-2</c:v>
                </c:pt>
                <c:pt idx="592" formatCode="####.00">
                  <c:v>6.8539536898419753E-2</c:v>
                </c:pt>
                <c:pt idx="593" formatCode="####.00">
                  <c:v>6.8539536898419753E-2</c:v>
                </c:pt>
                <c:pt idx="594" formatCode="####.00">
                  <c:v>6.8539536898419753E-2</c:v>
                </c:pt>
                <c:pt idx="595" formatCode="####.00">
                  <c:v>6.8539536898419753E-2</c:v>
                </c:pt>
                <c:pt idx="596" formatCode="####.00">
                  <c:v>6.8539536898419753E-2</c:v>
                </c:pt>
                <c:pt idx="597" formatCode="####.00">
                  <c:v>6.8539536898419753E-2</c:v>
                </c:pt>
                <c:pt idx="598" formatCode="####.00">
                  <c:v>6.8539536898419753E-2</c:v>
                </c:pt>
                <c:pt idx="599" formatCode="####.00">
                  <c:v>6.8539536898419753E-2</c:v>
                </c:pt>
                <c:pt idx="600" formatCode="####.00">
                  <c:v>6.8539536898419753E-2</c:v>
                </c:pt>
                <c:pt idx="601" formatCode="####.00">
                  <c:v>6.8539536898419753E-2</c:v>
                </c:pt>
                <c:pt idx="602" formatCode="####.00">
                  <c:v>6.8539536898419753E-2</c:v>
                </c:pt>
                <c:pt idx="603" formatCode="####.00">
                  <c:v>6.8539536898419753E-2</c:v>
                </c:pt>
                <c:pt idx="604" formatCode="####.00">
                  <c:v>6.8539536898419753E-2</c:v>
                </c:pt>
                <c:pt idx="605" formatCode="####.00">
                  <c:v>6.8539536898419753E-2</c:v>
                </c:pt>
                <c:pt idx="606" formatCode="####.00">
                  <c:v>6.8539536898419753E-2</c:v>
                </c:pt>
                <c:pt idx="607" formatCode="####.00">
                  <c:v>6.8539536898419753E-2</c:v>
                </c:pt>
                <c:pt idx="608" formatCode="####.00">
                  <c:v>6.8539536898419753E-2</c:v>
                </c:pt>
                <c:pt idx="609" formatCode="####.00">
                  <c:v>6.8539536898419753E-2</c:v>
                </c:pt>
                <c:pt idx="610" formatCode="####.00">
                  <c:v>6.8539536898419753E-2</c:v>
                </c:pt>
                <c:pt idx="611" formatCode="####.00">
                  <c:v>5.7116280748683128E-2</c:v>
                </c:pt>
                <c:pt idx="612" formatCode="####.00">
                  <c:v>4.5693024598946502E-2</c:v>
                </c:pt>
                <c:pt idx="613" formatCode="####.00">
                  <c:v>4.5693024598946502E-2</c:v>
                </c:pt>
                <c:pt idx="614" formatCode="####.00">
                  <c:v>3.4269768449209877E-2</c:v>
                </c:pt>
                <c:pt idx="615" formatCode="####.00">
                  <c:v>3.4269768449209877E-2</c:v>
                </c:pt>
                <c:pt idx="616" formatCode="####.00">
                  <c:v>3.4269768449209877E-2</c:v>
                </c:pt>
                <c:pt idx="617" formatCode="####.00">
                  <c:v>3.4269768449209877E-2</c:v>
                </c:pt>
                <c:pt idx="618" formatCode="####.00">
                  <c:v>3.4269768449209877E-2</c:v>
                </c:pt>
                <c:pt idx="619" formatCode="####.00">
                  <c:v>2.2846512299473255E-2</c:v>
                </c:pt>
                <c:pt idx="620" formatCode="####.00">
                  <c:v>2.2846512299473255E-2</c:v>
                </c:pt>
                <c:pt idx="621" formatCode="####.00">
                  <c:v>2.2846512299473255E-2</c:v>
                </c:pt>
                <c:pt idx="622" formatCode="####.00">
                  <c:v>2.2846512299473255E-2</c:v>
                </c:pt>
                <c:pt idx="623" formatCode="####.00">
                  <c:v>2.2846512299473255E-2</c:v>
                </c:pt>
                <c:pt idx="624" formatCode="####.00">
                  <c:v>1.1423256149736627E-2</c:v>
                </c:pt>
                <c:pt idx="625" formatCode="####.00">
                  <c:v>1.1423256149736627E-2</c:v>
                </c:pt>
                <c:pt idx="626" formatCode="####.00">
                  <c:v>1.1423256149736627E-2</c:v>
                </c:pt>
                <c:pt idx="627" formatCode="####.00">
                  <c:v>1.1423256149736627E-2</c:v>
                </c:pt>
                <c:pt idx="628" formatCode="####.00">
                  <c:v>1.1423256149736627E-2</c:v>
                </c:pt>
                <c:pt idx="629" formatCode="####.00">
                  <c:v>1.1423256149736627E-2</c:v>
                </c:pt>
                <c:pt idx="63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9C8-4FCA-9A81-15419E08DA9E}"/>
            </c:ext>
          </c:extLst>
        </c:ser>
        <c:ser>
          <c:idx val="2"/>
          <c:order val="2"/>
          <c:tx>
            <c:strRef>
              <c:f>Sheet2!$F$2</c:f>
              <c:strCache>
                <c:ptCount val="1"/>
                <c:pt idx="0">
                  <c:v>Women Masticatiory dysfunction (-) 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Sheet2!$C$3:$C$744</c:f>
              <c:numCache>
                <c:formatCode>General</c:formatCode>
                <c:ptCount val="74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</c:numCache>
            </c:numRef>
          </c:xVal>
          <c:yVal>
            <c:numRef>
              <c:f>Sheet2!$F$3:$F$744</c:f>
              <c:numCache>
                <c:formatCode>###0.00</c:formatCode>
                <c:ptCount val="7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 formatCode="####.00">
                  <c:v>0.9850746268656716</c:v>
                </c:pt>
                <c:pt idx="32" formatCode="####.00">
                  <c:v>0.9850746268656716</c:v>
                </c:pt>
                <c:pt idx="33" formatCode="####.00">
                  <c:v>0.9850746268656716</c:v>
                </c:pt>
                <c:pt idx="34" formatCode="####.00">
                  <c:v>0.9850746268656716</c:v>
                </c:pt>
                <c:pt idx="35" formatCode="####.00">
                  <c:v>0.9850746268656716</c:v>
                </c:pt>
                <c:pt idx="36" formatCode="####.00">
                  <c:v>0.9850746268656716</c:v>
                </c:pt>
                <c:pt idx="37" formatCode="####.00">
                  <c:v>0.9850746268656716</c:v>
                </c:pt>
                <c:pt idx="38" formatCode="####.00">
                  <c:v>0.9850746268656716</c:v>
                </c:pt>
                <c:pt idx="39" formatCode="####.00">
                  <c:v>0.9850746268656716</c:v>
                </c:pt>
                <c:pt idx="40" formatCode="####.00">
                  <c:v>0.9850746268656716</c:v>
                </c:pt>
                <c:pt idx="41" formatCode="####.00">
                  <c:v>0.9850746268656716</c:v>
                </c:pt>
                <c:pt idx="42" formatCode="####.00">
                  <c:v>0.97014925373134331</c:v>
                </c:pt>
                <c:pt idx="43" formatCode="####.00">
                  <c:v>0.95522388059701502</c:v>
                </c:pt>
                <c:pt idx="44" formatCode="####.00">
                  <c:v>0.95522388059701502</c:v>
                </c:pt>
                <c:pt idx="45" formatCode="####.00">
                  <c:v>0.95522388059701502</c:v>
                </c:pt>
                <c:pt idx="46" formatCode="####.00">
                  <c:v>0.95522388059701502</c:v>
                </c:pt>
                <c:pt idx="47" formatCode="####.00">
                  <c:v>0.95522388059701502</c:v>
                </c:pt>
                <c:pt idx="48" formatCode="####.00">
                  <c:v>0.95522388059701502</c:v>
                </c:pt>
                <c:pt idx="49" formatCode="####.00">
                  <c:v>0.95522388059701502</c:v>
                </c:pt>
                <c:pt idx="50" formatCode="####.00">
                  <c:v>0.95522388059701502</c:v>
                </c:pt>
                <c:pt idx="51" formatCode="####.00">
                  <c:v>0.95522388059701502</c:v>
                </c:pt>
                <c:pt idx="52" formatCode="####.00">
                  <c:v>0.95522388059701502</c:v>
                </c:pt>
                <c:pt idx="53" formatCode="####.00">
                  <c:v>0.95522388059701502</c:v>
                </c:pt>
                <c:pt idx="54" formatCode="####.00">
                  <c:v>0.95522388059701502</c:v>
                </c:pt>
                <c:pt idx="55" formatCode="####.00">
                  <c:v>0.95522388059701502</c:v>
                </c:pt>
                <c:pt idx="56" formatCode="####.00">
                  <c:v>0.95522388059701502</c:v>
                </c:pt>
                <c:pt idx="57" formatCode="####.00">
                  <c:v>0.95522388059701502</c:v>
                </c:pt>
                <c:pt idx="58" formatCode="####.00">
                  <c:v>0.95522388059701502</c:v>
                </c:pt>
                <c:pt idx="59" formatCode="####.00">
                  <c:v>0.95522388059701502</c:v>
                </c:pt>
                <c:pt idx="60" formatCode="####.00">
                  <c:v>0.95522388059701502</c:v>
                </c:pt>
                <c:pt idx="61" formatCode="####.00">
                  <c:v>0.95522388059701502</c:v>
                </c:pt>
                <c:pt idx="62" formatCode="####.00">
                  <c:v>0.95522388059701502</c:v>
                </c:pt>
                <c:pt idx="63" formatCode="####.00">
                  <c:v>0.95522388059701502</c:v>
                </c:pt>
                <c:pt idx="64" formatCode="####.00">
                  <c:v>0.95522388059701502</c:v>
                </c:pt>
                <c:pt idx="65" formatCode="####.00">
                  <c:v>0.95522388059701502</c:v>
                </c:pt>
                <c:pt idx="66" formatCode="####.00">
                  <c:v>0.95522388059701502</c:v>
                </c:pt>
                <c:pt idx="67" formatCode="####.00">
                  <c:v>0.95522388059701502</c:v>
                </c:pt>
                <c:pt idx="68" formatCode="####.00">
                  <c:v>0.95522388059701502</c:v>
                </c:pt>
                <c:pt idx="69" formatCode="####.00">
                  <c:v>0.95522388059701502</c:v>
                </c:pt>
                <c:pt idx="70" formatCode="####.00">
                  <c:v>0.95522388059701502</c:v>
                </c:pt>
                <c:pt idx="71" formatCode="####.00">
                  <c:v>0.95522388059701502</c:v>
                </c:pt>
                <c:pt idx="72" formatCode="####.00">
                  <c:v>0.95522388059701502</c:v>
                </c:pt>
                <c:pt idx="73" formatCode="####.00">
                  <c:v>0.95522388059701502</c:v>
                </c:pt>
                <c:pt idx="74" formatCode="####.00">
                  <c:v>0.95522388059701502</c:v>
                </c:pt>
                <c:pt idx="75" formatCode="####.00">
                  <c:v>0.94029850746268662</c:v>
                </c:pt>
                <c:pt idx="76" formatCode="####.00">
                  <c:v>0.94029850746268662</c:v>
                </c:pt>
                <c:pt idx="77" formatCode="####.00">
                  <c:v>0.94029850746268662</c:v>
                </c:pt>
                <c:pt idx="78" formatCode="####.00">
                  <c:v>0.94029850746268662</c:v>
                </c:pt>
                <c:pt idx="79" formatCode="####.00">
                  <c:v>0.94029850746268662</c:v>
                </c:pt>
                <c:pt idx="80" formatCode="####.00">
                  <c:v>0.94029850746268662</c:v>
                </c:pt>
                <c:pt idx="81" formatCode="####.00">
                  <c:v>0.92537313432835833</c:v>
                </c:pt>
                <c:pt idx="82" formatCode="####.00">
                  <c:v>0.92537313432835833</c:v>
                </c:pt>
                <c:pt idx="83" formatCode="####.00">
                  <c:v>0.92537313432835833</c:v>
                </c:pt>
                <c:pt idx="84" formatCode="####.00">
                  <c:v>0.92537313432835833</c:v>
                </c:pt>
                <c:pt idx="85" formatCode="####.00">
                  <c:v>0.92537313432835833</c:v>
                </c:pt>
                <c:pt idx="86" formatCode="####.00">
                  <c:v>0.92537313432835833</c:v>
                </c:pt>
                <c:pt idx="87" formatCode="####.00">
                  <c:v>0.92537313432835833</c:v>
                </c:pt>
                <c:pt idx="88" formatCode="####.00">
                  <c:v>0.92537313432835833</c:v>
                </c:pt>
                <c:pt idx="89" formatCode="####.00">
                  <c:v>0.92537313432835833</c:v>
                </c:pt>
                <c:pt idx="90" formatCode="####.00">
                  <c:v>0.92537313432835833</c:v>
                </c:pt>
                <c:pt idx="91" formatCode="####.00">
                  <c:v>0.92537313432835833</c:v>
                </c:pt>
                <c:pt idx="92" formatCode="####.00">
                  <c:v>0.92537313432835833</c:v>
                </c:pt>
                <c:pt idx="93" formatCode="####.00">
                  <c:v>0.92537313432835833</c:v>
                </c:pt>
                <c:pt idx="94" formatCode="####.00">
                  <c:v>0.92537313432835833</c:v>
                </c:pt>
                <c:pt idx="95" formatCode="####.00">
                  <c:v>0.92537313432835833</c:v>
                </c:pt>
                <c:pt idx="96" formatCode="####.00">
                  <c:v>0.92537313432835833</c:v>
                </c:pt>
                <c:pt idx="97" formatCode="####.00">
                  <c:v>0.91044776119402993</c:v>
                </c:pt>
                <c:pt idx="98" formatCode="####.00">
                  <c:v>0.91044776119402993</c:v>
                </c:pt>
                <c:pt idx="99" formatCode="####.00">
                  <c:v>0.91044776119402993</c:v>
                </c:pt>
                <c:pt idx="100" formatCode="####.00">
                  <c:v>0.91044776119402993</c:v>
                </c:pt>
                <c:pt idx="101" formatCode="####.00">
                  <c:v>0.91044776119402993</c:v>
                </c:pt>
                <c:pt idx="102" formatCode="####.00">
                  <c:v>0.91044776119402993</c:v>
                </c:pt>
                <c:pt idx="103" formatCode="####.00">
                  <c:v>0.91044776119402993</c:v>
                </c:pt>
                <c:pt idx="104" formatCode="####.00">
                  <c:v>0.91044776119402993</c:v>
                </c:pt>
                <c:pt idx="105" formatCode="####.00">
                  <c:v>0.91044776119402993</c:v>
                </c:pt>
                <c:pt idx="106" formatCode="####.00">
                  <c:v>0.91044776119402993</c:v>
                </c:pt>
                <c:pt idx="107" formatCode="####.00">
                  <c:v>0.91044776119402993</c:v>
                </c:pt>
                <c:pt idx="108" formatCode="####.00">
                  <c:v>0.91044776119402993</c:v>
                </c:pt>
                <c:pt idx="109" formatCode="####.00">
                  <c:v>0.91044776119402993</c:v>
                </c:pt>
                <c:pt idx="110" formatCode="####.00">
                  <c:v>0.91044776119402993</c:v>
                </c:pt>
                <c:pt idx="111" formatCode="####.00">
                  <c:v>0.91044776119402993</c:v>
                </c:pt>
                <c:pt idx="112" formatCode="####.00">
                  <c:v>0.91044776119402993</c:v>
                </c:pt>
                <c:pt idx="113" formatCode="####.00">
                  <c:v>0.91044776119402993</c:v>
                </c:pt>
                <c:pt idx="114" formatCode="####.00">
                  <c:v>0.91044776119402993</c:v>
                </c:pt>
                <c:pt idx="115" formatCode="####.00">
                  <c:v>0.91044776119402993</c:v>
                </c:pt>
                <c:pt idx="116" formatCode="####.00">
                  <c:v>0.91044776119402993</c:v>
                </c:pt>
                <c:pt idx="117" formatCode="####.00">
                  <c:v>0.91044776119402993</c:v>
                </c:pt>
                <c:pt idx="118" formatCode="####.00">
                  <c:v>0.91044776119402993</c:v>
                </c:pt>
                <c:pt idx="119" formatCode="####.00">
                  <c:v>0.91044776119402993</c:v>
                </c:pt>
                <c:pt idx="120" formatCode="####.00">
                  <c:v>0.91044776119402993</c:v>
                </c:pt>
                <c:pt idx="121" formatCode="####.00">
                  <c:v>0.91044776119402993</c:v>
                </c:pt>
                <c:pt idx="122" formatCode="####.00">
                  <c:v>0.91044776119402993</c:v>
                </c:pt>
                <c:pt idx="123" formatCode="####.00">
                  <c:v>0.91044776119402993</c:v>
                </c:pt>
                <c:pt idx="124" formatCode="####.00">
                  <c:v>0.91044776119402993</c:v>
                </c:pt>
                <c:pt idx="125" formatCode="####.00">
                  <c:v>0.91044776119402993</c:v>
                </c:pt>
                <c:pt idx="126" formatCode="####.00">
                  <c:v>0.91044776119402993</c:v>
                </c:pt>
                <c:pt idx="127" formatCode="####.00">
                  <c:v>0.91044776119402993</c:v>
                </c:pt>
                <c:pt idx="128" formatCode="####.00">
                  <c:v>0.89552238805970152</c:v>
                </c:pt>
                <c:pt idx="129" formatCode="####.00">
                  <c:v>0.89552238805970152</c:v>
                </c:pt>
                <c:pt idx="130" formatCode="####.00">
                  <c:v>0.89552238805970152</c:v>
                </c:pt>
                <c:pt idx="131" formatCode="####.00">
                  <c:v>0.89552238805970152</c:v>
                </c:pt>
                <c:pt idx="132" formatCode="####.00">
                  <c:v>0.89552238805970152</c:v>
                </c:pt>
                <c:pt idx="133" formatCode="####.00">
                  <c:v>0.89552238805970152</c:v>
                </c:pt>
                <c:pt idx="134" formatCode="####.00">
                  <c:v>0.89552238805970152</c:v>
                </c:pt>
                <c:pt idx="135" formatCode="####.00">
                  <c:v>0.89552238805970152</c:v>
                </c:pt>
                <c:pt idx="136" formatCode="####.00">
                  <c:v>0.89552238805970152</c:v>
                </c:pt>
                <c:pt idx="137" formatCode="####.00">
                  <c:v>0.88059701492537312</c:v>
                </c:pt>
                <c:pt idx="138" formatCode="####.00">
                  <c:v>0.86567164179104483</c:v>
                </c:pt>
                <c:pt idx="139" formatCode="####.00">
                  <c:v>0.86567164179104483</c:v>
                </c:pt>
                <c:pt idx="140" formatCode="####.00">
                  <c:v>0.85074626865671643</c:v>
                </c:pt>
                <c:pt idx="141" formatCode="####.00">
                  <c:v>0.85074626865671643</c:v>
                </c:pt>
                <c:pt idx="142" formatCode="####.00">
                  <c:v>0.85074626865671643</c:v>
                </c:pt>
                <c:pt idx="143" formatCode="####.00">
                  <c:v>0.85074626865671643</c:v>
                </c:pt>
                <c:pt idx="144" formatCode="####.00">
                  <c:v>0.85074626865671643</c:v>
                </c:pt>
                <c:pt idx="145" formatCode="####.00">
                  <c:v>0.85074626865671643</c:v>
                </c:pt>
                <c:pt idx="146" formatCode="####.00">
                  <c:v>0.85074626865671643</c:v>
                </c:pt>
                <c:pt idx="147" formatCode="####.00">
                  <c:v>0.85074626865671643</c:v>
                </c:pt>
                <c:pt idx="148" formatCode="####.00">
                  <c:v>0.83582089552238803</c:v>
                </c:pt>
                <c:pt idx="149" formatCode="####.00">
                  <c:v>0.83582089552238803</c:v>
                </c:pt>
                <c:pt idx="150" formatCode="####.00">
                  <c:v>0.83582089552238803</c:v>
                </c:pt>
                <c:pt idx="151" formatCode="####.00">
                  <c:v>0.82089552238805963</c:v>
                </c:pt>
                <c:pt idx="152" formatCode="####.00">
                  <c:v>0.82089552238805963</c:v>
                </c:pt>
                <c:pt idx="153" formatCode="####.00">
                  <c:v>0.82089552238805963</c:v>
                </c:pt>
                <c:pt idx="154" formatCode="####.00">
                  <c:v>0.82089552238805963</c:v>
                </c:pt>
                <c:pt idx="155" formatCode="####.00">
                  <c:v>0.82089552238805963</c:v>
                </c:pt>
                <c:pt idx="156" formatCode="####.00">
                  <c:v>0.82089552238805963</c:v>
                </c:pt>
                <c:pt idx="157" formatCode="####.00">
                  <c:v>0.82089552238805963</c:v>
                </c:pt>
                <c:pt idx="158" formatCode="####.00">
                  <c:v>0.82089552238805963</c:v>
                </c:pt>
                <c:pt idx="159" formatCode="####.00">
                  <c:v>0.82089552238805963</c:v>
                </c:pt>
                <c:pt idx="160" formatCode="####.00">
                  <c:v>0.82089552238805963</c:v>
                </c:pt>
                <c:pt idx="161" formatCode="####.00">
                  <c:v>0.82089552238805963</c:v>
                </c:pt>
                <c:pt idx="162" formatCode="####.00">
                  <c:v>0.80597014925373123</c:v>
                </c:pt>
                <c:pt idx="163" formatCode="####.00">
                  <c:v>0.80597014925373123</c:v>
                </c:pt>
                <c:pt idx="164" formatCode="####.00">
                  <c:v>0.80597014925373123</c:v>
                </c:pt>
                <c:pt idx="165" formatCode="####.00">
                  <c:v>0.80597014925373123</c:v>
                </c:pt>
                <c:pt idx="166" formatCode="####.00">
                  <c:v>0.80597014925373123</c:v>
                </c:pt>
                <c:pt idx="167" formatCode="####.00">
                  <c:v>0.80597014925373123</c:v>
                </c:pt>
                <c:pt idx="168" formatCode="####.00">
                  <c:v>0.80597014925373123</c:v>
                </c:pt>
                <c:pt idx="169" formatCode="####.00">
                  <c:v>0.80597014925373123</c:v>
                </c:pt>
                <c:pt idx="170" formatCode="####.00">
                  <c:v>0.80597014925373123</c:v>
                </c:pt>
                <c:pt idx="171" formatCode="####.00">
                  <c:v>0.80597014925373123</c:v>
                </c:pt>
                <c:pt idx="172" formatCode="####.00">
                  <c:v>0.80597014925373123</c:v>
                </c:pt>
                <c:pt idx="173" formatCode="####.00">
                  <c:v>0.80597014925373123</c:v>
                </c:pt>
                <c:pt idx="174" formatCode="####.00">
                  <c:v>0.80597014925373123</c:v>
                </c:pt>
                <c:pt idx="175" formatCode="####.00">
                  <c:v>0.80597014925373123</c:v>
                </c:pt>
                <c:pt idx="176" formatCode="####.00">
                  <c:v>0.7909052866508578</c:v>
                </c:pt>
                <c:pt idx="177" formatCode="####.00">
                  <c:v>0.7909052866508578</c:v>
                </c:pt>
                <c:pt idx="178" formatCode="####.00">
                  <c:v>0.7909052866508578</c:v>
                </c:pt>
                <c:pt idx="179" formatCode="####.00">
                  <c:v>0.7909052866508578</c:v>
                </c:pt>
                <c:pt idx="180" formatCode="####.00">
                  <c:v>0.7909052866508578</c:v>
                </c:pt>
                <c:pt idx="181" formatCode="####.00">
                  <c:v>0.7909052866508578</c:v>
                </c:pt>
                <c:pt idx="182" formatCode="####.00">
                  <c:v>0.7909052866508578</c:v>
                </c:pt>
                <c:pt idx="183" formatCode="####.00">
                  <c:v>0.7909052866508578</c:v>
                </c:pt>
                <c:pt idx="184" formatCode="####.00">
                  <c:v>0.7909052866508578</c:v>
                </c:pt>
                <c:pt idx="185" formatCode="####.00">
                  <c:v>0.7909052866508578</c:v>
                </c:pt>
                <c:pt idx="186" formatCode="####.00">
                  <c:v>0.7909052866508578</c:v>
                </c:pt>
                <c:pt idx="187" formatCode="####.00">
                  <c:v>0.7909052866508578</c:v>
                </c:pt>
                <c:pt idx="188" formatCode="####.00">
                  <c:v>0.7909052866508578</c:v>
                </c:pt>
                <c:pt idx="189" formatCode="####.00">
                  <c:v>0.7909052866508578</c:v>
                </c:pt>
                <c:pt idx="190" formatCode="####.00">
                  <c:v>0.7909052866508578</c:v>
                </c:pt>
                <c:pt idx="191" formatCode="####.00">
                  <c:v>0.77009198963372993</c:v>
                </c:pt>
                <c:pt idx="192" formatCode="####.00">
                  <c:v>0.77009198963372993</c:v>
                </c:pt>
                <c:pt idx="193" formatCode="####.00">
                  <c:v>0.77009198963372993</c:v>
                </c:pt>
                <c:pt idx="194" formatCode="####.00">
                  <c:v>0.77009198963372993</c:v>
                </c:pt>
                <c:pt idx="195" formatCode="####.00">
                  <c:v>0.77009198963372993</c:v>
                </c:pt>
                <c:pt idx="196" formatCode="####.00">
                  <c:v>0.77009198963372993</c:v>
                </c:pt>
                <c:pt idx="197" formatCode="####.00">
                  <c:v>0.74927869261660218</c:v>
                </c:pt>
                <c:pt idx="198" formatCode="####.00">
                  <c:v>0.74927869261660218</c:v>
                </c:pt>
                <c:pt idx="199" formatCode="####.00">
                  <c:v>0.74927869261660218</c:v>
                </c:pt>
                <c:pt idx="200" formatCode="####.00">
                  <c:v>0.74927869261660218</c:v>
                </c:pt>
                <c:pt idx="201" formatCode="####.00">
                  <c:v>0.74927869261660218</c:v>
                </c:pt>
                <c:pt idx="202" formatCode="####.00">
                  <c:v>0.74927869261660218</c:v>
                </c:pt>
                <c:pt idx="203" formatCode="####.00">
                  <c:v>0.74927869261660218</c:v>
                </c:pt>
                <c:pt idx="204" formatCode="####.00">
                  <c:v>0.72846539559947432</c:v>
                </c:pt>
                <c:pt idx="205" formatCode="####.00">
                  <c:v>0.72846539559947432</c:v>
                </c:pt>
                <c:pt idx="206" formatCode="####.00">
                  <c:v>0.70765209858234646</c:v>
                </c:pt>
                <c:pt idx="207" formatCode="####.00">
                  <c:v>0.70765209858234646</c:v>
                </c:pt>
                <c:pt idx="208" formatCode="####.00">
                  <c:v>0.70765209858234646</c:v>
                </c:pt>
                <c:pt idx="209" formatCode="####.00">
                  <c:v>0.70765209858234646</c:v>
                </c:pt>
                <c:pt idx="210" formatCode="####.00">
                  <c:v>0.68683880156521859</c:v>
                </c:pt>
                <c:pt idx="211" formatCode="####.00">
                  <c:v>0.68683880156521859</c:v>
                </c:pt>
                <c:pt idx="212" formatCode="####.00">
                  <c:v>0.68683880156521859</c:v>
                </c:pt>
                <c:pt idx="213" formatCode="####.00">
                  <c:v>0.68683880156521859</c:v>
                </c:pt>
                <c:pt idx="214" formatCode="####.00">
                  <c:v>0.68683880156521859</c:v>
                </c:pt>
                <c:pt idx="215" formatCode="####.00">
                  <c:v>0.68683880156521859</c:v>
                </c:pt>
                <c:pt idx="216" formatCode="####.00">
                  <c:v>0.68683880156521859</c:v>
                </c:pt>
                <c:pt idx="217" formatCode="####.00">
                  <c:v>0.68683880156521859</c:v>
                </c:pt>
                <c:pt idx="218" formatCode="####.00">
                  <c:v>0.68683880156521859</c:v>
                </c:pt>
                <c:pt idx="219" formatCode="####.00">
                  <c:v>0.66602550454809073</c:v>
                </c:pt>
                <c:pt idx="220" formatCode="####.00">
                  <c:v>0.66602550454809073</c:v>
                </c:pt>
                <c:pt idx="221" formatCode="####.00">
                  <c:v>0.66602550454809073</c:v>
                </c:pt>
                <c:pt idx="222" formatCode="####.00">
                  <c:v>0.66602550454809073</c:v>
                </c:pt>
                <c:pt idx="223" formatCode="####.00">
                  <c:v>0.64521220753096287</c:v>
                </c:pt>
                <c:pt idx="224" formatCode="####.00">
                  <c:v>0.64521220753096287</c:v>
                </c:pt>
                <c:pt idx="225" formatCode="####.00">
                  <c:v>0.64521220753096287</c:v>
                </c:pt>
                <c:pt idx="226" formatCode="####.00">
                  <c:v>0.64521220753096287</c:v>
                </c:pt>
                <c:pt idx="227" formatCode="####.00">
                  <c:v>0.64521220753096287</c:v>
                </c:pt>
                <c:pt idx="228" formatCode="####.00">
                  <c:v>0.64521220753096287</c:v>
                </c:pt>
                <c:pt idx="229" formatCode="####.00">
                  <c:v>0.64521220753096287</c:v>
                </c:pt>
                <c:pt idx="230" formatCode="####.00">
                  <c:v>0.64521220753096287</c:v>
                </c:pt>
                <c:pt idx="231" formatCode="####.00">
                  <c:v>0.64521220753096287</c:v>
                </c:pt>
                <c:pt idx="232" formatCode="####.00">
                  <c:v>0.64521220753096287</c:v>
                </c:pt>
                <c:pt idx="233" formatCode="####.00">
                  <c:v>0.64521220753096287</c:v>
                </c:pt>
                <c:pt idx="234" formatCode="####.00">
                  <c:v>0.64521220753096287</c:v>
                </c:pt>
                <c:pt idx="235" formatCode="####.00">
                  <c:v>0.64521220753096287</c:v>
                </c:pt>
                <c:pt idx="236" formatCode="####.00">
                  <c:v>0.64521220753096287</c:v>
                </c:pt>
                <c:pt idx="237" formatCode="####.00">
                  <c:v>0.64521220753096287</c:v>
                </c:pt>
                <c:pt idx="238" formatCode="####.00">
                  <c:v>0.64521220753096287</c:v>
                </c:pt>
                <c:pt idx="239" formatCode="####.00">
                  <c:v>0.64521220753096287</c:v>
                </c:pt>
                <c:pt idx="240" formatCode="####.00">
                  <c:v>0.64521220753096287</c:v>
                </c:pt>
                <c:pt idx="241" formatCode="####.00">
                  <c:v>0.64521220753096287</c:v>
                </c:pt>
                <c:pt idx="242" formatCode="####.00">
                  <c:v>0.64521220753096287</c:v>
                </c:pt>
                <c:pt idx="243" formatCode="####.00">
                  <c:v>0.64521220753096287</c:v>
                </c:pt>
                <c:pt idx="244" formatCode="####.00">
                  <c:v>0.64521220753096287</c:v>
                </c:pt>
                <c:pt idx="245" formatCode="####.00">
                  <c:v>0.64521220753096287</c:v>
                </c:pt>
                <c:pt idx="246" formatCode="####.00">
                  <c:v>0.64521220753096287</c:v>
                </c:pt>
                <c:pt idx="247" formatCode="####.00">
                  <c:v>0.64521220753096287</c:v>
                </c:pt>
                <c:pt idx="248" formatCode="####.00">
                  <c:v>0.64521220753096287</c:v>
                </c:pt>
                <c:pt idx="249" formatCode="####.00">
                  <c:v>0.624398910513835</c:v>
                </c:pt>
                <c:pt idx="250" formatCode="####.00">
                  <c:v>0.624398910513835</c:v>
                </c:pt>
                <c:pt idx="251" formatCode="####.00">
                  <c:v>0.624398910513835</c:v>
                </c:pt>
                <c:pt idx="252" formatCode="####.00">
                  <c:v>0.624398910513835</c:v>
                </c:pt>
                <c:pt idx="253" formatCode="####.00">
                  <c:v>0.624398910513835</c:v>
                </c:pt>
                <c:pt idx="254" formatCode="####.00">
                  <c:v>0.624398910513835</c:v>
                </c:pt>
                <c:pt idx="255" formatCode="####.00">
                  <c:v>0.624398910513835</c:v>
                </c:pt>
                <c:pt idx="256" formatCode="####.00">
                  <c:v>0.624398910513835</c:v>
                </c:pt>
                <c:pt idx="257" formatCode="####.00">
                  <c:v>0.624398910513835</c:v>
                </c:pt>
                <c:pt idx="258" formatCode="####.00">
                  <c:v>0.624398910513835</c:v>
                </c:pt>
                <c:pt idx="259" formatCode="####.00">
                  <c:v>0.624398910513835</c:v>
                </c:pt>
                <c:pt idx="260" formatCode="####.00">
                  <c:v>0.624398910513835</c:v>
                </c:pt>
                <c:pt idx="261" formatCode="####.00">
                  <c:v>0.624398910513835</c:v>
                </c:pt>
                <c:pt idx="262" formatCode="####.00">
                  <c:v>0.624398910513835</c:v>
                </c:pt>
                <c:pt idx="263" formatCode="####.00">
                  <c:v>0.624398910513835</c:v>
                </c:pt>
                <c:pt idx="264" formatCode="####.00">
                  <c:v>0.624398910513835</c:v>
                </c:pt>
                <c:pt idx="265" formatCode="####.00">
                  <c:v>0.624398910513835</c:v>
                </c:pt>
                <c:pt idx="266" formatCode="####.00">
                  <c:v>0.624398910513835</c:v>
                </c:pt>
                <c:pt idx="267" formatCode="####.00">
                  <c:v>0.624398910513835</c:v>
                </c:pt>
                <c:pt idx="268" formatCode="####.00">
                  <c:v>0.624398910513835</c:v>
                </c:pt>
                <c:pt idx="269" formatCode="####.00">
                  <c:v>0.624398910513835</c:v>
                </c:pt>
                <c:pt idx="270" formatCode="####.00">
                  <c:v>0.624398910513835</c:v>
                </c:pt>
                <c:pt idx="271" formatCode="####.00">
                  <c:v>0.624398910513835</c:v>
                </c:pt>
                <c:pt idx="272" formatCode="####.00">
                  <c:v>0.624398910513835</c:v>
                </c:pt>
                <c:pt idx="273" formatCode="####.00">
                  <c:v>0.624398910513835</c:v>
                </c:pt>
                <c:pt idx="274" formatCode="####.00">
                  <c:v>0.624398910513835</c:v>
                </c:pt>
                <c:pt idx="275" formatCode="####.00">
                  <c:v>0.624398910513835</c:v>
                </c:pt>
                <c:pt idx="276" formatCode="####.00">
                  <c:v>0.624398910513835</c:v>
                </c:pt>
                <c:pt idx="277" formatCode="####.00">
                  <c:v>0.624398910513835</c:v>
                </c:pt>
                <c:pt idx="278" formatCode="####.00">
                  <c:v>0.624398910513835</c:v>
                </c:pt>
                <c:pt idx="279" formatCode="####.00">
                  <c:v>0.624398910513835</c:v>
                </c:pt>
                <c:pt idx="280" formatCode="####.00">
                  <c:v>0.624398910513835</c:v>
                </c:pt>
                <c:pt idx="281" formatCode="####.00">
                  <c:v>0.624398910513835</c:v>
                </c:pt>
                <c:pt idx="282" formatCode="####.00">
                  <c:v>0.624398910513835</c:v>
                </c:pt>
                <c:pt idx="283" formatCode="####.00">
                  <c:v>0.624398910513835</c:v>
                </c:pt>
                <c:pt idx="284" formatCode="####.00">
                  <c:v>0.624398910513835</c:v>
                </c:pt>
                <c:pt idx="285" formatCode="####.00">
                  <c:v>0.624398910513835</c:v>
                </c:pt>
                <c:pt idx="286" formatCode="####.00">
                  <c:v>0.624398910513835</c:v>
                </c:pt>
                <c:pt idx="287" formatCode="####.00">
                  <c:v>0.624398910513835</c:v>
                </c:pt>
                <c:pt idx="288" formatCode="####.00">
                  <c:v>0.624398910513835</c:v>
                </c:pt>
                <c:pt idx="289" formatCode="####.00">
                  <c:v>0.624398910513835</c:v>
                </c:pt>
                <c:pt idx="290" formatCode="####.00">
                  <c:v>0.624398910513835</c:v>
                </c:pt>
                <c:pt idx="291" formatCode="####.00">
                  <c:v>0.624398910513835</c:v>
                </c:pt>
                <c:pt idx="292" formatCode="####.00">
                  <c:v>0.624398910513835</c:v>
                </c:pt>
                <c:pt idx="293" formatCode="####.00">
                  <c:v>0.624398910513835</c:v>
                </c:pt>
                <c:pt idx="294" formatCode="####.00">
                  <c:v>0.624398910513835</c:v>
                </c:pt>
                <c:pt idx="295" formatCode="####.00">
                  <c:v>0.624398910513835</c:v>
                </c:pt>
                <c:pt idx="296" formatCode="####.00">
                  <c:v>0.60358561349670714</c:v>
                </c:pt>
                <c:pt idx="297" formatCode="####.00">
                  <c:v>0.60358561349670714</c:v>
                </c:pt>
                <c:pt idx="298" formatCode="####.00">
                  <c:v>0.60358561349670714</c:v>
                </c:pt>
                <c:pt idx="299" formatCode="####.00">
                  <c:v>0.60358561349670714</c:v>
                </c:pt>
                <c:pt idx="300" formatCode="####.00">
                  <c:v>0.60358561349670714</c:v>
                </c:pt>
                <c:pt idx="301" formatCode="####.00">
                  <c:v>0.60358561349670714</c:v>
                </c:pt>
                <c:pt idx="302" formatCode="####.00">
                  <c:v>0.58277231647957939</c:v>
                </c:pt>
                <c:pt idx="303" formatCode="####.00">
                  <c:v>0.58277231647957939</c:v>
                </c:pt>
                <c:pt idx="304" formatCode="####.00">
                  <c:v>0.58277231647957939</c:v>
                </c:pt>
                <c:pt idx="305" formatCode="####.00">
                  <c:v>0.58277231647957939</c:v>
                </c:pt>
                <c:pt idx="306" formatCode="####.00">
                  <c:v>0.58277231647957939</c:v>
                </c:pt>
                <c:pt idx="307" formatCode="####.00">
                  <c:v>0.58277231647957939</c:v>
                </c:pt>
                <c:pt idx="308" formatCode="####.00">
                  <c:v>0.58277231647957939</c:v>
                </c:pt>
                <c:pt idx="309" formatCode="####.00">
                  <c:v>0.58277231647957939</c:v>
                </c:pt>
                <c:pt idx="310" formatCode="####.00">
                  <c:v>0.56195901946245153</c:v>
                </c:pt>
                <c:pt idx="311" formatCode="####.00">
                  <c:v>0.56195901946245153</c:v>
                </c:pt>
                <c:pt idx="312" formatCode="####.00">
                  <c:v>0.56195901946245153</c:v>
                </c:pt>
                <c:pt idx="313" formatCode="####.00">
                  <c:v>0.54114572244532377</c:v>
                </c:pt>
                <c:pt idx="314" formatCode="####.00">
                  <c:v>0.54114572244532377</c:v>
                </c:pt>
                <c:pt idx="315" formatCode="####.00">
                  <c:v>0.54114572244532377</c:v>
                </c:pt>
                <c:pt idx="316" formatCode="####.00">
                  <c:v>0.54114572244532377</c:v>
                </c:pt>
                <c:pt idx="317" formatCode="####.00">
                  <c:v>0.54114572244532377</c:v>
                </c:pt>
                <c:pt idx="318" formatCode="####.00">
                  <c:v>0.54114572244532377</c:v>
                </c:pt>
                <c:pt idx="319" formatCode="####.00">
                  <c:v>0.54114572244532377</c:v>
                </c:pt>
                <c:pt idx="320" formatCode="####.00">
                  <c:v>0.54114572244532377</c:v>
                </c:pt>
                <c:pt idx="321" formatCode="####.00">
                  <c:v>0.52033242542819591</c:v>
                </c:pt>
                <c:pt idx="322" formatCode="####.00">
                  <c:v>0.52033242542819591</c:v>
                </c:pt>
                <c:pt idx="323" formatCode="####.00">
                  <c:v>0.52033242542819591</c:v>
                </c:pt>
                <c:pt idx="324" formatCode="####.00">
                  <c:v>0.52033242542819591</c:v>
                </c:pt>
                <c:pt idx="325" formatCode="####.00">
                  <c:v>0.52033242542819591</c:v>
                </c:pt>
                <c:pt idx="326" formatCode="####.00">
                  <c:v>0.52033242542819591</c:v>
                </c:pt>
                <c:pt idx="327" formatCode="####.00">
                  <c:v>0.52033242542819591</c:v>
                </c:pt>
                <c:pt idx="328" formatCode="####.00">
                  <c:v>0.52033242542819591</c:v>
                </c:pt>
                <c:pt idx="329" formatCode="####.00">
                  <c:v>0.52033242542819591</c:v>
                </c:pt>
                <c:pt idx="330" formatCode="####.00">
                  <c:v>0.49951912841106805</c:v>
                </c:pt>
                <c:pt idx="331" formatCode="####.00">
                  <c:v>0.49951912841106805</c:v>
                </c:pt>
                <c:pt idx="332" formatCode="####.00">
                  <c:v>0.49951912841106805</c:v>
                </c:pt>
                <c:pt idx="333" formatCode="####.00">
                  <c:v>0.49951912841106805</c:v>
                </c:pt>
                <c:pt idx="334" formatCode="####.00">
                  <c:v>0.49951912841106805</c:v>
                </c:pt>
                <c:pt idx="335" formatCode="####.00">
                  <c:v>0.49951912841106805</c:v>
                </c:pt>
                <c:pt idx="336" formatCode="####.00">
                  <c:v>0.49951912841106805</c:v>
                </c:pt>
                <c:pt idx="337" formatCode="####.00">
                  <c:v>0.49951912841106805</c:v>
                </c:pt>
                <c:pt idx="338" formatCode="####.00">
                  <c:v>0.49951912841106805</c:v>
                </c:pt>
                <c:pt idx="339" formatCode="####.00">
                  <c:v>0.49951912841106805</c:v>
                </c:pt>
                <c:pt idx="340" formatCode="####.00">
                  <c:v>0.49951912841106805</c:v>
                </c:pt>
                <c:pt idx="341" formatCode="####.00">
                  <c:v>0.49951912841106805</c:v>
                </c:pt>
                <c:pt idx="342" formatCode="####.00">
                  <c:v>0.49951912841106805</c:v>
                </c:pt>
                <c:pt idx="343" formatCode="####.00">
                  <c:v>0.49951912841106805</c:v>
                </c:pt>
                <c:pt idx="344" formatCode="####.00">
                  <c:v>0.49951912841106805</c:v>
                </c:pt>
                <c:pt idx="345" formatCode="####.00">
                  <c:v>0.47870583139394024</c:v>
                </c:pt>
                <c:pt idx="346" formatCode="####.00">
                  <c:v>0.47870583139394024</c:v>
                </c:pt>
                <c:pt idx="347" formatCode="####.00">
                  <c:v>0.47870583139394024</c:v>
                </c:pt>
                <c:pt idx="348" formatCode="####.00">
                  <c:v>0.47870583139394024</c:v>
                </c:pt>
                <c:pt idx="349" formatCode="####.00">
                  <c:v>0.47870583139394024</c:v>
                </c:pt>
                <c:pt idx="350" formatCode="####.00">
                  <c:v>0.47870583139394024</c:v>
                </c:pt>
                <c:pt idx="351" formatCode="####.00">
                  <c:v>0.45789253437681243</c:v>
                </c:pt>
                <c:pt idx="352" formatCode="####.00">
                  <c:v>0.45789253437681243</c:v>
                </c:pt>
                <c:pt idx="353" formatCode="####.00">
                  <c:v>0.45789253437681243</c:v>
                </c:pt>
                <c:pt idx="354" formatCode="####.00">
                  <c:v>0.45789253437681243</c:v>
                </c:pt>
                <c:pt idx="355" formatCode="####.00">
                  <c:v>0.45789253437681243</c:v>
                </c:pt>
                <c:pt idx="356" formatCode="####.00">
                  <c:v>0.45789253437681243</c:v>
                </c:pt>
                <c:pt idx="357" formatCode="####.00">
                  <c:v>0.45789253437681243</c:v>
                </c:pt>
                <c:pt idx="358" formatCode="####.00">
                  <c:v>0.45789253437681243</c:v>
                </c:pt>
                <c:pt idx="359" formatCode="####.00">
                  <c:v>0.45789253437681243</c:v>
                </c:pt>
                <c:pt idx="360" formatCode="####.00">
                  <c:v>0.45789253437681243</c:v>
                </c:pt>
                <c:pt idx="361" formatCode="####.00">
                  <c:v>0.45789253437681243</c:v>
                </c:pt>
                <c:pt idx="362" formatCode="####.00">
                  <c:v>0.45789253437681243</c:v>
                </c:pt>
                <c:pt idx="363" formatCode="####.00">
                  <c:v>0.45789253437681243</c:v>
                </c:pt>
                <c:pt idx="364" formatCode="####.00">
                  <c:v>0.43707923735968462</c:v>
                </c:pt>
                <c:pt idx="365" formatCode="####.00">
                  <c:v>0.43707923735968462</c:v>
                </c:pt>
                <c:pt idx="366" formatCode="####.00">
                  <c:v>0.43707923735968462</c:v>
                </c:pt>
                <c:pt idx="367" formatCode="####.00">
                  <c:v>0.43707923735968462</c:v>
                </c:pt>
                <c:pt idx="368" formatCode="####.00">
                  <c:v>0.43707923735968462</c:v>
                </c:pt>
                <c:pt idx="369" formatCode="####.00">
                  <c:v>0.43707923735968462</c:v>
                </c:pt>
                <c:pt idx="370" formatCode="####.00">
                  <c:v>0.43707923735968462</c:v>
                </c:pt>
                <c:pt idx="371" formatCode="####.00">
                  <c:v>0.43707923735968462</c:v>
                </c:pt>
                <c:pt idx="372" formatCode="####.00">
                  <c:v>0.43707923735968462</c:v>
                </c:pt>
                <c:pt idx="373" formatCode="####.00">
                  <c:v>0.43707923735968462</c:v>
                </c:pt>
                <c:pt idx="374" formatCode="####.00">
                  <c:v>0.43707923735968462</c:v>
                </c:pt>
                <c:pt idx="375" formatCode="####.00">
                  <c:v>0.43707923735968462</c:v>
                </c:pt>
                <c:pt idx="376" formatCode="####.00">
                  <c:v>0.43707923735968462</c:v>
                </c:pt>
                <c:pt idx="377" formatCode="####.00">
                  <c:v>0.43707923735968462</c:v>
                </c:pt>
                <c:pt idx="378" formatCode="####.00">
                  <c:v>0.43707923735968462</c:v>
                </c:pt>
                <c:pt idx="379" formatCode="####.00">
                  <c:v>0.43707923735968462</c:v>
                </c:pt>
                <c:pt idx="380" formatCode="####.00">
                  <c:v>0.43707923735968462</c:v>
                </c:pt>
                <c:pt idx="381" formatCode="####.00">
                  <c:v>0.43707923735968462</c:v>
                </c:pt>
                <c:pt idx="382" formatCode="####.00">
                  <c:v>0.43707923735968462</c:v>
                </c:pt>
                <c:pt idx="383" formatCode="####.00">
                  <c:v>0.43707923735968462</c:v>
                </c:pt>
                <c:pt idx="384" formatCode="####.00">
                  <c:v>0.43707923735968462</c:v>
                </c:pt>
                <c:pt idx="385" formatCode="####.00">
                  <c:v>0.43707923735968462</c:v>
                </c:pt>
                <c:pt idx="386" formatCode="####.00">
                  <c:v>0.43707923735968462</c:v>
                </c:pt>
                <c:pt idx="387" formatCode="####.00">
                  <c:v>0.43707923735968462</c:v>
                </c:pt>
                <c:pt idx="388" formatCode="####.00">
                  <c:v>0.43707923735968462</c:v>
                </c:pt>
                <c:pt idx="389" formatCode="####.00">
                  <c:v>0.43707923735968462</c:v>
                </c:pt>
                <c:pt idx="390" formatCode="####.00">
                  <c:v>0.37463934630830115</c:v>
                </c:pt>
                <c:pt idx="391" formatCode="####.00">
                  <c:v>0.37463934630830115</c:v>
                </c:pt>
                <c:pt idx="392" formatCode="####.00">
                  <c:v>0.37463934630830115</c:v>
                </c:pt>
                <c:pt idx="393" formatCode="####.00">
                  <c:v>0.37463934630830115</c:v>
                </c:pt>
                <c:pt idx="394" formatCode="####.00">
                  <c:v>0.37463934630830115</c:v>
                </c:pt>
                <c:pt idx="395" formatCode="####.00">
                  <c:v>0.37463934630830115</c:v>
                </c:pt>
                <c:pt idx="396" formatCode="####.00">
                  <c:v>0.37463934630830115</c:v>
                </c:pt>
                <c:pt idx="397" formatCode="####.00">
                  <c:v>0.37463934630830115</c:v>
                </c:pt>
                <c:pt idx="398" formatCode="####.00">
                  <c:v>0.37463934630830115</c:v>
                </c:pt>
                <c:pt idx="399" formatCode="####.00">
                  <c:v>0.37463934630830115</c:v>
                </c:pt>
                <c:pt idx="400" formatCode="####.00">
                  <c:v>0.37463934630830115</c:v>
                </c:pt>
                <c:pt idx="401" formatCode="####.00">
                  <c:v>0.37463934630830115</c:v>
                </c:pt>
                <c:pt idx="402" formatCode="####.00">
                  <c:v>0.37463934630830115</c:v>
                </c:pt>
                <c:pt idx="403" formatCode="####.00">
                  <c:v>0.37463934630830115</c:v>
                </c:pt>
                <c:pt idx="404" formatCode="####.00">
                  <c:v>0.37463934630830115</c:v>
                </c:pt>
                <c:pt idx="405" formatCode="####.00">
                  <c:v>0.37463934630830115</c:v>
                </c:pt>
                <c:pt idx="406" formatCode="####.00">
                  <c:v>0.37463934630830115</c:v>
                </c:pt>
                <c:pt idx="407" formatCode="####.00">
                  <c:v>0.37463934630830115</c:v>
                </c:pt>
                <c:pt idx="408" formatCode="####.00">
                  <c:v>0.37463934630830115</c:v>
                </c:pt>
                <c:pt idx="409" formatCode="####.00">
                  <c:v>0.31219945525691761</c:v>
                </c:pt>
                <c:pt idx="410" formatCode="####.00">
                  <c:v>0.31219945525691761</c:v>
                </c:pt>
                <c:pt idx="411" formatCode="####.00">
                  <c:v>0.31219945525691761</c:v>
                </c:pt>
                <c:pt idx="412" formatCode="####.00">
                  <c:v>0.31219945525691761</c:v>
                </c:pt>
                <c:pt idx="413" formatCode="####.00">
                  <c:v>0.31219945525691761</c:v>
                </c:pt>
                <c:pt idx="414" formatCode="####.00">
                  <c:v>0.31219945525691761</c:v>
                </c:pt>
                <c:pt idx="415" formatCode="####.00">
                  <c:v>0.31219945525691761</c:v>
                </c:pt>
                <c:pt idx="416" formatCode="####.00">
                  <c:v>0.31219945525691761</c:v>
                </c:pt>
                <c:pt idx="417" formatCode="####.00">
                  <c:v>0.31219945525691761</c:v>
                </c:pt>
                <c:pt idx="418" formatCode="####.00">
                  <c:v>0.31219945525691761</c:v>
                </c:pt>
                <c:pt idx="419" formatCode="####.00">
                  <c:v>0.31219945525691761</c:v>
                </c:pt>
                <c:pt idx="420" formatCode="####.00">
                  <c:v>0.31219945525691761</c:v>
                </c:pt>
                <c:pt idx="421" formatCode="####.00">
                  <c:v>0.31219945525691761</c:v>
                </c:pt>
                <c:pt idx="422" formatCode="####.00">
                  <c:v>0.31219945525691761</c:v>
                </c:pt>
                <c:pt idx="423" formatCode="####.00">
                  <c:v>0.31219945525691761</c:v>
                </c:pt>
                <c:pt idx="424" formatCode="####.00">
                  <c:v>0.31219945525691761</c:v>
                </c:pt>
                <c:pt idx="425" formatCode="####.00">
                  <c:v>0.31219945525691761</c:v>
                </c:pt>
                <c:pt idx="426" formatCode="####.00">
                  <c:v>0.31219945525691761</c:v>
                </c:pt>
                <c:pt idx="427" formatCode="####.00">
                  <c:v>0.31219945525691761</c:v>
                </c:pt>
                <c:pt idx="428" formatCode="####.00">
                  <c:v>0.31219945525691761</c:v>
                </c:pt>
                <c:pt idx="429" formatCode="####.00">
                  <c:v>0.31219945525691761</c:v>
                </c:pt>
                <c:pt idx="430" formatCode="####.00">
                  <c:v>0.31219945525691761</c:v>
                </c:pt>
                <c:pt idx="431" formatCode="####.00">
                  <c:v>0.31219945525691761</c:v>
                </c:pt>
                <c:pt idx="432" formatCode="####.00">
                  <c:v>0.31219945525691761</c:v>
                </c:pt>
                <c:pt idx="433" formatCode="####.00">
                  <c:v>0.31219945525691761</c:v>
                </c:pt>
                <c:pt idx="434" formatCode="####.00">
                  <c:v>0.31219945525691761</c:v>
                </c:pt>
                <c:pt idx="435" formatCode="####.00">
                  <c:v>0.31219945525691761</c:v>
                </c:pt>
                <c:pt idx="436" formatCode="####.00">
                  <c:v>0.31219945525691761</c:v>
                </c:pt>
                <c:pt idx="437" formatCode="####.00">
                  <c:v>0.31219945525691761</c:v>
                </c:pt>
                <c:pt idx="438" formatCode="####.00">
                  <c:v>0.31219945525691761</c:v>
                </c:pt>
                <c:pt idx="439" formatCode="####.00">
                  <c:v>0.31219945525691761</c:v>
                </c:pt>
                <c:pt idx="440" formatCode="####.00">
                  <c:v>0.31219945525691761</c:v>
                </c:pt>
                <c:pt idx="441" formatCode="####.00">
                  <c:v>0.31219945525691761</c:v>
                </c:pt>
                <c:pt idx="442" formatCode="####.00">
                  <c:v>0.31219945525691761</c:v>
                </c:pt>
                <c:pt idx="443" formatCode="####.00">
                  <c:v>0.31219945525691761</c:v>
                </c:pt>
                <c:pt idx="444" formatCode="####.00">
                  <c:v>0.31219945525691761</c:v>
                </c:pt>
                <c:pt idx="445" formatCode="####.00">
                  <c:v>0.31219945525691761</c:v>
                </c:pt>
                <c:pt idx="446" formatCode="####.00">
                  <c:v>0.31219945525691761</c:v>
                </c:pt>
                <c:pt idx="447" formatCode="####.00">
                  <c:v>0.31219945525691761</c:v>
                </c:pt>
                <c:pt idx="448" formatCode="####.00">
                  <c:v>0.31219945525691761</c:v>
                </c:pt>
                <c:pt idx="449" formatCode="####.00">
                  <c:v>0.31219945525691761</c:v>
                </c:pt>
                <c:pt idx="450" formatCode="####.00">
                  <c:v>0.31219945525691761</c:v>
                </c:pt>
                <c:pt idx="451" formatCode="####.00">
                  <c:v>0.31219945525691761</c:v>
                </c:pt>
                <c:pt idx="452" formatCode="####.00">
                  <c:v>0.31219945525691761</c:v>
                </c:pt>
                <c:pt idx="453" formatCode="####.00">
                  <c:v>0.31219945525691761</c:v>
                </c:pt>
                <c:pt idx="454" formatCode="####.00">
                  <c:v>0.31219945525691761</c:v>
                </c:pt>
                <c:pt idx="455" formatCode="####.00">
                  <c:v>0.31219945525691761</c:v>
                </c:pt>
                <c:pt idx="456" formatCode="####.00">
                  <c:v>0.31219945525691761</c:v>
                </c:pt>
                <c:pt idx="457" formatCode="####.00">
                  <c:v>0.31219945525691761</c:v>
                </c:pt>
                <c:pt idx="458" formatCode="####.00">
                  <c:v>0.31219945525691761</c:v>
                </c:pt>
                <c:pt idx="459" formatCode="####.00">
                  <c:v>0.31219945525691761</c:v>
                </c:pt>
                <c:pt idx="460" formatCode="####.00">
                  <c:v>0.31219945525691761</c:v>
                </c:pt>
                <c:pt idx="461" formatCode="####.00">
                  <c:v>0.31219945525691761</c:v>
                </c:pt>
                <c:pt idx="462" formatCode="####.00">
                  <c:v>0.31219945525691761</c:v>
                </c:pt>
                <c:pt idx="463" formatCode="####.00">
                  <c:v>0.31219945525691761</c:v>
                </c:pt>
                <c:pt idx="464" formatCode="####.00">
                  <c:v>0.31219945525691761</c:v>
                </c:pt>
                <c:pt idx="465" formatCode="####.00">
                  <c:v>0.31219945525691761</c:v>
                </c:pt>
                <c:pt idx="466" formatCode="####.00">
                  <c:v>0.31219945525691761</c:v>
                </c:pt>
                <c:pt idx="467" formatCode="####.00">
                  <c:v>0.31219945525691761</c:v>
                </c:pt>
                <c:pt idx="468" formatCode="####.00">
                  <c:v>0.31219945525691761</c:v>
                </c:pt>
                <c:pt idx="469" formatCode="####.00">
                  <c:v>0.31219945525691761</c:v>
                </c:pt>
                <c:pt idx="470" formatCode="####.00">
                  <c:v>0.31219945525691761</c:v>
                </c:pt>
                <c:pt idx="471" formatCode="####.00">
                  <c:v>0.31219945525691761</c:v>
                </c:pt>
                <c:pt idx="472" formatCode="####.00">
                  <c:v>0.31219945525691761</c:v>
                </c:pt>
                <c:pt idx="473" formatCode="####.00">
                  <c:v>0.31219945525691761</c:v>
                </c:pt>
                <c:pt idx="474" formatCode="####.00">
                  <c:v>0.31219945525691761</c:v>
                </c:pt>
                <c:pt idx="475" formatCode="####.00">
                  <c:v>0.31219945525691761</c:v>
                </c:pt>
                <c:pt idx="476" formatCode="####.00">
                  <c:v>0.31219945525691761</c:v>
                </c:pt>
                <c:pt idx="477" formatCode="####.00">
                  <c:v>0.31219945525691761</c:v>
                </c:pt>
                <c:pt idx="478" formatCode="####.00">
                  <c:v>0.31219945525691761</c:v>
                </c:pt>
                <c:pt idx="479" formatCode="####.00">
                  <c:v>0.31219945525691761</c:v>
                </c:pt>
                <c:pt idx="480" formatCode="####.00">
                  <c:v>0.31219945525691761</c:v>
                </c:pt>
                <c:pt idx="481" formatCode="####.00">
                  <c:v>0.31219945525691761</c:v>
                </c:pt>
                <c:pt idx="482" formatCode="####.00">
                  <c:v>0.31219945525691761</c:v>
                </c:pt>
                <c:pt idx="483" formatCode="####.00">
                  <c:v>0.31219945525691761</c:v>
                </c:pt>
                <c:pt idx="484" formatCode="####.00">
                  <c:v>0.31219945525691761</c:v>
                </c:pt>
                <c:pt idx="485" formatCode="####.00">
                  <c:v>0.31219945525691761</c:v>
                </c:pt>
                <c:pt idx="486" formatCode="####.00">
                  <c:v>0.31219945525691761</c:v>
                </c:pt>
                <c:pt idx="487" formatCode="####.00">
                  <c:v>0.31219945525691761</c:v>
                </c:pt>
                <c:pt idx="488" formatCode="####.00">
                  <c:v>0.31219945525691761</c:v>
                </c:pt>
                <c:pt idx="489" formatCode="####.00">
                  <c:v>0.31219945525691761</c:v>
                </c:pt>
                <c:pt idx="490" formatCode="####.00">
                  <c:v>0.31219945525691761</c:v>
                </c:pt>
                <c:pt idx="491" formatCode="####.00">
                  <c:v>0.31219945525691761</c:v>
                </c:pt>
                <c:pt idx="492" formatCode="####.00">
                  <c:v>0.31219945525691761</c:v>
                </c:pt>
                <c:pt idx="493" formatCode="####.00">
                  <c:v>0.31219945525691761</c:v>
                </c:pt>
                <c:pt idx="494" formatCode="####.00">
                  <c:v>0.31219945525691761</c:v>
                </c:pt>
                <c:pt idx="495" formatCode="####.00">
                  <c:v>0.31219945525691761</c:v>
                </c:pt>
                <c:pt idx="496" formatCode="####.00">
                  <c:v>0.31219945525691761</c:v>
                </c:pt>
                <c:pt idx="497" formatCode="####.00">
                  <c:v>0.31219945525691761</c:v>
                </c:pt>
                <c:pt idx="498" formatCode="####.00">
                  <c:v>0.31219945525691761</c:v>
                </c:pt>
                <c:pt idx="499" formatCode="####.00">
                  <c:v>0.31219945525691761</c:v>
                </c:pt>
                <c:pt idx="500" formatCode="####.00">
                  <c:v>0.31219945525691761</c:v>
                </c:pt>
                <c:pt idx="501" formatCode="####.00">
                  <c:v>0.31219945525691761</c:v>
                </c:pt>
                <c:pt idx="502" formatCode="####.00">
                  <c:v>0.31219945525691761</c:v>
                </c:pt>
                <c:pt idx="503" formatCode="####.00">
                  <c:v>0.31219945525691761</c:v>
                </c:pt>
                <c:pt idx="504" formatCode="####.00">
                  <c:v>0.31219945525691761</c:v>
                </c:pt>
                <c:pt idx="505" formatCode="####.00">
                  <c:v>0.31219945525691761</c:v>
                </c:pt>
                <c:pt idx="506" formatCode="####.00">
                  <c:v>0.31219945525691761</c:v>
                </c:pt>
                <c:pt idx="507" formatCode="####.00">
                  <c:v>0.31219945525691761</c:v>
                </c:pt>
                <c:pt idx="508" formatCode="####.00">
                  <c:v>0.31219945525691761</c:v>
                </c:pt>
                <c:pt idx="509" formatCode="####.00">
                  <c:v>0.31219945525691761</c:v>
                </c:pt>
                <c:pt idx="510" formatCode="####.00">
                  <c:v>0.31219945525691761</c:v>
                </c:pt>
                <c:pt idx="511" formatCode="####.00">
                  <c:v>0.31219945525691761</c:v>
                </c:pt>
                <c:pt idx="512" formatCode="####.00">
                  <c:v>0.31219945525691761</c:v>
                </c:pt>
                <c:pt idx="513" formatCode="####.00">
                  <c:v>0.31219945525691761</c:v>
                </c:pt>
                <c:pt idx="514" formatCode="####.00">
                  <c:v>0.31219945525691761</c:v>
                </c:pt>
                <c:pt idx="515" formatCode="####.00">
                  <c:v>0.31219945525691761</c:v>
                </c:pt>
                <c:pt idx="516" formatCode="####.00">
                  <c:v>0.31219945525691761</c:v>
                </c:pt>
                <c:pt idx="517" formatCode="####.00">
                  <c:v>0.31219945525691761</c:v>
                </c:pt>
                <c:pt idx="518" formatCode="####.00">
                  <c:v>0.31219945525691761</c:v>
                </c:pt>
                <c:pt idx="519" formatCode="####.00">
                  <c:v>0.31219945525691761</c:v>
                </c:pt>
                <c:pt idx="520" formatCode="####.00">
                  <c:v>0.31219945525691761</c:v>
                </c:pt>
                <c:pt idx="521" formatCode="####.00">
                  <c:v>0.31219945525691761</c:v>
                </c:pt>
                <c:pt idx="522" formatCode="####.00">
                  <c:v>0.31219945525691761</c:v>
                </c:pt>
                <c:pt idx="523" formatCode="####.00">
                  <c:v>0.31219945525691761</c:v>
                </c:pt>
                <c:pt idx="524" formatCode="####.00">
                  <c:v>0.31219945525691761</c:v>
                </c:pt>
                <c:pt idx="525" formatCode="####.00">
                  <c:v>0.24975956420553411</c:v>
                </c:pt>
                <c:pt idx="526" formatCode="####.00">
                  <c:v>0.24975956420553411</c:v>
                </c:pt>
                <c:pt idx="527" formatCode="####.00">
                  <c:v>0.24975956420553411</c:v>
                </c:pt>
                <c:pt idx="528" formatCode="####.00">
                  <c:v>0.24975956420553411</c:v>
                </c:pt>
                <c:pt idx="529" formatCode="####.00">
                  <c:v>0.24975956420553411</c:v>
                </c:pt>
                <c:pt idx="530" formatCode="####.00">
                  <c:v>0.24975956420553411</c:v>
                </c:pt>
                <c:pt idx="531" formatCode="####.00">
                  <c:v>0.24975956420553411</c:v>
                </c:pt>
                <c:pt idx="532" formatCode="####.00">
                  <c:v>0.24975956420553411</c:v>
                </c:pt>
                <c:pt idx="533" formatCode="####.00">
                  <c:v>0.24975956420553411</c:v>
                </c:pt>
                <c:pt idx="534" formatCode="####.00">
                  <c:v>0.24975956420553411</c:v>
                </c:pt>
                <c:pt idx="535" formatCode="####.00">
                  <c:v>0.24975956420553411</c:v>
                </c:pt>
                <c:pt idx="536" formatCode="####.00">
                  <c:v>0.24975956420553411</c:v>
                </c:pt>
                <c:pt idx="537" formatCode="####.00">
                  <c:v>0.24975956420553411</c:v>
                </c:pt>
                <c:pt idx="538" formatCode="####.00">
                  <c:v>0.24975956420553411</c:v>
                </c:pt>
                <c:pt idx="539" formatCode="####.00">
                  <c:v>0.24975956420553411</c:v>
                </c:pt>
                <c:pt idx="540" formatCode="####.00">
                  <c:v>0.24975956420553411</c:v>
                </c:pt>
                <c:pt idx="541" formatCode="####.00">
                  <c:v>0.24975956420553411</c:v>
                </c:pt>
                <c:pt idx="542" formatCode="####.00">
                  <c:v>0.24975956420553411</c:v>
                </c:pt>
                <c:pt idx="543" formatCode="####.00">
                  <c:v>0.24975956420553411</c:v>
                </c:pt>
                <c:pt idx="544" formatCode="####.00">
                  <c:v>0.24975956420553411</c:v>
                </c:pt>
                <c:pt idx="545" formatCode="####.00">
                  <c:v>0.24975956420553411</c:v>
                </c:pt>
                <c:pt idx="546" formatCode="####.00">
                  <c:v>0.24975956420553411</c:v>
                </c:pt>
                <c:pt idx="547" formatCode="####.00">
                  <c:v>0.24975956420553411</c:v>
                </c:pt>
                <c:pt idx="548" formatCode="####.00">
                  <c:v>0.24975956420553411</c:v>
                </c:pt>
                <c:pt idx="549" formatCode="####.00">
                  <c:v>0.24975956420553411</c:v>
                </c:pt>
                <c:pt idx="550" formatCode="####.00">
                  <c:v>0.24975956420553411</c:v>
                </c:pt>
                <c:pt idx="551" formatCode="####.00">
                  <c:v>0.24975956420553411</c:v>
                </c:pt>
                <c:pt idx="552" formatCode="####.00">
                  <c:v>0.24975956420553411</c:v>
                </c:pt>
                <c:pt idx="553" formatCode="####.00">
                  <c:v>0.24975956420553411</c:v>
                </c:pt>
                <c:pt idx="554" formatCode="####.00">
                  <c:v>0.18731967315415057</c:v>
                </c:pt>
                <c:pt idx="555" formatCode="####.00">
                  <c:v>0.18731967315415057</c:v>
                </c:pt>
                <c:pt idx="556" formatCode="####.00">
                  <c:v>0.18731967315415057</c:v>
                </c:pt>
                <c:pt idx="557" formatCode="####.00">
                  <c:v>0.18731967315415057</c:v>
                </c:pt>
                <c:pt idx="558" formatCode="####.00">
                  <c:v>0.18731967315415057</c:v>
                </c:pt>
                <c:pt idx="559" formatCode="####.00">
                  <c:v>0.18731967315415057</c:v>
                </c:pt>
                <c:pt idx="560" formatCode="####.00">
                  <c:v>0.18731967315415057</c:v>
                </c:pt>
                <c:pt idx="561" formatCode="####.00">
                  <c:v>0.18731967315415057</c:v>
                </c:pt>
                <c:pt idx="562" formatCode="####.00">
                  <c:v>0.18731967315415057</c:v>
                </c:pt>
                <c:pt idx="563" formatCode="####.00">
                  <c:v>0.18731967315415057</c:v>
                </c:pt>
                <c:pt idx="564" formatCode="####.00">
                  <c:v>0.18731967315415057</c:v>
                </c:pt>
                <c:pt idx="565" formatCode="####.00">
                  <c:v>0.18731967315415057</c:v>
                </c:pt>
                <c:pt idx="566" formatCode="####.00">
                  <c:v>0.18731967315415057</c:v>
                </c:pt>
                <c:pt idx="567" formatCode="####.00">
                  <c:v>0.18731967315415057</c:v>
                </c:pt>
                <c:pt idx="568" formatCode="####.00">
                  <c:v>0.18731967315415057</c:v>
                </c:pt>
                <c:pt idx="569" formatCode="####.00">
                  <c:v>0.18731967315415057</c:v>
                </c:pt>
                <c:pt idx="570" formatCode="####.00">
                  <c:v>0.18731967315415057</c:v>
                </c:pt>
                <c:pt idx="571" formatCode="####.00">
                  <c:v>0.18731967315415057</c:v>
                </c:pt>
                <c:pt idx="572" formatCode="####.00">
                  <c:v>0.18731967315415057</c:v>
                </c:pt>
                <c:pt idx="573" formatCode="####.00">
                  <c:v>0.18731967315415057</c:v>
                </c:pt>
                <c:pt idx="574" formatCode="####.00">
                  <c:v>0.18731967315415057</c:v>
                </c:pt>
                <c:pt idx="575" formatCode="####.00">
                  <c:v>0.18731967315415057</c:v>
                </c:pt>
                <c:pt idx="576" formatCode="####.00">
                  <c:v>0.18731967315415057</c:v>
                </c:pt>
                <c:pt idx="577" formatCode="####.00">
                  <c:v>0.18731967315415057</c:v>
                </c:pt>
                <c:pt idx="578" formatCode="####.00">
                  <c:v>0.18731967315415057</c:v>
                </c:pt>
                <c:pt idx="579" formatCode="####.00">
                  <c:v>0.18731967315415057</c:v>
                </c:pt>
                <c:pt idx="580" formatCode="####.00">
                  <c:v>0.18731967315415057</c:v>
                </c:pt>
                <c:pt idx="581" formatCode="####.00">
                  <c:v>0.18731967315415057</c:v>
                </c:pt>
                <c:pt idx="582" formatCode="####.00">
                  <c:v>0.18731967315415057</c:v>
                </c:pt>
                <c:pt idx="583" formatCode="####.00">
                  <c:v>0.18731967315415057</c:v>
                </c:pt>
                <c:pt idx="584" formatCode="####.00">
                  <c:v>0.18731967315415057</c:v>
                </c:pt>
                <c:pt idx="585" formatCode="####.00">
                  <c:v>0.18731967315415057</c:v>
                </c:pt>
                <c:pt idx="586" formatCode="####.00">
                  <c:v>0.12487978210276707</c:v>
                </c:pt>
                <c:pt idx="587" formatCode="####.00">
                  <c:v>0.12487978210276707</c:v>
                </c:pt>
                <c:pt idx="588" formatCode="####.00">
                  <c:v>0.12487978210276707</c:v>
                </c:pt>
                <c:pt idx="589" formatCode="####.00">
                  <c:v>0.12487978210276707</c:v>
                </c:pt>
                <c:pt idx="590" formatCode="####.00">
                  <c:v>0.12487978210276707</c:v>
                </c:pt>
                <c:pt idx="591" formatCode="####.00">
                  <c:v>0.12487978210276707</c:v>
                </c:pt>
                <c:pt idx="592" formatCode="####.00">
                  <c:v>0.12487978210276707</c:v>
                </c:pt>
                <c:pt idx="593" formatCode="####.00">
                  <c:v>0.12487978210276707</c:v>
                </c:pt>
                <c:pt idx="594" formatCode="####.00">
                  <c:v>0.12487978210276707</c:v>
                </c:pt>
                <c:pt idx="595" formatCode="####.00">
                  <c:v>0.12487978210276707</c:v>
                </c:pt>
                <c:pt idx="596" formatCode="####.00">
                  <c:v>0.12487978210276707</c:v>
                </c:pt>
                <c:pt idx="597" formatCode="####.00">
                  <c:v>0.12487978210276707</c:v>
                </c:pt>
                <c:pt idx="598" formatCode="####.00">
                  <c:v>0.12487978210276707</c:v>
                </c:pt>
                <c:pt idx="599" formatCode="####.00">
                  <c:v>0.12487978210276707</c:v>
                </c:pt>
                <c:pt idx="600" formatCode="####.00">
                  <c:v>0.12487978210276707</c:v>
                </c:pt>
                <c:pt idx="601" formatCode="####.00">
                  <c:v>0.12487978210276707</c:v>
                </c:pt>
                <c:pt idx="602" formatCode="####.00">
                  <c:v>0.12487978210276707</c:v>
                </c:pt>
                <c:pt idx="603" formatCode="####.00">
                  <c:v>0.12487978210276707</c:v>
                </c:pt>
                <c:pt idx="604" formatCode="####.00">
                  <c:v>0.12487978210276707</c:v>
                </c:pt>
                <c:pt idx="605" formatCode="####.00">
                  <c:v>0.12487978210276707</c:v>
                </c:pt>
                <c:pt idx="606" formatCode="####.00">
                  <c:v>0.12487978210276707</c:v>
                </c:pt>
                <c:pt idx="607" formatCode="####.00">
                  <c:v>0.12487978210276707</c:v>
                </c:pt>
                <c:pt idx="608" formatCode="####.00">
                  <c:v>0.12487978210276707</c:v>
                </c:pt>
                <c:pt idx="609" formatCode="####.00">
                  <c:v>0.12487978210276707</c:v>
                </c:pt>
                <c:pt idx="610" formatCode="####.00">
                  <c:v>0.12487978210276707</c:v>
                </c:pt>
                <c:pt idx="611" formatCode="####.00">
                  <c:v>0.12487978210276707</c:v>
                </c:pt>
                <c:pt idx="612" formatCode="####.00">
                  <c:v>0.12487978210276707</c:v>
                </c:pt>
                <c:pt idx="613" formatCode="####.00">
                  <c:v>0.12487978210276707</c:v>
                </c:pt>
                <c:pt idx="614" formatCode="####.00">
                  <c:v>0.12487978210276707</c:v>
                </c:pt>
                <c:pt idx="615" formatCode="####.00">
                  <c:v>0.12487978210276707</c:v>
                </c:pt>
                <c:pt idx="616" formatCode="####.00">
                  <c:v>0.12487978210276707</c:v>
                </c:pt>
                <c:pt idx="617" formatCode="####.00">
                  <c:v>0.12487978210276707</c:v>
                </c:pt>
                <c:pt idx="618" formatCode="####.00">
                  <c:v>0.12487978210276707</c:v>
                </c:pt>
                <c:pt idx="619" formatCode="####.00">
                  <c:v>0.12487978210276707</c:v>
                </c:pt>
                <c:pt idx="620" formatCode="####.00">
                  <c:v>0.12487978210276707</c:v>
                </c:pt>
                <c:pt idx="621" formatCode="####.00">
                  <c:v>0.12487978210276707</c:v>
                </c:pt>
                <c:pt idx="622" formatCode="####.00">
                  <c:v>0.12487978210276707</c:v>
                </c:pt>
                <c:pt idx="623" formatCode="####.00">
                  <c:v>0.12487978210276707</c:v>
                </c:pt>
                <c:pt idx="624" formatCode="####.00">
                  <c:v>0.12487978210276707</c:v>
                </c:pt>
                <c:pt idx="625" formatCode="####.00">
                  <c:v>0.12487978210276707</c:v>
                </c:pt>
                <c:pt idx="626" formatCode="####.00">
                  <c:v>0.12487978210276707</c:v>
                </c:pt>
                <c:pt idx="627" formatCode="####.00">
                  <c:v>0.12487978210276707</c:v>
                </c:pt>
                <c:pt idx="628" formatCode="####.00">
                  <c:v>0.12487978210276707</c:v>
                </c:pt>
                <c:pt idx="629" formatCode="####.00">
                  <c:v>0.12487978210276707</c:v>
                </c:pt>
                <c:pt idx="630" formatCode="####.00">
                  <c:v>0.12487978210276707</c:v>
                </c:pt>
                <c:pt idx="631" formatCode="####.00">
                  <c:v>0.12487978210276707</c:v>
                </c:pt>
                <c:pt idx="632" formatCode="####.00">
                  <c:v>0.12487978210276707</c:v>
                </c:pt>
                <c:pt idx="633" formatCode="####.00">
                  <c:v>0.12487978210276707</c:v>
                </c:pt>
                <c:pt idx="634" formatCode="####.00">
                  <c:v>0.12487978210276707</c:v>
                </c:pt>
                <c:pt idx="635" formatCode="####.00">
                  <c:v>0.12487978210276707</c:v>
                </c:pt>
                <c:pt idx="636" formatCode="####.00">
                  <c:v>0.12487978210276707</c:v>
                </c:pt>
                <c:pt idx="637" formatCode="####.00">
                  <c:v>0.12487978210276707</c:v>
                </c:pt>
                <c:pt idx="638" formatCode="####.00">
                  <c:v>0.12487978210276707</c:v>
                </c:pt>
                <c:pt idx="639" formatCode="####.00">
                  <c:v>0.12487978210276707</c:v>
                </c:pt>
                <c:pt idx="640" formatCode="####.00">
                  <c:v>0.12487978210276707</c:v>
                </c:pt>
                <c:pt idx="641" formatCode="####.00">
                  <c:v>0.12487978210276707</c:v>
                </c:pt>
                <c:pt idx="642" formatCode="####.00">
                  <c:v>0.12487978210276707</c:v>
                </c:pt>
                <c:pt idx="643" formatCode="####.00">
                  <c:v>0.12487978210276707</c:v>
                </c:pt>
                <c:pt idx="644" formatCode="####.00">
                  <c:v>0.12487978210276707</c:v>
                </c:pt>
                <c:pt idx="645" formatCode="####.00">
                  <c:v>0.12487978210276707</c:v>
                </c:pt>
                <c:pt idx="646" formatCode="####.00">
                  <c:v>0.12487978210276707</c:v>
                </c:pt>
                <c:pt idx="647" formatCode="####.00">
                  <c:v>0.12487978210276707</c:v>
                </c:pt>
                <c:pt idx="648" formatCode="####.00">
                  <c:v>0.12487978210276707</c:v>
                </c:pt>
                <c:pt idx="649" formatCode="####.00">
                  <c:v>0.12487978210276707</c:v>
                </c:pt>
                <c:pt idx="650" formatCode="####.00">
                  <c:v>0.12487978210276707</c:v>
                </c:pt>
                <c:pt idx="651" formatCode="####.00">
                  <c:v>0.12487978210276707</c:v>
                </c:pt>
                <c:pt idx="652" formatCode="####.00">
                  <c:v>0.12487978210276707</c:v>
                </c:pt>
                <c:pt idx="653" formatCode="####.00">
                  <c:v>0.12487978210276707</c:v>
                </c:pt>
                <c:pt idx="654" formatCode="####.00">
                  <c:v>0.12487978210276707</c:v>
                </c:pt>
                <c:pt idx="655" formatCode="####.00">
                  <c:v>0.12487978210276707</c:v>
                </c:pt>
                <c:pt idx="656" formatCode="####.00">
                  <c:v>0.12487978210276707</c:v>
                </c:pt>
                <c:pt idx="657" formatCode="####.00">
                  <c:v>0.12487978210276707</c:v>
                </c:pt>
                <c:pt idx="658" formatCode="####.00">
                  <c:v>0.12487978210276707</c:v>
                </c:pt>
                <c:pt idx="659" formatCode="####.00">
                  <c:v>0.12487978210276707</c:v>
                </c:pt>
                <c:pt idx="660" formatCode="####.00">
                  <c:v>0.12487978210276707</c:v>
                </c:pt>
                <c:pt idx="661" formatCode="####.00">
                  <c:v>0.12487978210276707</c:v>
                </c:pt>
                <c:pt idx="662" formatCode="####.00">
                  <c:v>0.12487978210276707</c:v>
                </c:pt>
                <c:pt idx="663" formatCode="####.00">
                  <c:v>0.12487978210276707</c:v>
                </c:pt>
                <c:pt idx="664" formatCode="####.00">
                  <c:v>0.12487978210276707</c:v>
                </c:pt>
                <c:pt idx="665" formatCode="####.00">
                  <c:v>0.12487978210276707</c:v>
                </c:pt>
                <c:pt idx="666" formatCode="####.00">
                  <c:v>0.12487978210276707</c:v>
                </c:pt>
                <c:pt idx="667" formatCode="####.00">
                  <c:v>0.12487978210276707</c:v>
                </c:pt>
                <c:pt idx="668" formatCode="####.00">
                  <c:v>0.12487978210276707</c:v>
                </c:pt>
                <c:pt idx="669" formatCode="####.00">
                  <c:v>0.12487978210276707</c:v>
                </c:pt>
                <c:pt idx="670" formatCode="####.00">
                  <c:v>0.12487978210276707</c:v>
                </c:pt>
                <c:pt idx="671" formatCode="####.00">
                  <c:v>0.12487978210276707</c:v>
                </c:pt>
                <c:pt idx="672" formatCode="####.00">
                  <c:v>0.12487978210276707</c:v>
                </c:pt>
                <c:pt idx="673" formatCode="####.00">
                  <c:v>0.12487978210276707</c:v>
                </c:pt>
                <c:pt idx="674" formatCode="####.00">
                  <c:v>0.12487978210276707</c:v>
                </c:pt>
                <c:pt idx="675" formatCode="####.00">
                  <c:v>0.12487978210276707</c:v>
                </c:pt>
                <c:pt idx="676" formatCode="####.00">
                  <c:v>0.12487978210276707</c:v>
                </c:pt>
                <c:pt idx="677" formatCode="####.00">
                  <c:v>0.12487978210276707</c:v>
                </c:pt>
                <c:pt idx="678" formatCode="####.00">
                  <c:v>0.12487978210276707</c:v>
                </c:pt>
                <c:pt idx="679" formatCode="####.00">
                  <c:v>0.12487978210276707</c:v>
                </c:pt>
                <c:pt idx="680" formatCode="####.00">
                  <c:v>0.12487978210276707</c:v>
                </c:pt>
                <c:pt idx="681" formatCode="####.00">
                  <c:v>0.12487978210276707</c:v>
                </c:pt>
                <c:pt idx="682" formatCode="####.00">
                  <c:v>0.12487978210276707</c:v>
                </c:pt>
                <c:pt idx="683" formatCode="####.00">
                  <c:v>0.12487978210276707</c:v>
                </c:pt>
                <c:pt idx="684" formatCode="####.00">
                  <c:v>0.12487978210276707</c:v>
                </c:pt>
                <c:pt idx="685" formatCode="####.00">
                  <c:v>0.12487978210276707</c:v>
                </c:pt>
                <c:pt idx="686" formatCode="####.00">
                  <c:v>0.12487978210276707</c:v>
                </c:pt>
                <c:pt idx="687" formatCode="####.00">
                  <c:v>0.12487978210276707</c:v>
                </c:pt>
                <c:pt idx="688" formatCode="####.00">
                  <c:v>0.12487978210276707</c:v>
                </c:pt>
                <c:pt idx="689" formatCode="####.00">
                  <c:v>0.12487978210276707</c:v>
                </c:pt>
                <c:pt idx="690" formatCode="####.00">
                  <c:v>0.12487978210276707</c:v>
                </c:pt>
                <c:pt idx="691" formatCode="####.00">
                  <c:v>0.12487978210276707</c:v>
                </c:pt>
                <c:pt idx="692" formatCode="####.00">
                  <c:v>0.12487978210276707</c:v>
                </c:pt>
                <c:pt idx="693" formatCode="####.00">
                  <c:v>0.12487978210276707</c:v>
                </c:pt>
                <c:pt idx="694" formatCode="####.00">
                  <c:v>0.12487978210276707</c:v>
                </c:pt>
                <c:pt idx="695" formatCode="####.00">
                  <c:v>0.12487978210276707</c:v>
                </c:pt>
                <c:pt idx="696" formatCode="####.00">
                  <c:v>0.12487978210276707</c:v>
                </c:pt>
                <c:pt idx="697" formatCode="####.00">
                  <c:v>0.12487978210276707</c:v>
                </c:pt>
                <c:pt idx="698" formatCode="####.00">
                  <c:v>0.12487978210276707</c:v>
                </c:pt>
                <c:pt idx="699" formatCode="####.00">
                  <c:v>0.12487978210276707</c:v>
                </c:pt>
                <c:pt idx="700" formatCode="####.00">
                  <c:v>0.12487978210276707</c:v>
                </c:pt>
                <c:pt idx="701" formatCode="####.00">
                  <c:v>0.12487978210276707</c:v>
                </c:pt>
                <c:pt idx="702" formatCode="####.00">
                  <c:v>0.12487978210276707</c:v>
                </c:pt>
                <c:pt idx="703" formatCode="####.00">
                  <c:v>0.12487978210276707</c:v>
                </c:pt>
                <c:pt idx="704" formatCode="####.00">
                  <c:v>0.12487978210276707</c:v>
                </c:pt>
                <c:pt idx="705" formatCode="####.00">
                  <c:v>0.12487978210276707</c:v>
                </c:pt>
                <c:pt idx="706" formatCode="####.00">
                  <c:v>0.12487978210276707</c:v>
                </c:pt>
                <c:pt idx="707" formatCode="####.00">
                  <c:v>0.12487978210276707</c:v>
                </c:pt>
                <c:pt idx="708" formatCode="####.00">
                  <c:v>0.12487978210276707</c:v>
                </c:pt>
                <c:pt idx="709" formatCode="####.00">
                  <c:v>0.12487978210276707</c:v>
                </c:pt>
                <c:pt idx="710" formatCode="####.00">
                  <c:v>0.12487978210276707</c:v>
                </c:pt>
                <c:pt idx="711" formatCode="####.00">
                  <c:v>0.12487978210276707</c:v>
                </c:pt>
                <c:pt idx="712" formatCode="####.00">
                  <c:v>0.12487978210276707</c:v>
                </c:pt>
                <c:pt idx="713" formatCode="####.00">
                  <c:v>0.12487978210276707</c:v>
                </c:pt>
                <c:pt idx="714" formatCode="####.00">
                  <c:v>0.12487978210276707</c:v>
                </c:pt>
                <c:pt idx="715" formatCode="####.00">
                  <c:v>0.12487978210276707</c:v>
                </c:pt>
                <c:pt idx="716" formatCode="####.00">
                  <c:v>0.12487978210276707</c:v>
                </c:pt>
                <c:pt idx="717" formatCode="####.00">
                  <c:v>6.2439891051383534E-2</c:v>
                </c:pt>
                <c:pt idx="718" formatCode="####.00">
                  <c:v>6.2439891051383534E-2</c:v>
                </c:pt>
                <c:pt idx="719" formatCode="####.00">
                  <c:v>6.2439891051383534E-2</c:v>
                </c:pt>
                <c:pt idx="720" formatCode="####.00">
                  <c:v>6.2439891051383534E-2</c:v>
                </c:pt>
                <c:pt idx="721" formatCode="####.00">
                  <c:v>6.2439891051383534E-2</c:v>
                </c:pt>
                <c:pt idx="722" formatCode="####.00">
                  <c:v>6.2439891051383534E-2</c:v>
                </c:pt>
                <c:pt idx="723" formatCode="####.00">
                  <c:v>6.2439891051383534E-2</c:v>
                </c:pt>
                <c:pt idx="724" formatCode="####.00">
                  <c:v>6.2439891051383534E-2</c:v>
                </c:pt>
                <c:pt idx="725" formatCode="####.00">
                  <c:v>6.2439891051383534E-2</c:v>
                </c:pt>
                <c:pt idx="726" formatCode="####.00">
                  <c:v>6.2439891051383534E-2</c:v>
                </c:pt>
                <c:pt idx="727" formatCode="####.00">
                  <c:v>6.2439891051383534E-2</c:v>
                </c:pt>
                <c:pt idx="728" formatCode="####.00">
                  <c:v>6.2439891051383534E-2</c:v>
                </c:pt>
                <c:pt idx="729" formatCode="####.00">
                  <c:v>6.2439891051383534E-2</c:v>
                </c:pt>
                <c:pt idx="730" formatCode="####.00">
                  <c:v>6.2439891051383534E-2</c:v>
                </c:pt>
                <c:pt idx="731" formatCode="####.00">
                  <c:v>6.2439891051383534E-2</c:v>
                </c:pt>
                <c:pt idx="732" formatCode="####.00">
                  <c:v>6.2439891051383534E-2</c:v>
                </c:pt>
                <c:pt idx="733" formatCode="####.00">
                  <c:v>6.2439891051383534E-2</c:v>
                </c:pt>
                <c:pt idx="734" formatCode="####.00">
                  <c:v>6.2439891051383534E-2</c:v>
                </c:pt>
                <c:pt idx="735" formatCode="####.00">
                  <c:v>6.2439891051383534E-2</c:v>
                </c:pt>
                <c:pt idx="736" formatCode="####.00">
                  <c:v>6.2439891051383534E-2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9C8-4FCA-9A81-15419E08DA9E}"/>
            </c:ext>
          </c:extLst>
        </c:ser>
        <c:ser>
          <c:idx val="3"/>
          <c:order val="3"/>
          <c:tx>
            <c:strRef>
              <c:f>Sheet2!$G$2</c:f>
              <c:strCache>
                <c:ptCount val="1"/>
                <c:pt idx="0">
                  <c:v>Women Masticatiory dysfunction (+) 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Sheet2!$C$3:$C$744</c:f>
              <c:numCache>
                <c:formatCode>General</c:formatCode>
                <c:ptCount val="74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  <c:pt idx="240">
                  <c:v>2400</c:v>
                </c:pt>
                <c:pt idx="241">
                  <c:v>2410</c:v>
                </c:pt>
                <c:pt idx="242">
                  <c:v>2420</c:v>
                </c:pt>
                <c:pt idx="243">
                  <c:v>2430</c:v>
                </c:pt>
                <c:pt idx="244">
                  <c:v>2440</c:v>
                </c:pt>
                <c:pt idx="245">
                  <c:v>2450</c:v>
                </c:pt>
                <c:pt idx="246">
                  <c:v>2460</c:v>
                </c:pt>
                <c:pt idx="247">
                  <c:v>2470</c:v>
                </c:pt>
                <c:pt idx="248">
                  <c:v>2480</c:v>
                </c:pt>
                <c:pt idx="249">
                  <c:v>2490</c:v>
                </c:pt>
                <c:pt idx="250">
                  <c:v>2500</c:v>
                </c:pt>
                <c:pt idx="251">
                  <c:v>2510</c:v>
                </c:pt>
                <c:pt idx="252">
                  <c:v>2520</c:v>
                </c:pt>
                <c:pt idx="253">
                  <c:v>2530</c:v>
                </c:pt>
                <c:pt idx="254">
                  <c:v>2540</c:v>
                </c:pt>
                <c:pt idx="255">
                  <c:v>2550</c:v>
                </c:pt>
                <c:pt idx="256">
                  <c:v>2560</c:v>
                </c:pt>
                <c:pt idx="257">
                  <c:v>2570</c:v>
                </c:pt>
                <c:pt idx="258">
                  <c:v>2580</c:v>
                </c:pt>
                <c:pt idx="259">
                  <c:v>2590</c:v>
                </c:pt>
                <c:pt idx="260">
                  <c:v>2600</c:v>
                </c:pt>
                <c:pt idx="261">
                  <c:v>2610</c:v>
                </c:pt>
                <c:pt idx="262">
                  <c:v>2620</c:v>
                </c:pt>
                <c:pt idx="263">
                  <c:v>2630</c:v>
                </c:pt>
                <c:pt idx="264">
                  <c:v>2640</c:v>
                </c:pt>
                <c:pt idx="265">
                  <c:v>2650</c:v>
                </c:pt>
                <c:pt idx="266">
                  <c:v>2660</c:v>
                </c:pt>
                <c:pt idx="267">
                  <c:v>2670</c:v>
                </c:pt>
                <c:pt idx="268">
                  <c:v>2680</c:v>
                </c:pt>
                <c:pt idx="269">
                  <c:v>2690</c:v>
                </c:pt>
                <c:pt idx="270">
                  <c:v>2700</c:v>
                </c:pt>
                <c:pt idx="271">
                  <c:v>2710</c:v>
                </c:pt>
                <c:pt idx="272">
                  <c:v>2720</c:v>
                </c:pt>
                <c:pt idx="273">
                  <c:v>2730</c:v>
                </c:pt>
                <c:pt idx="274">
                  <c:v>2740</c:v>
                </c:pt>
                <c:pt idx="275">
                  <c:v>2750</c:v>
                </c:pt>
                <c:pt idx="276">
                  <c:v>2760</c:v>
                </c:pt>
                <c:pt idx="277">
                  <c:v>2770</c:v>
                </c:pt>
                <c:pt idx="278">
                  <c:v>2780</c:v>
                </c:pt>
                <c:pt idx="279">
                  <c:v>2790</c:v>
                </c:pt>
                <c:pt idx="280">
                  <c:v>2800</c:v>
                </c:pt>
                <c:pt idx="281">
                  <c:v>2810</c:v>
                </c:pt>
                <c:pt idx="282">
                  <c:v>2820</c:v>
                </c:pt>
                <c:pt idx="283">
                  <c:v>2830</c:v>
                </c:pt>
                <c:pt idx="284">
                  <c:v>2840</c:v>
                </c:pt>
                <c:pt idx="285">
                  <c:v>2850</c:v>
                </c:pt>
                <c:pt idx="286">
                  <c:v>2860</c:v>
                </c:pt>
                <c:pt idx="287">
                  <c:v>2870</c:v>
                </c:pt>
                <c:pt idx="288">
                  <c:v>2880</c:v>
                </c:pt>
                <c:pt idx="289">
                  <c:v>2890</c:v>
                </c:pt>
                <c:pt idx="290">
                  <c:v>2900</c:v>
                </c:pt>
                <c:pt idx="291">
                  <c:v>2910</c:v>
                </c:pt>
                <c:pt idx="292">
                  <c:v>2920</c:v>
                </c:pt>
                <c:pt idx="293">
                  <c:v>2930</c:v>
                </c:pt>
                <c:pt idx="294">
                  <c:v>2940</c:v>
                </c:pt>
                <c:pt idx="295">
                  <c:v>2950</c:v>
                </c:pt>
                <c:pt idx="296">
                  <c:v>2960</c:v>
                </c:pt>
                <c:pt idx="297">
                  <c:v>2970</c:v>
                </c:pt>
                <c:pt idx="298">
                  <c:v>2980</c:v>
                </c:pt>
                <c:pt idx="299">
                  <c:v>2990</c:v>
                </c:pt>
                <c:pt idx="300">
                  <c:v>3000</c:v>
                </c:pt>
                <c:pt idx="301">
                  <c:v>3010</c:v>
                </c:pt>
                <c:pt idx="302">
                  <c:v>3020</c:v>
                </c:pt>
                <c:pt idx="303">
                  <c:v>3030</c:v>
                </c:pt>
                <c:pt idx="304">
                  <c:v>3040</c:v>
                </c:pt>
                <c:pt idx="305">
                  <c:v>3050</c:v>
                </c:pt>
                <c:pt idx="306">
                  <c:v>3060</c:v>
                </c:pt>
                <c:pt idx="307">
                  <c:v>3070</c:v>
                </c:pt>
                <c:pt idx="308">
                  <c:v>3080</c:v>
                </c:pt>
                <c:pt idx="309">
                  <c:v>3090</c:v>
                </c:pt>
                <c:pt idx="310">
                  <c:v>3100</c:v>
                </c:pt>
                <c:pt idx="311">
                  <c:v>3110</c:v>
                </c:pt>
                <c:pt idx="312">
                  <c:v>3120</c:v>
                </c:pt>
                <c:pt idx="313">
                  <c:v>3130</c:v>
                </c:pt>
                <c:pt idx="314">
                  <c:v>3140</c:v>
                </c:pt>
                <c:pt idx="315">
                  <c:v>3150</c:v>
                </c:pt>
                <c:pt idx="316">
                  <c:v>3160</c:v>
                </c:pt>
                <c:pt idx="317">
                  <c:v>3170</c:v>
                </c:pt>
                <c:pt idx="318">
                  <c:v>3180</c:v>
                </c:pt>
                <c:pt idx="319">
                  <c:v>3190</c:v>
                </c:pt>
                <c:pt idx="320">
                  <c:v>3200</c:v>
                </c:pt>
                <c:pt idx="321">
                  <c:v>3210</c:v>
                </c:pt>
                <c:pt idx="322">
                  <c:v>3220</c:v>
                </c:pt>
                <c:pt idx="323">
                  <c:v>3230</c:v>
                </c:pt>
                <c:pt idx="324">
                  <c:v>3240</c:v>
                </c:pt>
                <c:pt idx="325">
                  <c:v>3250</c:v>
                </c:pt>
                <c:pt idx="326">
                  <c:v>3260</c:v>
                </c:pt>
                <c:pt idx="327">
                  <c:v>3270</c:v>
                </c:pt>
                <c:pt idx="328">
                  <c:v>3280</c:v>
                </c:pt>
                <c:pt idx="329">
                  <c:v>3290</c:v>
                </c:pt>
                <c:pt idx="330">
                  <c:v>3300</c:v>
                </c:pt>
                <c:pt idx="331">
                  <c:v>3310</c:v>
                </c:pt>
                <c:pt idx="332">
                  <c:v>3320</c:v>
                </c:pt>
                <c:pt idx="333">
                  <c:v>3330</c:v>
                </c:pt>
                <c:pt idx="334">
                  <c:v>3340</c:v>
                </c:pt>
                <c:pt idx="335">
                  <c:v>3350</c:v>
                </c:pt>
                <c:pt idx="336">
                  <c:v>3360</c:v>
                </c:pt>
                <c:pt idx="337">
                  <c:v>3370</c:v>
                </c:pt>
                <c:pt idx="338">
                  <c:v>3380</c:v>
                </c:pt>
                <c:pt idx="339">
                  <c:v>3390</c:v>
                </c:pt>
                <c:pt idx="340">
                  <c:v>3400</c:v>
                </c:pt>
                <c:pt idx="341">
                  <c:v>3410</c:v>
                </c:pt>
                <c:pt idx="342">
                  <c:v>3420</c:v>
                </c:pt>
                <c:pt idx="343">
                  <c:v>3430</c:v>
                </c:pt>
                <c:pt idx="344">
                  <c:v>3440</c:v>
                </c:pt>
                <c:pt idx="345">
                  <c:v>3450</c:v>
                </c:pt>
                <c:pt idx="346">
                  <c:v>3460</c:v>
                </c:pt>
                <c:pt idx="347">
                  <c:v>3470</c:v>
                </c:pt>
                <c:pt idx="348">
                  <c:v>3480</c:v>
                </c:pt>
                <c:pt idx="349">
                  <c:v>3490</c:v>
                </c:pt>
                <c:pt idx="350">
                  <c:v>3500</c:v>
                </c:pt>
                <c:pt idx="351">
                  <c:v>3510</c:v>
                </c:pt>
                <c:pt idx="352">
                  <c:v>3520</c:v>
                </c:pt>
                <c:pt idx="353">
                  <c:v>3530</c:v>
                </c:pt>
                <c:pt idx="354">
                  <c:v>3540</c:v>
                </c:pt>
                <c:pt idx="355">
                  <c:v>3550</c:v>
                </c:pt>
                <c:pt idx="356">
                  <c:v>3560</c:v>
                </c:pt>
                <c:pt idx="357">
                  <c:v>3570</c:v>
                </c:pt>
                <c:pt idx="358">
                  <c:v>3580</c:v>
                </c:pt>
                <c:pt idx="359">
                  <c:v>3590</c:v>
                </c:pt>
                <c:pt idx="360">
                  <c:v>3600</c:v>
                </c:pt>
                <c:pt idx="361">
                  <c:v>3610</c:v>
                </c:pt>
                <c:pt idx="362">
                  <c:v>3620</c:v>
                </c:pt>
                <c:pt idx="363">
                  <c:v>3630</c:v>
                </c:pt>
                <c:pt idx="364">
                  <c:v>3640</c:v>
                </c:pt>
                <c:pt idx="365">
                  <c:v>3650</c:v>
                </c:pt>
                <c:pt idx="366">
                  <c:v>3660</c:v>
                </c:pt>
                <c:pt idx="367">
                  <c:v>3670</c:v>
                </c:pt>
                <c:pt idx="368">
                  <c:v>3680</c:v>
                </c:pt>
                <c:pt idx="369">
                  <c:v>3690</c:v>
                </c:pt>
                <c:pt idx="370">
                  <c:v>3700</c:v>
                </c:pt>
                <c:pt idx="371">
                  <c:v>3710</c:v>
                </c:pt>
                <c:pt idx="372">
                  <c:v>3720</c:v>
                </c:pt>
                <c:pt idx="373">
                  <c:v>3730</c:v>
                </c:pt>
                <c:pt idx="374">
                  <c:v>3740</c:v>
                </c:pt>
                <c:pt idx="375">
                  <c:v>3750</c:v>
                </c:pt>
                <c:pt idx="376">
                  <c:v>3760</c:v>
                </c:pt>
                <c:pt idx="377">
                  <c:v>3770</c:v>
                </c:pt>
                <c:pt idx="378">
                  <c:v>3780</c:v>
                </c:pt>
                <c:pt idx="379">
                  <c:v>3790</c:v>
                </c:pt>
                <c:pt idx="380">
                  <c:v>3800</c:v>
                </c:pt>
                <c:pt idx="381">
                  <c:v>3810</c:v>
                </c:pt>
                <c:pt idx="382">
                  <c:v>3820</c:v>
                </c:pt>
                <c:pt idx="383">
                  <c:v>3830</c:v>
                </c:pt>
                <c:pt idx="384">
                  <c:v>3840</c:v>
                </c:pt>
                <c:pt idx="385">
                  <c:v>3850</c:v>
                </c:pt>
                <c:pt idx="386">
                  <c:v>3860</c:v>
                </c:pt>
                <c:pt idx="387">
                  <c:v>3870</c:v>
                </c:pt>
                <c:pt idx="388">
                  <c:v>3880</c:v>
                </c:pt>
                <c:pt idx="389">
                  <c:v>3890</c:v>
                </c:pt>
                <c:pt idx="390">
                  <c:v>3900</c:v>
                </c:pt>
                <c:pt idx="391">
                  <c:v>3910</c:v>
                </c:pt>
                <c:pt idx="392">
                  <c:v>3920</c:v>
                </c:pt>
                <c:pt idx="393">
                  <c:v>3930</c:v>
                </c:pt>
                <c:pt idx="394">
                  <c:v>3940</c:v>
                </c:pt>
                <c:pt idx="395">
                  <c:v>3950</c:v>
                </c:pt>
                <c:pt idx="396">
                  <c:v>3960</c:v>
                </c:pt>
                <c:pt idx="397">
                  <c:v>3970</c:v>
                </c:pt>
                <c:pt idx="398">
                  <c:v>3980</c:v>
                </c:pt>
                <c:pt idx="399">
                  <c:v>3990</c:v>
                </c:pt>
                <c:pt idx="400">
                  <c:v>4000</c:v>
                </c:pt>
                <c:pt idx="401">
                  <c:v>4010</c:v>
                </c:pt>
                <c:pt idx="402">
                  <c:v>4020</c:v>
                </c:pt>
                <c:pt idx="403">
                  <c:v>4030</c:v>
                </c:pt>
                <c:pt idx="404">
                  <c:v>4040</c:v>
                </c:pt>
                <c:pt idx="405">
                  <c:v>4050</c:v>
                </c:pt>
                <c:pt idx="406">
                  <c:v>4060</c:v>
                </c:pt>
                <c:pt idx="407">
                  <c:v>4070</c:v>
                </c:pt>
                <c:pt idx="408">
                  <c:v>4080</c:v>
                </c:pt>
                <c:pt idx="409">
                  <c:v>4090</c:v>
                </c:pt>
                <c:pt idx="410">
                  <c:v>4100</c:v>
                </c:pt>
                <c:pt idx="411">
                  <c:v>4110</c:v>
                </c:pt>
                <c:pt idx="412">
                  <c:v>4120</c:v>
                </c:pt>
                <c:pt idx="413">
                  <c:v>4130</c:v>
                </c:pt>
                <c:pt idx="414">
                  <c:v>4140</c:v>
                </c:pt>
                <c:pt idx="415">
                  <c:v>4150</c:v>
                </c:pt>
                <c:pt idx="416">
                  <c:v>4160</c:v>
                </c:pt>
                <c:pt idx="417">
                  <c:v>4170</c:v>
                </c:pt>
                <c:pt idx="418">
                  <c:v>4180</c:v>
                </c:pt>
                <c:pt idx="419">
                  <c:v>4190</c:v>
                </c:pt>
                <c:pt idx="420">
                  <c:v>4200</c:v>
                </c:pt>
                <c:pt idx="421">
                  <c:v>4210</c:v>
                </c:pt>
                <c:pt idx="422">
                  <c:v>4220</c:v>
                </c:pt>
                <c:pt idx="423">
                  <c:v>4230</c:v>
                </c:pt>
                <c:pt idx="424">
                  <c:v>4240</c:v>
                </c:pt>
                <c:pt idx="425">
                  <c:v>4250</c:v>
                </c:pt>
                <c:pt idx="426">
                  <c:v>4260</c:v>
                </c:pt>
                <c:pt idx="427">
                  <c:v>4270</c:v>
                </c:pt>
                <c:pt idx="428">
                  <c:v>4280</c:v>
                </c:pt>
                <c:pt idx="429">
                  <c:v>4290</c:v>
                </c:pt>
                <c:pt idx="430">
                  <c:v>4300</c:v>
                </c:pt>
                <c:pt idx="431">
                  <c:v>4310</c:v>
                </c:pt>
                <c:pt idx="432">
                  <c:v>4320</c:v>
                </c:pt>
                <c:pt idx="433">
                  <c:v>4330</c:v>
                </c:pt>
                <c:pt idx="434">
                  <c:v>4340</c:v>
                </c:pt>
                <c:pt idx="435">
                  <c:v>4350</c:v>
                </c:pt>
                <c:pt idx="436">
                  <c:v>4360</c:v>
                </c:pt>
                <c:pt idx="437">
                  <c:v>4370</c:v>
                </c:pt>
                <c:pt idx="438">
                  <c:v>4380</c:v>
                </c:pt>
                <c:pt idx="439">
                  <c:v>4390</c:v>
                </c:pt>
                <c:pt idx="440">
                  <c:v>4400</c:v>
                </c:pt>
                <c:pt idx="441">
                  <c:v>4410</c:v>
                </c:pt>
                <c:pt idx="442">
                  <c:v>4420</c:v>
                </c:pt>
                <c:pt idx="443">
                  <c:v>4430</c:v>
                </c:pt>
                <c:pt idx="444">
                  <c:v>4440</c:v>
                </c:pt>
                <c:pt idx="445">
                  <c:v>4450</c:v>
                </c:pt>
                <c:pt idx="446">
                  <c:v>4460</c:v>
                </c:pt>
                <c:pt idx="447">
                  <c:v>4470</c:v>
                </c:pt>
                <c:pt idx="448">
                  <c:v>4480</c:v>
                </c:pt>
                <c:pt idx="449">
                  <c:v>4490</c:v>
                </c:pt>
                <c:pt idx="450">
                  <c:v>4500</c:v>
                </c:pt>
                <c:pt idx="451">
                  <c:v>4510</c:v>
                </c:pt>
                <c:pt idx="452">
                  <c:v>4520</c:v>
                </c:pt>
                <c:pt idx="453">
                  <c:v>4530</c:v>
                </c:pt>
                <c:pt idx="454">
                  <c:v>4540</c:v>
                </c:pt>
                <c:pt idx="455">
                  <c:v>4550</c:v>
                </c:pt>
                <c:pt idx="456">
                  <c:v>4560</c:v>
                </c:pt>
                <c:pt idx="457">
                  <c:v>4570</c:v>
                </c:pt>
                <c:pt idx="458">
                  <c:v>4580</c:v>
                </c:pt>
                <c:pt idx="459">
                  <c:v>4590</c:v>
                </c:pt>
                <c:pt idx="460">
                  <c:v>4600</c:v>
                </c:pt>
                <c:pt idx="461">
                  <c:v>4610</c:v>
                </c:pt>
                <c:pt idx="462">
                  <c:v>4620</c:v>
                </c:pt>
                <c:pt idx="463">
                  <c:v>4630</c:v>
                </c:pt>
                <c:pt idx="464">
                  <c:v>4640</c:v>
                </c:pt>
                <c:pt idx="465">
                  <c:v>4650</c:v>
                </c:pt>
                <c:pt idx="466">
                  <c:v>4660</c:v>
                </c:pt>
                <c:pt idx="467">
                  <c:v>4670</c:v>
                </c:pt>
                <c:pt idx="468">
                  <c:v>4680</c:v>
                </c:pt>
                <c:pt idx="469">
                  <c:v>4690</c:v>
                </c:pt>
                <c:pt idx="470">
                  <c:v>4700</c:v>
                </c:pt>
                <c:pt idx="471">
                  <c:v>4710</c:v>
                </c:pt>
                <c:pt idx="472">
                  <c:v>4720</c:v>
                </c:pt>
                <c:pt idx="473">
                  <c:v>4730</c:v>
                </c:pt>
                <c:pt idx="474">
                  <c:v>4740</c:v>
                </c:pt>
                <c:pt idx="475">
                  <c:v>4750</c:v>
                </c:pt>
                <c:pt idx="476">
                  <c:v>4760</c:v>
                </c:pt>
                <c:pt idx="477">
                  <c:v>4770</c:v>
                </c:pt>
                <c:pt idx="478">
                  <c:v>4780</c:v>
                </c:pt>
                <c:pt idx="479">
                  <c:v>4790</c:v>
                </c:pt>
                <c:pt idx="480">
                  <c:v>4800</c:v>
                </c:pt>
                <c:pt idx="481">
                  <c:v>4810</c:v>
                </c:pt>
                <c:pt idx="482">
                  <c:v>4820</c:v>
                </c:pt>
                <c:pt idx="483">
                  <c:v>4830</c:v>
                </c:pt>
                <c:pt idx="484">
                  <c:v>4840</c:v>
                </c:pt>
                <c:pt idx="485">
                  <c:v>4850</c:v>
                </c:pt>
                <c:pt idx="486">
                  <c:v>4860</c:v>
                </c:pt>
                <c:pt idx="487">
                  <c:v>4870</c:v>
                </c:pt>
                <c:pt idx="488">
                  <c:v>4880</c:v>
                </c:pt>
                <c:pt idx="489">
                  <c:v>4890</c:v>
                </c:pt>
                <c:pt idx="490">
                  <c:v>4900</c:v>
                </c:pt>
                <c:pt idx="491">
                  <c:v>4910</c:v>
                </c:pt>
                <c:pt idx="492">
                  <c:v>4920</c:v>
                </c:pt>
                <c:pt idx="493">
                  <c:v>4930</c:v>
                </c:pt>
                <c:pt idx="494">
                  <c:v>4940</c:v>
                </c:pt>
                <c:pt idx="495">
                  <c:v>4950</c:v>
                </c:pt>
                <c:pt idx="496">
                  <c:v>4960</c:v>
                </c:pt>
                <c:pt idx="497">
                  <c:v>4970</c:v>
                </c:pt>
                <c:pt idx="498">
                  <c:v>4980</c:v>
                </c:pt>
                <c:pt idx="499">
                  <c:v>4990</c:v>
                </c:pt>
                <c:pt idx="500">
                  <c:v>5000</c:v>
                </c:pt>
                <c:pt idx="501">
                  <c:v>5010</c:v>
                </c:pt>
                <c:pt idx="502">
                  <c:v>5020</c:v>
                </c:pt>
                <c:pt idx="503">
                  <c:v>5030</c:v>
                </c:pt>
                <c:pt idx="504">
                  <c:v>5040</c:v>
                </c:pt>
                <c:pt idx="505">
                  <c:v>5050</c:v>
                </c:pt>
                <c:pt idx="506">
                  <c:v>5060</c:v>
                </c:pt>
                <c:pt idx="507">
                  <c:v>5070</c:v>
                </c:pt>
                <c:pt idx="508">
                  <c:v>5080</c:v>
                </c:pt>
                <c:pt idx="509">
                  <c:v>5090</c:v>
                </c:pt>
                <c:pt idx="510">
                  <c:v>5100</c:v>
                </c:pt>
                <c:pt idx="511">
                  <c:v>5110</c:v>
                </c:pt>
                <c:pt idx="512">
                  <c:v>5120</c:v>
                </c:pt>
                <c:pt idx="513">
                  <c:v>5130</c:v>
                </c:pt>
                <c:pt idx="514">
                  <c:v>5140</c:v>
                </c:pt>
                <c:pt idx="515">
                  <c:v>5150</c:v>
                </c:pt>
                <c:pt idx="516">
                  <c:v>5160</c:v>
                </c:pt>
                <c:pt idx="517">
                  <c:v>5170</c:v>
                </c:pt>
                <c:pt idx="518">
                  <c:v>5180</c:v>
                </c:pt>
                <c:pt idx="519">
                  <c:v>5190</c:v>
                </c:pt>
                <c:pt idx="520">
                  <c:v>5200</c:v>
                </c:pt>
                <c:pt idx="521">
                  <c:v>5210</c:v>
                </c:pt>
                <c:pt idx="522">
                  <c:v>5220</c:v>
                </c:pt>
                <c:pt idx="523">
                  <c:v>5230</c:v>
                </c:pt>
                <c:pt idx="524">
                  <c:v>5240</c:v>
                </c:pt>
                <c:pt idx="525">
                  <c:v>5250</c:v>
                </c:pt>
                <c:pt idx="526">
                  <c:v>5260</c:v>
                </c:pt>
                <c:pt idx="527">
                  <c:v>5270</c:v>
                </c:pt>
                <c:pt idx="528">
                  <c:v>5280</c:v>
                </c:pt>
                <c:pt idx="529">
                  <c:v>5290</c:v>
                </c:pt>
                <c:pt idx="530">
                  <c:v>5300</c:v>
                </c:pt>
                <c:pt idx="531">
                  <c:v>5310</c:v>
                </c:pt>
                <c:pt idx="532">
                  <c:v>5320</c:v>
                </c:pt>
                <c:pt idx="533">
                  <c:v>5330</c:v>
                </c:pt>
                <c:pt idx="534">
                  <c:v>5340</c:v>
                </c:pt>
                <c:pt idx="535">
                  <c:v>5350</c:v>
                </c:pt>
                <c:pt idx="536">
                  <c:v>5360</c:v>
                </c:pt>
                <c:pt idx="537">
                  <c:v>5370</c:v>
                </c:pt>
                <c:pt idx="538">
                  <c:v>5380</c:v>
                </c:pt>
                <c:pt idx="539">
                  <c:v>5390</c:v>
                </c:pt>
                <c:pt idx="540">
                  <c:v>5400</c:v>
                </c:pt>
                <c:pt idx="541">
                  <c:v>5410</c:v>
                </c:pt>
                <c:pt idx="542">
                  <c:v>5420</c:v>
                </c:pt>
                <c:pt idx="543">
                  <c:v>5430</c:v>
                </c:pt>
                <c:pt idx="544">
                  <c:v>5440</c:v>
                </c:pt>
                <c:pt idx="545">
                  <c:v>5450</c:v>
                </c:pt>
                <c:pt idx="546">
                  <c:v>5460</c:v>
                </c:pt>
                <c:pt idx="547">
                  <c:v>5470</c:v>
                </c:pt>
                <c:pt idx="548">
                  <c:v>5480</c:v>
                </c:pt>
                <c:pt idx="549">
                  <c:v>5490</c:v>
                </c:pt>
                <c:pt idx="550">
                  <c:v>5500</c:v>
                </c:pt>
                <c:pt idx="551">
                  <c:v>5510</c:v>
                </c:pt>
                <c:pt idx="552">
                  <c:v>5520</c:v>
                </c:pt>
                <c:pt idx="553">
                  <c:v>5530</c:v>
                </c:pt>
                <c:pt idx="554">
                  <c:v>5540</c:v>
                </c:pt>
                <c:pt idx="555">
                  <c:v>5550</c:v>
                </c:pt>
                <c:pt idx="556">
                  <c:v>5560</c:v>
                </c:pt>
                <c:pt idx="557">
                  <c:v>5570</c:v>
                </c:pt>
                <c:pt idx="558">
                  <c:v>5580</c:v>
                </c:pt>
                <c:pt idx="559">
                  <c:v>5590</c:v>
                </c:pt>
                <c:pt idx="560">
                  <c:v>5600</c:v>
                </c:pt>
                <c:pt idx="561">
                  <c:v>5610</c:v>
                </c:pt>
                <c:pt idx="562">
                  <c:v>5620</c:v>
                </c:pt>
                <c:pt idx="563">
                  <c:v>5630</c:v>
                </c:pt>
                <c:pt idx="564">
                  <c:v>5640</c:v>
                </c:pt>
                <c:pt idx="565">
                  <c:v>5650</c:v>
                </c:pt>
                <c:pt idx="566">
                  <c:v>5660</c:v>
                </c:pt>
                <c:pt idx="567">
                  <c:v>5670</c:v>
                </c:pt>
                <c:pt idx="568">
                  <c:v>5680</c:v>
                </c:pt>
                <c:pt idx="569">
                  <c:v>5690</c:v>
                </c:pt>
                <c:pt idx="570">
                  <c:v>5700</c:v>
                </c:pt>
                <c:pt idx="571">
                  <c:v>5710</c:v>
                </c:pt>
                <c:pt idx="572">
                  <c:v>5720</c:v>
                </c:pt>
                <c:pt idx="573">
                  <c:v>5730</c:v>
                </c:pt>
                <c:pt idx="574">
                  <c:v>5740</c:v>
                </c:pt>
                <c:pt idx="575">
                  <c:v>5750</c:v>
                </c:pt>
                <c:pt idx="576">
                  <c:v>5760</c:v>
                </c:pt>
                <c:pt idx="577">
                  <c:v>5770</c:v>
                </c:pt>
                <c:pt idx="578">
                  <c:v>5780</c:v>
                </c:pt>
                <c:pt idx="579">
                  <c:v>5790</c:v>
                </c:pt>
                <c:pt idx="580">
                  <c:v>5800</c:v>
                </c:pt>
                <c:pt idx="581">
                  <c:v>5810</c:v>
                </c:pt>
                <c:pt idx="582">
                  <c:v>5820</c:v>
                </c:pt>
                <c:pt idx="583">
                  <c:v>5830</c:v>
                </c:pt>
                <c:pt idx="584">
                  <c:v>5840</c:v>
                </c:pt>
                <c:pt idx="585">
                  <c:v>5850</c:v>
                </c:pt>
                <c:pt idx="586">
                  <c:v>5860</c:v>
                </c:pt>
                <c:pt idx="587">
                  <c:v>5870</c:v>
                </c:pt>
                <c:pt idx="588">
                  <c:v>5880</c:v>
                </c:pt>
                <c:pt idx="589">
                  <c:v>5890</c:v>
                </c:pt>
                <c:pt idx="590">
                  <c:v>5900</c:v>
                </c:pt>
                <c:pt idx="591">
                  <c:v>5910</c:v>
                </c:pt>
                <c:pt idx="592">
                  <c:v>5920</c:v>
                </c:pt>
                <c:pt idx="593">
                  <c:v>5930</c:v>
                </c:pt>
                <c:pt idx="594">
                  <c:v>5940</c:v>
                </c:pt>
                <c:pt idx="595">
                  <c:v>5950</c:v>
                </c:pt>
                <c:pt idx="596">
                  <c:v>5960</c:v>
                </c:pt>
                <c:pt idx="597">
                  <c:v>5970</c:v>
                </c:pt>
                <c:pt idx="598">
                  <c:v>5980</c:v>
                </c:pt>
                <c:pt idx="599">
                  <c:v>5990</c:v>
                </c:pt>
                <c:pt idx="600">
                  <c:v>6000</c:v>
                </c:pt>
                <c:pt idx="601">
                  <c:v>6010</c:v>
                </c:pt>
                <c:pt idx="602">
                  <c:v>6020</c:v>
                </c:pt>
                <c:pt idx="603">
                  <c:v>6030</c:v>
                </c:pt>
                <c:pt idx="604">
                  <c:v>6040</c:v>
                </c:pt>
                <c:pt idx="605">
                  <c:v>6050</c:v>
                </c:pt>
                <c:pt idx="606">
                  <c:v>6060</c:v>
                </c:pt>
                <c:pt idx="607">
                  <c:v>6070</c:v>
                </c:pt>
                <c:pt idx="608">
                  <c:v>6080</c:v>
                </c:pt>
                <c:pt idx="609">
                  <c:v>6090</c:v>
                </c:pt>
                <c:pt idx="610">
                  <c:v>6100</c:v>
                </c:pt>
                <c:pt idx="611">
                  <c:v>6110</c:v>
                </c:pt>
                <c:pt idx="612">
                  <c:v>6120</c:v>
                </c:pt>
                <c:pt idx="613">
                  <c:v>6130</c:v>
                </c:pt>
                <c:pt idx="614">
                  <c:v>6140</c:v>
                </c:pt>
                <c:pt idx="615">
                  <c:v>6150</c:v>
                </c:pt>
                <c:pt idx="616">
                  <c:v>6160</c:v>
                </c:pt>
                <c:pt idx="617">
                  <c:v>6170</c:v>
                </c:pt>
                <c:pt idx="618">
                  <c:v>6180</c:v>
                </c:pt>
                <c:pt idx="619">
                  <c:v>6190</c:v>
                </c:pt>
                <c:pt idx="620">
                  <c:v>6200</c:v>
                </c:pt>
                <c:pt idx="621">
                  <c:v>6210</c:v>
                </c:pt>
                <c:pt idx="622">
                  <c:v>6220</c:v>
                </c:pt>
                <c:pt idx="623">
                  <c:v>6230</c:v>
                </c:pt>
                <c:pt idx="624">
                  <c:v>6240</c:v>
                </c:pt>
                <c:pt idx="625">
                  <c:v>6250</c:v>
                </c:pt>
                <c:pt idx="626">
                  <c:v>6260</c:v>
                </c:pt>
                <c:pt idx="627">
                  <c:v>6270</c:v>
                </c:pt>
                <c:pt idx="628">
                  <c:v>6280</c:v>
                </c:pt>
                <c:pt idx="629">
                  <c:v>6290</c:v>
                </c:pt>
                <c:pt idx="630">
                  <c:v>6300</c:v>
                </c:pt>
                <c:pt idx="631">
                  <c:v>6310</c:v>
                </c:pt>
                <c:pt idx="632">
                  <c:v>6320</c:v>
                </c:pt>
                <c:pt idx="633">
                  <c:v>6330</c:v>
                </c:pt>
                <c:pt idx="634">
                  <c:v>6340</c:v>
                </c:pt>
                <c:pt idx="635">
                  <c:v>6350</c:v>
                </c:pt>
                <c:pt idx="636">
                  <c:v>6360</c:v>
                </c:pt>
                <c:pt idx="637">
                  <c:v>6370</c:v>
                </c:pt>
                <c:pt idx="638">
                  <c:v>6380</c:v>
                </c:pt>
                <c:pt idx="639">
                  <c:v>6390</c:v>
                </c:pt>
                <c:pt idx="640">
                  <c:v>6400</c:v>
                </c:pt>
                <c:pt idx="641">
                  <c:v>6410</c:v>
                </c:pt>
                <c:pt idx="642">
                  <c:v>6420</c:v>
                </c:pt>
                <c:pt idx="643">
                  <c:v>6430</c:v>
                </c:pt>
                <c:pt idx="644">
                  <c:v>6440</c:v>
                </c:pt>
                <c:pt idx="645">
                  <c:v>6450</c:v>
                </c:pt>
                <c:pt idx="646">
                  <c:v>6460</c:v>
                </c:pt>
                <c:pt idx="647">
                  <c:v>6470</c:v>
                </c:pt>
                <c:pt idx="648">
                  <c:v>6480</c:v>
                </c:pt>
                <c:pt idx="649">
                  <c:v>6490</c:v>
                </c:pt>
                <c:pt idx="650">
                  <c:v>6500</c:v>
                </c:pt>
                <c:pt idx="651">
                  <c:v>6510</c:v>
                </c:pt>
                <c:pt idx="652">
                  <c:v>6520</c:v>
                </c:pt>
                <c:pt idx="653">
                  <c:v>6530</c:v>
                </c:pt>
                <c:pt idx="654">
                  <c:v>6540</c:v>
                </c:pt>
                <c:pt idx="655">
                  <c:v>6550</c:v>
                </c:pt>
                <c:pt idx="656">
                  <c:v>6560</c:v>
                </c:pt>
                <c:pt idx="657">
                  <c:v>6570</c:v>
                </c:pt>
                <c:pt idx="658">
                  <c:v>6580</c:v>
                </c:pt>
                <c:pt idx="659">
                  <c:v>6590</c:v>
                </c:pt>
                <c:pt idx="660">
                  <c:v>6600</c:v>
                </c:pt>
                <c:pt idx="661">
                  <c:v>6610</c:v>
                </c:pt>
                <c:pt idx="662">
                  <c:v>6620</c:v>
                </c:pt>
                <c:pt idx="663">
                  <c:v>6630</c:v>
                </c:pt>
                <c:pt idx="664">
                  <c:v>6640</c:v>
                </c:pt>
                <c:pt idx="665">
                  <c:v>6650</c:v>
                </c:pt>
                <c:pt idx="666">
                  <c:v>6660</c:v>
                </c:pt>
                <c:pt idx="667">
                  <c:v>6670</c:v>
                </c:pt>
                <c:pt idx="668">
                  <c:v>6680</c:v>
                </c:pt>
                <c:pt idx="669">
                  <c:v>6690</c:v>
                </c:pt>
                <c:pt idx="670">
                  <c:v>6700</c:v>
                </c:pt>
                <c:pt idx="671">
                  <c:v>6710</c:v>
                </c:pt>
                <c:pt idx="672">
                  <c:v>6720</c:v>
                </c:pt>
                <c:pt idx="673">
                  <c:v>6730</c:v>
                </c:pt>
                <c:pt idx="674">
                  <c:v>6740</c:v>
                </c:pt>
                <c:pt idx="675">
                  <c:v>6750</c:v>
                </c:pt>
                <c:pt idx="676">
                  <c:v>6760</c:v>
                </c:pt>
                <c:pt idx="677">
                  <c:v>6770</c:v>
                </c:pt>
                <c:pt idx="678">
                  <c:v>6780</c:v>
                </c:pt>
                <c:pt idx="679">
                  <c:v>6790</c:v>
                </c:pt>
                <c:pt idx="680">
                  <c:v>6800</c:v>
                </c:pt>
                <c:pt idx="681">
                  <c:v>6810</c:v>
                </c:pt>
                <c:pt idx="682">
                  <c:v>6820</c:v>
                </c:pt>
                <c:pt idx="683">
                  <c:v>6830</c:v>
                </c:pt>
                <c:pt idx="684">
                  <c:v>6840</c:v>
                </c:pt>
                <c:pt idx="685">
                  <c:v>6850</c:v>
                </c:pt>
                <c:pt idx="686">
                  <c:v>6860</c:v>
                </c:pt>
                <c:pt idx="687">
                  <c:v>6870</c:v>
                </c:pt>
                <c:pt idx="688">
                  <c:v>6880</c:v>
                </c:pt>
                <c:pt idx="689">
                  <c:v>6890</c:v>
                </c:pt>
                <c:pt idx="690">
                  <c:v>6900</c:v>
                </c:pt>
                <c:pt idx="691">
                  <c:v>6910</c:v>
                </c:pt>
                <c:pt idx="692">
                  <c:v>6920</c:v>
                </c:pt>
                <c:pt idx="693">
                  <c:v>6930</c:v>
                </c:pt>
                <c:pt idx="694">
                  <c:v>6940</c:v>
                </c:pt>
                <c:pt idx="695">
                  <c:v>6950</c:v>
                </c:pt>
                <c:pt idx="696">
                  <c:v>6960</c:v>
                </c:pt>
                <c:pt idx="697">
                  <c:v>6970</c:v>
                </c:pt>
                <c:pt idx="698">
                  <c:v>6980</c:v>
                </c:pt>
                <c:pt idx="699">
                  <c:v>6990</c:v>
                </c:pt>
                <c:pt idx="700">
                  <c:v>7000</c:v>
                </c:pt>
                <c:pt idx="701">
                  <c:v>7010</c:v>
                </c:pt>
                <c:pt idx="702">
                  <c:v>7020</c:v>
                </c:pt>
                <c:pt idx="703">
                  <c:v>7030</c:v>
                </c:pt>
                <c:pt idx="704">
                  <c:v>7040</c:v>
                </c:pt>
                <c:pt idx="705">
                  <c:v>7050</c:v>
                </c:pt>
                <c:pt idx="706">
                  <c:v>7060</c:v>
                </c:pt>
                <c:pt idx="707">
                  <c:v>7070</c:v>
                </c:pt>
                <c:pt idx="708">
                  <c:v>7080</c:v>
                </c:pt>
                <c:pt idx="709">
                  <c:v>7090</c:v>
                </c:pt>
                <c:pt idx="710">
                  <c:v>7100</c:v>
                </c:pt>
                <c:pt idx="711">
                  <c:v>7110</c:v>
                </c:pt>
                <c:pt idx="712">
                  <c:v>7120</c:v>
                </c:pt>
                <c:pt idx="713">
                  <c:v>7130</c:v>
                </c:pt>
                <c:pt idx="714">
                  <c:v>7140</c:v>
                </c:pt>
                <c:pt idx="715">
                  <c:v>7150</c:v>
                </c:pt>
                <c:pt idx="716">
                  <c:v>7160</c:v>
                </c:pt>
                <c:pt idx="717">
                  <c:v>7170</c:v>
                </c:pt>
                <c:pt idx="718">
                  <c:v>7180</c:v>
                </c:pt>
                <c:pt idx="719">
                  <c:v>7190</c:v>
                </c:pt>
                <c:pt idx="720">
                  <c:v>7200</c:v>
                </c:pt>
                <c:pt idx="721">
                  <c:v>7210</c:v>
                </c:pt>
                <c:pt idx="722">
                  <c:v>7220</c:v>
                </c:pt>
                <c:pt idx="723">
                  <c:v>7230</c:v>
                </c:pt>
                <c:pt idx="724">
                  <c:v>7240</c:v>
                </c:pt>
                <c:pt idx="725">
                  <c:v>7250</c:v>
                </c:pt>
                <c:pt idx="726">
                  <c:v>7260</c:v>
                </c:pt>
                <c:pt idx="727">
                  <c:v>7270</c:v>
                </c:pt>
                <c:pt idx="728">
                  <c:v>7280</c:v>
                </c:pt>
                <c:pt idx="729">
                  <c:v>7290</c:v>
                </c:pt>
                <c:pt idx="730">
                  <c:v>7300</c:v>
                </c:pt>
                <c:pt idx="731">
                  <c:v>7310</c:v>
                </c:pt>
                <c:pt idx="732">
                  <c:v>7320</c:v>
                </c:pt>
                <c:pt idx="733">
                  <c:v>7330</c:v>
                </c:pt>
                <c:pt idx="734">
                  <c:v>7340</c:v>
                </c:pt>
                <c:pt idx="735">
                  <c:v>7350</c:v>
                </c:pt>
                <c:pt idx="736">
                  <c:v>7360</c:v>
                </c:pt>
                <c:pt idx="737">
                  <c:v>7370</c:v>
                </c:pt>
                <c:pt idx="738">
                  <c:v>7380</c:v>
                </c:pt>
                <c:pt idx="739">
                  <c:v>7390</c:v>
                </c:pt>
                <c:pt idx="740">
                  <c:v>7400</c:v>
                </c:pt>
                <c:pt idx="741">
                  <c:v>7410</c:v>
                </c:pt>
              </c:numCache>
            </c:numRef>
          </c:xVal>
          <c:yVal>
            <c:numRef>
              <c:f>Sheet2!$G$3:$G$744</c:f>
              <c:numCache>
                <c:formatCode>###0.00</c:formatCode>
                <c:ptCount val="7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 formatCode="####.00">
                  <c:v>0.99350649350649356</c:v>
                </c:pt>
                <c:pt idx="7" formatCode="####.00">
                  <c:v>0.99025974025974028</c:v>
                </c:pt>
                <c:pt idx="8" formatCode="####.00">
                  <c:v>0.99025974025974028</c:v>
                </c:pt>
                <c:pt idx="9" formatCode="####.00">
                  <c:v>0.99025974025974028</c:v>
                </c:pt>
                <c:pt idx="10" formatCode="####.00">
                  <c:v>0.99025974025974028</c:v>
                </c:pt>
                <c:pt idx="11" formatCode="####.00">
                  <c:v>0.99025974025974028</c:v>
                </c:pt>
                <c:pt idx="12" formatCode="####.00">
                  <c:v>0.99025974025974028</c:v>
                </c:pt>
                <c:pt idx="13" formatCode="####.00">
                  <c:v>0.99025974025974028</c:v>
                </c:pt>
                <c:pt idx="14" formatCode="####.00">
                  <c:v>0.99025974025974028</c:v>
                </c:pt>
                <c:pt idx="15" formatCode="####.00">
                  <c:v>0.99025974025974028</c:v>
                </c:pt>
                <c:pt idx="16" formatCode="####.00">
                  <c:v>0.99025974025974028</c:v>
                </c:pt>
                <c:pt idx="17" formatCode="####.00">
                  <c:v>0.98701298701298712</c:v>
                </c:pt>
                <c:pt idx="18" formatCode="####.00">
                  <c:v>0.98701298701298712</c:v>
                </c:pt>
                <c:pt idx="19" formatCode="####.00">
                  <c:v>0.98701298701298712</c:v>
                </c:pt>
                <c:pt idx="20" formatCode="####.00">
                  <c:v>0.98701298701298712</c:v>
                </c:pt>
                <c:pt idx="21" formatCode="####.00">
                  <c:v>0.98701298701298712</c:v>
                </c:pt>
                <c:pt idx="22" formatCode="####.00">
                  <c:v>0.98376623376623384</c:v>
                </c:pt>
                <c:pt idx="23" formatCode="####.00">
                  <c:v>0.98376623376623384</c:v>
                </c:pt>
                <c:pt idx="24" formatCode="####.00">
                  <c:v>0.98376623376623384</c:v>
                </c:pt>
                <c:pt idx="25" formatCode="####.00">
                  <c:v>0.98376623376623384</c:v>
                </c:pt>
                <c:pt idx="26" formatCode="####.00">
                  <c:v>0.98376623376623384</c:v>
                </c:pt>
                <c:pt idx="27" formatCode="####.00">
                  <c:v>0.98376623376623384</c:v>
                </c:pt>
                <c:pt idx="28" formatCode="####.00">
                  <c:v>0.98376623376623384</c:v>
                </c:pt>
                <c:pt idx="29" formatCode="####.00">
                  <c:v>0.98376623376623384</c:v>
                </c:pt>
                <c:pt idx="30" formatCode="####.00">
                  <c:v>0.98376623376623384</c:v>
                </c:pt>
                <c:pt idx="31" formatCode="####.00">
                  <c:v>0.98376623376623384</c:v>
                </c:pt>
                <c:pt idx="32" formatCode="####.00">
                  <c:v>0.98376623376623384</c:v>
                </c:pt>
                <c:pt idx="33" formatCode="####.00">
                  <c:v>0.98376623376623384</c:v>
                </c:pt>
                <c:pt idx="34" formatCode="####.00">
                  <c:v>0.98051948051948057</c:v>
                </c:pt>
                <c:pt idx="35" formatCode="####.00">
                  <c:v>0.98051948051948057</c:v>
                </c:pt>
                <c:pt idx="36" formatCode="####.00">
                  <c:v>0.97727272727272729</c:v>
                </c:pt>
                <c:pt idx="37" formatCode="####.00">
                  <c:v>0.97727272727272729</c:v>
                </c:pt>
                <c:pt idx="38" formatCode="####.00">
                  <c:v>0.97402597402597402</c:v>
                </c:pt>
                <c:pt idx="39" formatCode="####.00">
                  <c:v>0.97402597402597402</c:v>
                </c:pt>
                <c:pt idx="40" formatCode="####.00">
                  <c:v>0.97402597402597402</c:v>
                </c:pt>
                <c:pt idx="41" formatCode="####.00">
                  <c:v>0.97402597402597402</c:v>
                </c:pt>
                <c:pt idx="42" formatCode="####.00">
                  <c:v>0.97077922077922085</c:v>
                </c:pt>
                <c:pt idx="43" formatCode="####.00">
                  <c:v>0.96753246753246758</c:v>
                </c:pt>
                <c:pt idx="44" formatCode="####.00">
                  <c:v>0.96753246753246758</c:v>
                </c:pt>
                <c:pt idx="45" formatCode="####.00">
                  <c:v>0.96753246753246758</c:v>
                </c:pt>
                <c:pt idx="46" formatCode="####.00">
                  <c:v>0.96753246753246758</c:v>
                </c:pt>
                <c:pt idx="47" formatCode="####.00">
                  <c:v>0.96753246753246758</c:v>
                </c:pt>
                <c:pt idx="48" formatCode="####.00">
                  <c:v>0.9642857142857143</c:v>
                </c:pt>
                <c:pt idx="49" formatCode="####.00">
                  <c:v>0.9642857142857143</c:v>
                </c:pt>
                <c:pt idx="50" formatCode="####.00">
                  <c:v>0.9642857142857143</c:v>
                </c:pt>
                <c:pt idx="51" formatCode="####.00">
                  <c:v>0.96103896103896103</c:v>
                </c:pt>
                <c:pt idx="52" formatCode="####.00">
                  <c:v>0.95779220779220775</c:v>
                </c:pt>
                <c:pt idx="53" formatCode="####.00">
                  <c:v>0.95779220779220775</c:v>
                </c:pt>
                <c:pt idx="54" formatCode="####.00">
                  <c:v>0.95779220779220775</c:v>
                </c:pt>
                <c:pt idx="55" formatCode="####.00">
                  <c:v>0.95454545454545459</c:v>
                </c:pt>
                <c:pt idx="56" formatCode="####.00">
                  <c:v>0.95454545454545459</c:v>
                </c:pt>
                <c:pt idx="57" formatCode="####.00">
                  <c:v>0.95454545454545459</c:v>
                </c:pt>
                <c:pt idx="58" formatCode="####.00">
                  <c:v>0.95454545454545459</c:v>
                </c:pt>
                <c:pt idx="59" formatCode="####.00">
                  <c:v>0.95454545454545459</c:v>
                </c:pt>
                <c:pt idx="60" formatCode="####.00">
                  <c:v>0.95454545454545459</c:v>
                </c:pt>
                <c:pt idx="61" formatCode="####.00">
                  <c:v>0.95454545454545459</c:v>
                </c:pt>
                <c:pt idx="62" formatCode="####.00">
                  <c:v>0.95129870129870131</c:v>
                </c:pt>
                <c:pt idx="63" formatCode="####.00">
                  <c:v>0.95129870129870131</c:v>
                </c:pt>
                <c:pt idx="64" formatCode="####.00">
                  <c:v>0.95129870129870131</c:v>
                </c:pt>
                <c:pt idx="65" formatCode="####.00">
                  <c:v>0.94805194805194803</c:v>
                </c:pt>
                <c:pt idx="66" formatCode="####.00">
                  <c:v>0.94805194805194803</c:v>
                </c:pt>
                <c:pt idx="67" formatCode="####.00">
                  <c:v>0.94805194805194803</c:v>
                </c:pt>
                <c:pt idx="68" formatCode="####.00">
                  <c:v>0.94805194805194803</c:v>
                </c:pt>
                <c:pt idx="69" formatCode="####.00">
                  <c:v>0.94805194805194803</c:v>
                </c:pt>
                <c:pt idx="70" formatCode="####.00">
                  <c:v>0.94805194805194803</c:v>
                </c:pt>
                <c:pt idx="71" formatCode="####.00">
                  <c:v>0.94805194805194803</c:v>
                </c:pt>
                <c:pt idx="72" formatCode="####.00">
                  <c:v>0.94805194805194803</c:v>
                </c:pt>
                <c:pt idx="73" formatCode="####.00">
                  <c:v>0.94805194805194803</c:v>
                </c:pt>
                <c:pt idx="74" formatCode="####.00">
                  <c:v>0.94805194805194803</c:v>
                </c:pt>
                <c:pt idx="75" formatCode="####.00">
                  <c:v>0.94805194805194803</c:v>
                </c:pt>
                <c:pt idx="76" formatCode="####.00">
                  <c:v>0.94805194805194803</c:v>
                </c:pt>
                <c:pt idx="77" formatCode="####.00">
                  <c:v>0.94805194805194803</c:v>
                </c:pt>
                <c:pt idx="78" formatCode="####.00">
                  <c:v>0.94805194805194803</c:v>
                </c:pt>
                <c:pt idx="79" formatCode="####.00">
                  <c:v>0.94805194805194803</c:v>
                </c:pt>
                <c:pt idx="80" formatCode="####.00">
                  <c:v>0.94805194805194803</c:v>
                </c:pt>
                <c:pt idx="81" formatCode="####.00">
                  <c:v>0.94480519480519476</c:v>
                </c:pt>
                <c:pt idx="82" formatCode="####.00">
                  <c:v>0.94480519480519476</c:v>
                </c:pt>
                <c:pt idx="83" formatCode="####.00">
                  <c:v>0.94480519480519476</c:v>
                </c:pt>
                <c:pt idx="84" formatCode="####.00">
                  <c:v>0.93831168831168832</c:v>
                </c:pt>
                <c:pt idx="85" formatCode="####.00">
                  <c:v>0.93506493506493504</c:v>
                </c:pt>
                <c:pt idx="86" formatCode="####.00">
                  <c:v>0.93506493506493504</c:v>
                </c:pt>
                <c:pt idx="87" formatCode="####.00">
                  <c:v>0.93506493506493504</c:v>
                </c:pt>
                <c:pt idx="88" formatCode="####.00">
                  <c:v>0.93506493506493504</c:v>
                </c:pt>
                <c:pt idx="89" formatCode="####.00">
                  <c:v>0.93506493506493504</c:v>
                </c:pt>
                <c:pt idx="90" formatCode="####.00">
                  <c:v>0.93506493506493504</c:v>
                </c:pt>
                <c:pt idx="91" formatCode="####.00">
                  <c:v>0.93506493506493504</c:v>
                </c:pt>
                <c:pt idx="92" formatCode="####.00">
                  <c:v>0.93506493506493504</c:v>
                </c:pt>
                <c:pt idx="93" formatCode="####.00">
                  <c:v>0.93506493506493504</c:v>
                </c:pt>
                <c:pt idx="94" formatCode="####.00">
                  <c:v>0.93506493506493504</c:v>
                </c:pt>
                <c:pt idx="95" formatCode="####.00">
                  <c:v>0.93506493506493504</c:v>
                </c:pt>
                <c:pt idx="96" formatCode="####.00">
                  <c:v>0.93506493506493504</c:v>
                </c:pt>
                <c:pt idx="97" formatCode="####.00">
                  <c:v>0.93506493506493504</c:v>
                </c:pt>
                <c:pt idx="98" formatCode="####.00">
                  <c:v>0.93506493506493504</c:v>
                </c:pt>
                <c:pt idx="99" formatCode="####.00">
                  <c:v>0.93506493506493504</c:v>
                </c:pt>
                <c:pt idx="100" formatCode="####.00">
                  <c:v>0.93506493506493504</c:v>
                </c:pt>
                <c:pt idx="101" formatCode="####.00">
                  <c:v>0.93506493506493504</c:v>
                </c:pt>
                <c:pt idx="102" formatCode="####.00">
                  <c:v>0.93506493506493504</c:v>
                </c:pt>
                <c:pt idx="103" formatCode="####.00">
                  <c:v>0.93181818181818177</c:v>
                </c:pt>
                <c:pt idx="104" formatCode="####.00">
                  <c:v>0.93181818181818177</c:v>
                </c:pt>
                <c:pt idx="105" formatCode="####.00">
                  <c:v>0.93181818181818177</c:v>
                </c:pt>
                <c:pt idx="106" formatCode="####.00">
                  <c:v>0.9285714285714286</c:v>
                </c:pt>
                <c:pt idx="107" formatCode="####.00">
                  <c:v>0.9285714285714286</c:v>
                </c:pt>
                <c:pt idx="108" formatCode="####.00">
                  <c:v>0.9285714285714286</c:v>
                </c:pt>
                <c:pt idx="109" formatCode="####.00">
                  <c:v>0.92532467532467533</c:v>
                </c:pt>
                <c:pt idx="110" formatCode="####.00">
                  <c:v>0.92532467532467533</c:v>
                </c:pt>
                <c:pt idx="111" formatCode="####.00">
                  <c:v>0.92532467532467533</c:v>
                </c:pt>
                <c:pt idx="112" formatCode="####.00">
                  <c:v>0.92532467532467533</c:v>
                </c:pt>
                <c:pt idx="113" formatCode="####.00">
                  <c:v>0.92532467532467533</c:v>
                </c:pt>
                <c:pt idx="114" formatCode="####.00">
                  <c:v>0.92532467532467533</c:v>
                </c:pt>
                <c:pt idx="115" formatCode="####.00">
                  <c:v>0.91883116883116878</c:v>
                </c:pt>
                <c:pt idx="116" formatCode="####.00">
                  <c:v>0.91883116883116878</c:v>
                </c:pt>
                <c:pt idx="117" formatCode="####.00">
                  <c:v>0.91883116883116878</c:v>
                </c:pt>
                <c:pt idx="118" formatCode="####.00">
                  <c:v>0.91883116883116878</c:v>
                </c:pt>
                <c:pt idx="119" formatCode="####.00">
                  <c:v>0.91883116883116878</c:v>
                </c:pt>
                <c:pt idx="120" formatCode="####.00">
                  <c:v>0.91883116883116878</c:v>
                </c:pt>
                <c:pt idx="121" formatCode="####.00">
                  <c:v>0.91883116883116878</c:v>
                </c:pt>
                <c:pt idx="122" formatCode="####.00">
                  <c:v>0.91883116883116878</c:v>
                </c:pt>
                <c:pt idx="123" formatCode="####.00">
                  <c:v>0.91883116883116878</c:v>
                </c:pt>
                <c:pt idx="124" formatCode="####.00">
                  <c:v>0.91883116883116878</c:v>
                </c:pt>
                <c:pt idx="125" formatCode="####.00">
                  <c:v>0.91883116883116878</c:v>
                </c:pt>
                <c:pt idx="126" formatCode="####.00">
                  <c:v>0.91883116883116878</c:v>
                </c:pt>
                <c:pt idx="127" formatCode="####.00">
                  <c:v>0.91233766233766223</c:v>
                </c:pt>
                <c:pt idx="128" formatCode="####.00">
                  <c:v>0.91233766233766223</c:v>
                </c:pt>
                <c:pt idx="129" formatCode="####.00">
                  <c:v>0.91233766233766223</c:v>
                </c:pt>
                <c:pt idx="130" formatCode="####.00">
                  <c:v>0.90909090909090895</c:v>
                </c:pt>
                <c:pt idx="131" formatCode="####.00">
                  <c:v>0.90909090909090895</c:v>
                </c:pt>
                <c:pt idx="132" formatCode="####.00">
                  <c:v>0.90909090909090895</c:v>
                </c:pt>
                <c:pt idx="133" formatCode="####.00">
                  <c:v>0.90909090909090895</c:v>
                </c:pt>
                <c:pt idx="134" formatCode="####.00">
                  <c:v>0.90259740259740251</c:v>
                </c:pt>
                <c:pt idx="135" formatCode="####.00">
                  <c:v>0.89935064935064923</c:v>
                </c:pt>
                <c:pt idx="136" formatCode="####.00">
                  <c:v>0.89935064935064923</c:v>
                </c:pt>
                <c:pt idx="137" formatCode="####.00">
                  <c:v>0.89935064935064923</c:v>
                </c:pt>
                <c:pt idx="138" formatCode="####.00">
                  <c:v>0.89935064935064923</c:v>
                </c:pt>
                <c:pt idx="139" formatCode="####.00">
                  <c:v>0.89610389610389596</c:v>
                </c:pt>
                <c:pt idx="140" formatCode="####.00">
                  <c:v>0.89610389610389596</c:v>
                </c:pt>
                <c:pt idx="141" formatCode="####.00">
                  <c:v>0.89610389610389596</c:v>
                </c:pt>
                <c:pt idx="142" formatCode="####.00">
                  <c:v>0.89610389610389596</c:v>
                </c:pt>
                <c:pt idx="143" formatCode="####.00">
                  <c:v>0.89610389610389596</c:v>
                </c:pt>
                <c:pt idx="144" formatCode="####.00">
                  <c:v>0.89610389610389596</c:v>
                </c:pt>
                <c:pt idx="145" formatCode="####.00">
                  <c:v>0.89610389610389596</c:v>
                </c:pt>
                <c:pt idx="146" formatCode="####.00">
                  <c:v>0.89610389610389596</c:v>
                </c:pt>
                <c:pt idx="147" formatCode="####.00">
                  <c:v>0.89285714285714268</c:v>
                </c:pt>
                <c:pt idx="148" formatCode="####.00">
                  <c:v>0.89285714285714268</c:v>
                </c:pt>
                <c:pt idx="149" formatCode="####.00">
                  <c:v>0.89285714285714268</c:v>
                </c:pt>
                <c:pt idx="150" formatCode="####.00">
                  <c:v>0.89285714285714268</c:v>
                </c:pt>
                <c:pt idx="151" formatCode="####.00">
                  <c:v>0.89285714285714268</c:v>
                </c:pt>
                <c:pt idx="152" formatCode="####.00">
                  <c:v>0.89285714285714268</c:v>
                </c:pt>
                <c:pt idx="153" formatCode="####.00">
                  <c:v>0.89285714285714268</c:v>
                </c:pt>
                <c:pt idx="154" formatCode="####.00">
                  <c:v>0.89285714285714268</c:v>
                </c:pt>
                <c:pt idx="155" formatCode="####.00">
                  <c:v>0.88636363636363613</c:v>
                </c:pt>
                <c:pt idx="156" formatCode="####.00">
                  <c:v>0.88636363636363613</c:v>
                </c:pt>
                <c:pt idx="157" formatCode="####.00">
                  <c:v>0.88636363636363613</c:v>
                </c:pt>
                <c:pt idx="158" formatCode="####.00">
                  <c:v>0.88636363636363613</c:v>
                </c:pt>
                <c:pt idx="159" formatCode="####.00">
                  <c:v>0.88636363636363613</c:v>
                </c:pt>
                <c:pt idx="160" formatCode="####.00">
                  <c:v>0.88636363636363613</c:v>
                </c:pt>
                <c:pt idx="161" formatCode="####.00">
                  <c:v>0.88311688311688286</c:v>
                </c:pt>
                <c:pt idx="162" formatCode="####.00">
                  <c:v>0.88311688311688286</c:v>
                </c:pt>
                <c:pt idx="163" formatCode="####.00">
                  <c:v>0.87987012987012958</c:v>
                </c:pt>
                <c:pt idx="164" formatCode="####.00">
                  <c:v>0.87662337662337642</c:v>
                </c:pt>
                <c:pt idx="165" formatCode="####.00">
                  <c:v>0.87337662337662325</c:v>
                </c:pt>
                <c:pt idx="166" formatCode="####.00">
                  <c:v>0.87012987012986998</c:v>
                </c:pt>
                <c:pt idx="167" formatCode="####.00">
                  <c:v>0.87012987012986998</c:v>
                </c:pt>
                <c:pt idx="168" formatCode="####.00">
                  <c:v>0.87012987012986998</c:v>
                </c:pt>
                <c:pt idx="169" formatCode="####.00">
                  <c:v>0.86363636363636342</c:v>
                </c:pt>
                <c:pt idx="170" formatCode="####.00">
                  <c:v>0.86038961038961015</c:v>
                </c:pt>
                <c:pt idx="171" formatCode="####.00">
                  <c:v>0.85714285714285687</c:v>
                </c:pt>
                <c:pt idx="172" formatCode="####.00">
                  <c:v>0.8538961038961036</c:v>
                </c:pt>
                <c:pt idx="173" formatCode="####.00">
                  <c:v>0.85064935064935032</c:v>
                </c:pt>
                <c:pt idx="174" formatCode="####.00">
                  <c:v>0.84740259740259716</c:v>
                </c:pt>
                <c:pt idx="175" formatCode="####.00">
                  <c:v>0.84740259740259716</c:v>
                </c:pt>
                <c:pt idx="176" formatCode="####.00">
                  <c:v>0.84740259740259716</c:v>
                </c:pt>
                <c:pt idx="177" formatCode="####.00">
                  <c:v>0.84409243100649323</c:v>
                </c:pt>
                <c:pt idx="178" formatCode="####.00">
                  <c:v>0.84409243100649323</c:v>
                </c:pt>
                <c:pt idx="179" formatCode="####.00">
                  <c:v>0.837312572122907</c:v>
                </c:pt>
                <c:pt idx="180" formatCode="####.00">
                  <c:v>0.837312572122907</c:v>
                </c:pt>
                <c:pt idx="181" formatCode="####.00">
                  <c:v>0.837312572122907</c:v>
                </c:pt>
                <c:pt idx="182" formatCode="####.00">
                  <c:v>0.837312572122907</c:v>
                </c:pt>
                <c:pt idx="183" formatCode="####.00">
                  <c:v>0.837312572122907</c:v>
                </c:pt>
                <c:pt idx="184" formatCode="####.00">
                  <c:v>0.837312572122907</c:v>
                </c:pt>
                <c:pt idx="185" formatCode="####.00">
                  <c:v>0.837312572122907</c:v>
                </c:pt>
                <c:pt idx="186" formatCode="####.00">
                  <c:v>0.837312572122907</c:v>
                </c:pt>
                <c:pt idx="187" formatCode="####.00">
                  <c:v>0.837312572122907</c:v>
                </c:pt>
                <c:pt idx="188" formatCode="####.00">
                  <c:v>0.837312572122907</c:v>
                </c:pt>
                <c:pt idx="189" formatCode="####.00">
                  <c:v>0.837312572122907</c:v>
                </c:pt>
                <c:pt idx="190" formatCode="####.00">
                  <c:v>0.837312572122907</c:v>
                </c:pt>
                <c:pt idx="191" formatCode="####.00">
                  <c:v>0.837312572122907</c:v>
                </c:pt>
                <c:pt idx="192" formatCode="####.00">
                  <c:v>0.83308372074854886</c:v>
                </c:pt>
                <c:pt idx="193" formatCode="####.00">
                  <c:v>0.83308372074854886</c:v>
                </c:pt>
                <c:pt idx="194" formatCode="####.00">
                  <c:v>0.83308372074854886</c:v>
                </c:pt>
                <c:pt idx="195" formatCode="####.00">
                  <c:v>0.83308372074854886</c:v>
                </c:pt>
                <c:pt idx="196" formatCode="####.00">
                  <c:v>0.83308372074854886</c:v>
                </c:pt>
                <c:pt idx="197" formatCode="####.00">
                  <c:v>0.83308372074854886</c:v>
                </c:pt>
                <c:pt idx="198" formatCode="####.00">
                  <c:v>0.83308372074854886</c:v>
                </c:pt>
                <c:pt idx="199" formatCode="####.00">
                  <c:v>0.83308372074854886</c:v>
                </c:pt>
                <c:pt idx="200" formatCode="####.00">
                  <c:v>0.82462601799983259</c:v>
                </c:pt>
                <c:pt idx="201" formatCode="####.00">
                  <c:v>0.82462601799983259</c:v>
                </c:pt>
                <c:pt idx="202" formatCode="####.00">
                  <c:v>0.82039716662547446</c:v>
                </c:pt>
                <c:pt idx="203" formatCode="####.00">
                  <c:v>0.82039716662547446</c:v>
                </c:pt>
                <c:pt idx="204" formatCode="####.00">
                  <c:v>0.81616831525111633</c:v>
                </c:pt>
                <c:pt idx="205" formatCode="####.00">
                  <c:v>0.81616831525111633</c:v>
                </c:pt>
                <c:pt idx="206" formatCode="####.00">
                  <c:v>0.81616831525111633</c:v>
                </c:pt>
                <c:pt idx="207" formatCode="####.00">
                  <c:v>0.81193946387675819</c:v>
                </c:pt>
                <c:pt idx="208" formatCode="####.00">
                  <c:v>0.81193946387675819</c:v>
                </c:pt>
                <c:pt idx="209" formatCode="####.00">
                  <c:v>0.81193946387675819</c:v>
                </c:pt>
                <c:pt idx="210" formatCode="####.00">
                  <c:v>0.80348176112804204</c:v>
                </c:pt>
                <c:pt idx="211" formatCode="####.00">
                  <c:v>0.80348176112804204</c:v>
                </c:pt>
                <c:pt idx="212" formatCode="####.00">
                  <c:v>0.80348176112804204</c:v>
                </c:pt>
                <c:pt idx="213" formatCode="####.00">
                  <c:v>0.80348176112804204</c:v>
                </c:pt>
                <c:pt idx="214" formatCode="####.00">
                  <c:v>0.80348176112804204</c:v>
                </c:pt>
                <c:pt idx="215" formatCode="####.00">
                  <c:v>0.80348176112804204</c:v>
                </c:pt>
                <c:pt idx="216" formatCode="####.00">
                  <c:v>0.80348176112804204</c:v>
                </c:pt>
                <c:pt idx="217" formatCode="####.00">
                  <c:v>0.7992529097536839</c:v>
                </c:pt>
                <c:pt idx="218" formatCode="####.00">
                  <c:v>0.7992529097536839</c:v>
                </c:pt>
                <c:pt idx="219" formatCode="####.00">
                  <c:v>0.79502405837932577</c:v>
                </c:pt>
                <c:pt idx="220" formatCode="####.00">
                  <c:v>0.79502405837932577</c:v>
                </c:pt>
                <c:pt idx="221" formatCode="####.00">
                  <c:v>0.79502405837932577</c:v>
                </c:pt>
                <c:pt idx="222" formatCode="####.00">
                  <c:v>0.79079520700496764</c:v>
                </c:pt>
                <c:pt idx="223" formatCode="####.00">
                  <c:v>0.7865663556306095</c:v>
                </c:pt>
                <c:pt idx="224" formatCode="####.00">
                  <c:v>0.7865663556306095</c:v>
                </c:pt>
                <c:pt idx="225" formatCode="####.00">
                  <c:v>0.77387980150753521</c:v>
                </c:pt>
                <c:pt idx="226" formatCode="####.00">
                  <c:v>0.77387980150753521</c:v>
                </c:pt>
                <c:pt idx="227" formatCode="####.00">
                  <c:v>0.76965095013317708</c:v>
                </c:pt>
                <c:pt idx="228" formatCode="####.00">
                  <c:v>0.76542209875881895</c:v>
                </c:pt>
                <c:pt idx="229" formatCode="####.00">
                  <c:v>0.76542209875881895</c:v>
                </c:pt>
                <c:pt idx="230" formatCode="####.00">
                  <c:v>0.76542209875881895</c:v>
                </c:pt>
                <c:pt idx="231" formatCode="####.00">
                  <c:v>0.75273554463574466</c:v>
                </c:pt>
                <c:pt idx="232" formatCode="####.00">
                  <c:v>0.75273554463574466</c:v>
                </c:pt>
                <c:pt idx="233" formatCode="####.00">
                  <c:v>0.75273554463574466</c:v>
                </c:pt>
                <c:pt idx="234" formatCode="####.00">
                  <c:v>0.75273554463574466</c:v>
                </c:pt>
                <c:pt idx="235" formatCode="####.00">
                  <c:v>0.74850669326138652</c:v>
                </c:pt>
                <c:pt idx="236" formatCode="####.00">
                  <c:v>0.74850669326138652</c:v>
                </c:pt>
                <c:pt idx="237" formatCode="####.00">
                  <c:v>0.74850669326138652</c:v>
                </c:pt>
                <c:pt idx="238" formatCode="####.00">
                  <c:v>0.74850669326138652</c:v>
                </c:pt>
                <c:pt idx="239" formatCode="####.00">
                  <c:v>0.7442778418870285</c:v>
                </c:pt>
                <c:pt idx="240" formatCode="####.00">
                  <c:v>0.74004899051267037</c:v>
                </c:pt>
                <c:pt idx="241" formatCode="####.00">
                  <c:v>0.73582013913831223</c:v>
                </c:pt>
                <c:pt idx="242" formatCode="####.00">
                  <c:v>0.73582013913831223</c:v>
                </c:pt>
                <c:pt idx="243" formatCode="####.00">
                  <c:v>0.71890473364087981</c:v>
                </c:pt>
                <c:pt idx="244" formatCode="####.00">
                  <c:v>0.71890473364087981</c:v>
                </c:pt>
                <c:pt idx="245" formatCode="####.00">
                  <c:v>0.71890473364087981</c:v>
                </c:pt>
                <c:pt idx="246" formatCode="####.00">
                  <c:v>0.71467588226652168</c:v>
                </c:pt>
                <c:pt idx="247" formatCode="####.00">
                  <c:v>0.71467588226652168</c:v>
                </c:pt>
                <c:pt idx="248" formatCode="####.00">
                  <c:v>0.71467588226652168</c:v>
                </c:pt>
                <c:pt idx="249" formatCode="####.00">
                  <c:v>0.71044703089216354</c:v>
                </c:pt>
                <c:pt idx="250" formatCode="####.00">
                  <c:v>0.71044703089216354</c:v>
                </c:pt>
                <c:pt idx="251" formatCode="####.00">
                  <c:v>0.71044703089216354</c:v>
                </c:pt>
                <c:pt idx="252" formatCode="####.00">
                  <c:v>0.71044703089216354</c:v>
                </c:pt>
                <c:pt idx="253" formatCode="####.00">
                  <c:v>0.71044703089216354</c:v>
                </c:pt>
                <c:pt idx="254" formatCode="####.00">
                  <c:v>0.70621817951780541</c:v>
                </c:pt>
                <c:pt idx="255" formatCode="####.00">
                  <c:v>0.70198932814344728</c:v>
                </c:pt>
                <c:pt idx="256" formatCode="####.00">
                  <c:v>0.69776047676908914</c:v>
                </c:pt>
                <c:pt idx="257" formatCode="####.00">
                  <c:v>0.69353162539473101</c:v>
                </c:pt>
                <c:pt idx="258" formatCode="####.00">
                  <c:v>0.69353162539473101</c:v>
                </c:pt>
                <c:pt idx="259" formatCode="####.00">
                  <c:v>0.69353162539473101</c:v>
                </c:pt>
                <c:pt idx="260" formatCode="####.00">
                  <c:v>0.69353162539473101</c:v>
                </c:pt>
                <c:pt idx="261" formatCode="####.00">
                  <c:v>0.68930277402037288</c:v>
                </c:pt>
                <c:pt idx="262" formatCode="####.00">
                  <c:v>0.68930277402037288</c:v>
                </c:pt>
                <c:pt idx="263" formatCode="####.00">
                  <c:v>0.68084507127165661</c:v>
                </c:pt>
                <c:pt idx="264" formatCode="####.00">
                  <c:v>0.68084507127165661</c:v>
                </c:pt>
                <c:pt idx="265" formatCode="####.00">
                  <c:v>0.68084507127165661</c:v>
                </c:pt>
                <c:pt idx="266" formatCode="####.00">
                  <c:v>0.67238736852294034</c:v>
                </c:pt>
                <c:pt idx="267" formatCode="####.00">
                  <c:v>0.67238736852294034</c:v>
                </c:pt>
                <c:pt idx="268" formatCode="####.00">
                  <c:v>0.67238736852294034</c:v>
                </c:pt>
                <c:pt idx="269" formatCode="####.00">
                  <c:v>0.67238736852294034</c:v>
                </c:pt>
                <c:pt idx="270" formatCode="####.00">
                  <c:v>0.66815851714858221</c:v>
                </c:pt>
                <c:pt idx="271" formatCode="####.00">
                  <c:v>0.66392966577422408</c:v>
                </c:pt>
                <c:pt idx="272" formatCode="####.00">
                  <c:v>0.65970081439986594</c:v>
                </c:pt>
                <c:pt idx="273" formatCode="####.00">
                  <c:v>0.65547196302550781</c:v>
                </c:pt>
                <c:pt idx="274" formatCode="####.00">
                  <c:v>0.65547196302550781</c:v>
                </c:pt>
                <c:pt idx="275" formatCode="####.00">
                  <c:v>0.65547196302550781</c:v>
                </c:pt>
                <c:pt idx="276" formatCode="####.00">
                  <c:v>0.65547196302550781</c:v>
                </c:pt>
                <c:pt idx="277" formatCode="####.00">
                  <c:v>0.65124311165114968</c:v>
                </c:pt>
                <c:pt idx="278" formatCode="####.00">
                  <c:v>0.65124311165114968</c:v>
                </c:pt>
                <c:pt idx="279" formatCode="####.00">
                  <c:v>0.64701426027679154</c:v>
                </c:pt>
                <c:pt idx="280" formatCode="####.00">
                  <c:v>0.64701426027679154</c:v>
                </c:pt>
                <c:pt idx="281" formatCode="####.00">
                  <c:v>0.63855655752807539</c:v>
                </c:pt>
                <c:pt idx="282" formatCode="####.00">
                  <c:v>0.63855655752807539</c:v>
                </c:pt>
                <c:pt idx="283" formatCode="####.00">
                  <c:v>0.63855655752807539</c:v>
                </c:pt>
                <c:pt idx="284" formatCode="####.00">
                  <c:v>0.63432770615371725</c:v>
                </c:pt>
                <c:pt idx="285" formatCode="####.00">
                  <c:v>0.63432770615371725</c:v>
                </c:pt>
                <c:pt idx="286" formatCode="####.00">
                  <c:v>0.62587000340500099</c:v>
                </c:pt>
                <c:pt idx="287" formatCode="####.00">
                  <c:v>0.62587000340500099</c:v>
                </c:pt>
                <c:pt idx="288" formatCode="####.00">
                  <c:v>0.62587000340500099</c:v>
                </c:pt>
                <c:pt idx="289" formatCode="####.00">
                  <c:v>0.62587000340500099</c:v>
                </c:pt>
                <c:pt idx="290" formatCode="####.00">
                  <c:v>0.62587000340500099</c:v>
                </c:pt>
                <c:pt idx="291" formatCode="####.00">
                  <c:v>0.62587000340500099</c:v>
                </c:pt>
                <c:pt idx="292" formatCode="####.00">
                  <c:v>0.62164115203064285</c:v>
                </c:pt>
                <c:pt idx="293" formatCode="####.00">
                  <c:v>0.62164115203064285</c:v>
                </c:pt>
                <c:pt idx="294" formatCode="####.00">
                  <c:v>0.61741230065628472</c:v>
                </c:pt>
                <c:pt idx="295" formatCode="####.00">
                  <c:v>0.60472574653321043</c:v>
                </c:pt>
                <c:pt idx="296" formatCode="####.00">
                  <c:v>0.6004968951588523</c:v>
                </c:pt>
                <c:pt idx="297" formatCode="####.00">
                  <c:v>0.6004968951588523</c:v>
                </c:pt>
                <c:pt idx="298" formatCode="####.00">
                  <c:v>0.59203919241013603</c:v>
                </c:pt>
                <c:pt idx="299" formatCode="####.00">
                  <c:v>0.59203919241013603</c:v>
                </c:pt>
                <c:pt idx="300" formatCode="####.00">
                  <c:v>0.59203919241013603</c:v>
                </c:pt>
                <c:pt idx="301" formatCode="####.00">
                  <c:v>0.59203919241013603</c:v>
                </c:pt>
                <c:pt idx="302" formatCode="####.00">
                  <c:v>0.59203919241013603</c:v>
                </c:pt>
                <c:pt idx="303" formatCode="####.00">
                  <c:v>0.59203919241013603</c:v>
                </c:pt>
                <c:pt idx="304" formatCode="####.00">
                  <c:v>0.59203919241013603</c:v>
                </c:pt>
                <c:pt idx="305" formatCode="####.00">
                  <c:v>0.59203919241013603</c:v>
                </c:pt>
                <c:pt idx="306" formatCode="####.00">
                  <c:v>0.59203919241013603</c:v>
                </c:pt>
                <c:pt idx="307" formatCode="####.00">
                  <c:v>0.58781034103577789</c:v>
                </c:pt>
                <c:pt idx="308" formatCode="####.00">
                  <c:v>0.58781034103577789</c:v>
                </c:pt>
                <c:pt idx="309" formatCode="####.00">
                  <c:v>0.58781034103577789</c:v>
                </c:pt>
                <c:pt idx="310" formatCode="####.00">
                  <c:v>0.58781034103577789</c:v>
                </c:pt>
                <c:pt idx="311" formatCode="####.00">
                  <c:v>0.58781034103577789</c:v>
                </c:pt>
                <c:pt idx="312" formatCode="####.00">
                  <c:v>0.58781034103577789</c:v>
                </c:pt>
                <c:pt idx="313" formatCode="####.00">
                  <c:v>0.57935263828706163</c:v>
                </c:pt>
                <c:pt idx="314" formatCode="####.00">
                  <c:v>0.57935263828706163</c:v>
                </c:pt>
                <c:pt idx="315" formatCode="####.00">
                  <c:v>0.57512378691270349</c:v>
                </c:pt>
                <c:pt idx="316" formatCode="####.00">
                  <c:v>0.57512378691270349</c:v>
                </c:pt>
                <c:pt idx="317" formatCode="####.00">
                  <c:v>0.57089493553834536</c:v>
                </c:pt>
                <c:pt idx="318" formatCode="####.00">
                  <c:v>0.57089493553834536</c:v>
                </c:pt>
                <c:pt idx="319" formatCode="####.00">
                  <c:v>0.56666608416398723</c:v>
                </c:pt>
                <c:pt idx="320" formatCode="####.00">
                  <c:v>0.56666608416398723</c:v>
                </c:pt>
                <c:pt idx="321" formatCode="####.00">
                  <c:v>0.56666608416398723</c:v>
                </c:pt>
                <c:pt idx="322" formatCode="####.00">
                  <c:v>0.56243723278962909</c:v>
                </c:pt>
                <c:pt idx="323" formatCode="####.00">
                  <c:v>0.56243723278962909</c:v>
                </c:pt>
                <c:pt idx="324" formatCode="####.00">
                  <c:v>0.56243723278962909</c:v>
                </c:pt>
                <c:pt idx="325" formatCode="####.00">
                  <c:v>0.55820838141527096</c:v>
                </c:pt>
                <c:pt idx="326" formatCode="####.00">
                  <c:v>0.55397953004091283</c:v>
                </c:pt>
                <c:pt idx="327" formatCode="####.00">
                  <c:v>0.55397953004091283</c:v>
                </c:pt>
                <c:pt idx="328" formatCode="####.00">
                  <c:v>0.55397953004091283</c:v>
                </c:pt>
                <c:pt idx="329" formatCode="####.00">
                  <c:v>0.55397953004091283</c:v>
                </c:pt>
                <c:pt idx="330" formatCode="####.00">
                  <c:v>0.54975067866655469</c:v>
                </c:pt>
                <c:pt idx="331" formatCode="####.00">
                  <c:v>0.54975067866655469</c:v>
                </c:pt>
                <c:pt idx="332" formatCode="####.00">
                  <c:v>0.54552182729219656</c:v>
                </c:pt>
                <c:pt idx="333" formatCode="####.00">
                  <c:v>0.54552182729219656</c:v>
                </c:pt>
                <c:pt idx="334" formatCode="####.00">
                  <c:v>0.54552182729219656</c:v>
                </c:pt>
                <c:pt idx="335" formatCode="####.00">
                  <c:v>0.54552182729219656</c:v>
                </c:pt>
                <c:pt idx="336" formatCode="####.00">
                  <c:v>0.53706412454348029</c:v>
                </c:pt>
                <c:pt idx="337" formatCode="####.00">
                  <c:v>0.53283527316912216</c:v>
                </c:pt>
                <c:pt idx="338" formatCode="####.00">
                  <c:v>0.52860642179476403</c:v>
                </c:pt>
                <c:pt idx="339" formatCode="####.00">
                  <c:v>0.52437757042040589</c:v>
                </c:pt>
                <c:pt idx="340" formatCode="####.00">
                  <c:v>0.52437757042040589</c:v>
                </c:pt>
                <c:pt idx="341" formatCode="####.00">
                  <c:v>0.52437757042040589</c:v>
                </c:pt>
                <c:pt idx="342" formatCode="####.00">
                  <c:v>0.52437757042040589</c:v>
                </c:pt>
                <c:pt idx="343" formatCode="####.00">
                  <c:v>0.5116910162973316</c:v>
                </c:pt>
                <c:pt idx="344" formatCode="####.00">
                  <c:v>0.50746216492297347</c:v>
                </c:pt>
                <c:pt idx="345" formatCode="####.00">
                  <c:v>0.50746216492297347</c:v>
                </c:pt>
                <c:pt idx="346" formatCode="####.00">
                  <c:v>0.50746216492297347</c:v>
                </c:pt>
                <c:pt idx="347" formatCode="####.00">
                  <c:v>0.50746216492297347</c:v>
                </c:pt>
                <c:pt idx="348" formatCode="####.00">
                  <c:v>0.50746216492297347</c:v>
                </c:pt>
                <c:pt idx="349" formatCode="####.00">
                  <c:v>0.50746216492297347</c:v>
                </c:pt>
                <c:pt idx="350" formatCode="####.00">
                  <c:v>0.50746216492297347</c:v>
                </c:pt>
                <c:pt idx="351" formatCode="####.00">
                  <c:v>0.50746216492297347</c:v>
                </c:pt>
                <c:pt idx="352" formatCode="####.00">
                  <c:v>0.4990044621742572</c:v>
                </c:pt>
                <c:pt idx="353" formatCode="####.00">
                  <c:v>0.4990044621742572</c:v>
                </c:pt>
                <c:pt idx="354" formatCode="####.00">
                  <c:v>0.4990044621742572</c:v>
                </c:pt>
                <c:pt idx="355" formatCode="####.00">
                  <c:v>0.4990044621742572</c:v>
                </c:pt>
                <c:pt idx="356" formatCode="####.00">
                  <c:v>0.49477561079989912</c:v>
                </c:pt>
                <c:pt idx="357" formatCode="####.00">
                  <c:v>0.49477561079989912</c:v>
                </c:pt>
                <c:pt idx="358" formatCode="####.00">
                  <c:v>0.49477561079989912</c:v>
                </c:pt>
                <c:pt idx="359" formatCode="####.00">
                  <c:v>0.49477561079989912</c:v>
                </c:pt>
                <c:pt idx="360" formatCode="####.00">
                  <c:v>0.49477561079989912</c:v>
                </c:pt>
                <c:pt idx="361" formatCode="####.00">
                  <c:v>0.49054675942554105</c:v>
                </c:pt>
                <c:pt idx="362" formatCode="####.00">
                  <c:v>0.48631790805118297</c:v>
                </c:pt>
                <c:pt idx="363" formatCode="####.00">
                  <c:v>0.48631790805118297</c:v>
                </c:pt>
                <c:pt idx="364" formatCode="####.00">
                  <c:v>0.48631790805118297</c:v>
                </c:pt>
                <c:pt idx="365" formatCode="####.00">
                  <c:v>0.48631790805118297</c:v>
                </c:pt>
                <c:pt idx="366" formatCode="####.00">
                  <c:v>0.48631790805118297</c:v>
                </c:pt>
                <c:pt idx="367" formatCode="####.00">
                  <c:v>0.48631790805118297</c:v>
                </c:pt>
                <c:pt idx="368" formatCode="####.00">
                  <c:v>0.48152659861225505</c:v>
                </c:pt>
                <c:pt idx="369" formatCode="####.00">
                  <c:v>0.48152659861225505</c:v>
                </c:pt>
                <c:pt idx="370" formatCode="####.00">
                  <c:v>0.48152659861225505</c:v>
                </c:pt>
                <c:pt idx="371" formatCode="####.00">
                  <c:v>0.48152659861225505</c:v>
                </c:pt>
                <c:pt idx="372" formatCode="####.00">
                  <c:v>0.47356748127982112</c:v>
                </c:pt>
                <c:pt idx="373" formatCode="####.00">
                  <c:v>0.47356748127982112</c:v>
                </c:pt>
                <c:pt idx="374" formatCode="####.00">
                  <c:v>0.47356748127982112</c:v>
                </c:pt>
                <c:pt idx="375" formatCode="####.00">
                  <c:v>0.47356748127982112</c:v>
                </c:pt>
                <c:pt idx="376" formatCode="####.00">
                  <c:v>0.47356748127982112</c:v>
                </c:pt>
                <c:pt idx="377" formatCode="####.00">
                  <c:v>0.46390283880472272</c:v>
                </c:pt>
                <c:pt idx="378" formatCode="####.00">
                  <c:v>0.46390283880472272</c:v>
                </c:pt>
                <c:pt idx="379" formatCode="####.00">
                  <c:v>0.45423819632962431</c:v>
                </c:pt>
                <c:pt idx="380" formatCode="####.00">
                  <c:v>0.4445735538545259</c:v>
                </c:pt>
                <c:pt idx="381" formatCode="####.00">
                  <c:v>0.4445735538545259</c:v>
                </c:pt>
                <c:pt idx="382" formatCode="####.00">
                  <c:v>0.4349089113794275</c:v>
                </c:pt>
                <c:pt idx="383" formatCode="####.00">
                  <c:v>0.4349089113794275</c:v>
                </c:pt>
                <c:pt idx="384" formatCode="####.00">
                  <c:v>0.42524426890432909</c:v>
                </c:pt>
                <c:pt idx="385" formatCode="####.00">
                  <c:v>0.41557962642923069</c:v>
                </c:pt>
                <c:pt idx="386" formatCode="####.00">
                  <c:v>0.41557962642923069</c:v>
                </c:pt>
                <c:pt idx="387" formatCode="####.00">
                  <c:v>0.41557962642923069</c:v>
                </c:pt>
                <c:pt idx="388" formatCode="####.00">
                  <c:v>0.41557962642923069</c:v>
                </c:pt>
                <c:pt idx="389" formatCode="####.00">
                  <c:v>0.39625034147903393</c:v>
                </c:pt>
                <c:pt idx="390" formatCode="####.00">
                  <c:v>0.39625034147903393</c:v>
                </c:pt>
                <c:pt idx="391" formatCode="####.00">
                  <c:v>0.39625034147903393</c:v>
                </c:pt>
                <c:pt idx="392" formatCode="####.00">
                  <c:v>0.39625034147903393</c:v>
                </c:pt>
                <c:pt idx="393" formatCode="####.00">
                  <c:v>0.39625034147903393</c:v>
                </c:pt>
                <c:pt idx="394" formatCode="####.00">
                  <c:v>0.38658569900393552</c:v>
                </c:pt>
                <c:pt idx="395" formatCode="####.00">
                  <c:v>0.38658569900393552</c:v>
                </c:pt>
                <c:pt idx="396" formatCode="####.00">
                  <c:v>0.38658569900393552</c:v>
                </c:pt>
                <c:pt idx="397" formatCode="####.00">
                  <c:v>0.38658569900393552</c:v>
                </c:pt>
                <c:pt idx="398" formatCode="####.00">
                  <c:v>0.38658569900393552</c:v>
                </c:pt>
                <c:pt idx="399" formatCode="####.00">
                  <c:v>0.38658569900393552</c:v>
                </c:pt>
                <c:pt idx="400" formatCode="####.00">
                  <c:v>0.38658569900393552</c:v>
                </c:pt>
                <c:pt idx="401" formatCode="####.00">
                  <c:v>0.38658569900393552</c:v>
                </c:pt>
                <c:pt idx="402" formatCode="####.00">
                  <c:v>0.38658569900393552</c:v>
                </c:pt>
                <c:pt idx="403" formatCode="####.00">
                  <c:v>0.38658569900393552</c:v>
                </c:pt>
                <c:pt idx="404" formatCode="####.00">
                  <c:v>0.38658569900393552</c:v>
                </c:pt>
                <c:pt idx="405" formatCode="####.00">
                  <c:v>0.38658569900393552</c:v>
                </c:pt>
                <c:pt idx="406" formatCode="####.00">
                  <c:v>0.38658569900393552</c:v>
                </c:pt>
                <c:pt idx="407" formatCode="####.00">
                  <c:v>0.38658569900393552</c:v>
                </c:pt>
                <c:pt idx="408" formatCode="####.00">
                  <c:v>0.38658569900393552</c:v>
                </c:pt>
                <c:pt idx="409" formatCode="####.00">
                  <c:v>0.38658569900393552</c:v>
                </c:pt>
                <c:pt idx="410" formatCode="####.00">
                  <c:v>0.37692105652883712</c:v>
                </c:pt>
                <c:pt idx="411" formatCode="####.00">
                  <c:v>0.37692105652883712</c:v>
                </c:pt>
                <c:pt idx="412" formatCode="####.00">
                  <c:v>0.37692105652883712</c:v>
                </c:pt>
                <c:pt idx="413" formatCode="####.00">
                  <c:v>0.37692105652883712</c:v>
                </c:pt>
                <c:pt idx="414" formatCode="####.00">
                  <c:v>0.37692105652883712</c:v>
                </c:pt>
                <c:pt idx="415" formatCode="####.00">
                  <c:v>0.37692105652883712</c:v>
                </c:pt>
                <c:pt idx="416" formatCode="####.00">
                  <c:v>0.37692105652883712</c:v>
                </c:pt>
                <c:pt idx="417" formatCode="####.00">
                  <c:v>0.37692105652883712</c:v>
                </c:pt>
                <c:pt idx="418" formatCode="####.00">
                  <c:v>0.37692105652883712</c:v>
                </c:pt>
                <c:pt idx="419" formatCode="####.00">
                  <c:v>0.37692105652883712</c:v>
                </c:pt>
                <c:pt idx="420" formatCode="####.00">
                  <c:v>0.37692105652883712</c:v>
                </c:pt>
                <c:pt idx="421" formatCode="####.00">
                  <c:v>0.37692105652883712</c:v>
                </c:pt>
                <c:pt idx="422" formatCode="####.00">
                  <c:v>0.37692105652883712</c:v>
                </c:pt>
                <c:pt idx="423" formatCode="####.00">
                  <c:v>0.37692105652883712</c:v>
                </c:pt>
                <c:pt idx="424" formatCode="####.00">
                  <c:v>0.36725641405373871</c:v>
                </c:pt>
                <c:pt idx="425" formatCode="####.00">
                  <c:v>0.36725641405373871</c:v>
                </c:pt>
                <c:pt idx="426" formatCode="####.00">
                  <c:v>0.36725641405373871</c:v>
                </c:pt>
                <c:pt idx="427" formatCode="####.00">
                  <c:v>0.36725641405373871</c:v>
                </c:pt>
                <c:pt idx="428" formatCode="####.00">
                  <c:v>0.36725641405373871</c:v>
                </c:pt>
                <c:pt idx="429" formatCode="####.00">
                  <c:v>0.36725641405373871</c:v>
                </c:pt>
                <c:pt idx="430" formatCode="####.00">
                  <c:v>0.36725641405373871</c:v>
                </c:pt>
                <c:pt idx="431" formatCode="####.00">
                  <c:v>0.36725641405373871</c:v>
                </c:pt>
                <c:pt idx="432" formatCode="####.00">
                  <c:v>0.36725641405373871</c:v>
                </c:pt>
                <c:pt idx="433" formatCode="####.00">
                  <c:v>0.36725641405373871</c:v>
                </c:pt>
                <c:pt idx="434" formatCode="####.00">
                  <c:v>0.36725641405373871</c:v>
                </c:pt>
                <c:pt idx="435" formatCode="####.00">
                  <c:v>0.36725641405373871</c:v>
                </c:pt>
                <c:pt idx="436" formatCode="####.00">
                  <c:v>0.36725641405373871</c:v>
                </c:pt>
                <c:pt idx="437" formatCode="####.00">
                  <c:v>0.36725641405373871</c:v>
                </c:pt>
                <c:pt idx="438" formatCode="####.00">
                  <c:v>0.36725641405373871</c:v>
                </c:pt>
                <c:pt idx="439" formatCode="####.00">
                  <c:v>0.36725641405373871</c:v>
                </c:pt>
                <c:pt idx="440" formatCode="####.00">
                  <c:v>0.36725641405373871</c:v>
                </c:pt>
                <c:pt idx="441" formatCode="####.00">
                  <c:v>0.36725641405373871</c:v>
                </c:pt>
                <c:pt idx="442" formatCode="####.00">
                  <c:v>0.36725641405373871</c:v>
                </c:pt>
                <c:pt idx="443" formatCode="####.00">
                  <c:v>0.36725641405373871</c:v>
                </c:pt>
                <c:pt idx="444" formatCode="####.00">
                  <c:v>0.36725641405373871</c:v>
                </c:pt>
                <c:pt idx="445" formatCode="####.00">
                  <c:v>0.35759177157864036</c:v>
                </c:pt>
                <c:pt idx="446" formatCode="####.00">
                  <c:v>0.35759177157864036</c:v>
                </c:pt>
                <c:pt idx="447" formatCode="####.00">
                  <c:v>0.35759177157864036</c:v>
                </c:pt>
                <c:pt idx="448" formatCode="####.00">
                  <c:v>0.34792712910354201</c:v>
                </c:pt>
                <c:pt idx="449" formatCode="####.00">
                  <c:v>0.34792712910354201</c:v>
                </c:pt>
                <c:pt idx="450" formatCode="####.00">
                  <c:v>0.34792712910354201</c:v>
                </c:pt>
                <c:pt idx="451" formatCode="####.00">
                  <c:v>0.34792712910354201</c:v>
                </c:pt>
                <c:pt idx="452" formatCode="####.00">
                  <c:v>0.34792712910354201</c:v>
                </c:pt>
                <c:pt idx="453" formatCode="####.00">
                  <c:v>0.34792712910354201</c:v>
                </c:pt>
                <c:pt idx="454" formatCode="####.00">
                  <c:v>0.3382624866284436</c:v>
                </c:pt>
                <c:pt idx="455" formatCode="####.00">
                  <c:v>0.3382624866284436</c:v>
                </c:pt>
                <c:pt idx="456" formatCode="####.00">
                  <c:v>0.3382624866284436</c:v>
                </c:pt>
                <c:pt idx="457" formatCode="####.00">
                  <c:v>0.3382624866284436</c:v>
                </c:pt>
                <c:pt idx="458" formatCode="####.00">
                  <c:v>0.3382624866284436</c:v>
                </c:pt>
                <c:pt idx="459" formatCode="####.00">
                  <c:v>0.3382624866284436</c:v>
                </c:pt>
                <c:pt idx="460" formatCode="####.00">
                  <c:v>0.3382624866284436</c:v>
                </c:pt>
                <c:pt idx="461" formatCode="####.00">
                  <c:v>0.3382624866284436</c:v>
                </c:pt>
                <c:pt idx="462" formatCode="####.00">
                  <c:v>0.3382624866284436</c:v>
                </c:pt>
                <c:pt idx="463" formatCode="####.00">
                  <c:v>0.3382624866284436</c:v>
                </c:pt>
                <c:pt idx="464" formatCode="####.00">
                  <c:v>0.3382624866284436</c:v>
                </c:pt>
                <c:pt idx="465" formatCode="####.00">
                  <c:v>0.3285978441533452</c:v>
                </c:pt>
                <c:pt idx="466" formatCode="####.00">
                  <c:v>0.3285978441533452</c:v>
                </c:pt>
                <c:pt idx="467" formatCode="####.00">
                  <c:v>0.3285978441533452</c:v>
                </c:pt>
                <c:pt idx="468" formatCode="####.00">
                  <c:v>0.3285978441533452</c:v>
                </c:pt>
                <c:pt idx="469" formatCode="####.00">
                  <c:v>0.3285978441533452</c:v>
                </c:pt>
                <c:pt idx="470" formatCode="####.00">
                  <c:v>0.3285978441533452</c:v>
                </c:pt>
                <c:pt idx="471" formatCode="####.00">
                  <c:v>0.31893320167824679</c:v>
                </c:pt>
                <c:pt idx="472" formatCode="####.00">
                  <c:v>0.31893320167824679</c:v>
                </c:pt>
                <c:pt idx="473" formatCode="####.00">
                  <c:v>0.31893320167824679</c:v>
                </c:pt>
                <c:pt idx="474" formatCode="####.00">
                  <c:v>0.31893320167824679</c:v>
                </c:pt>
                <c:pt idx="475" formatCode="####.00">
                  <c:v>0.31893320167824679</c:v>
                </c:pt>
                <c:pt idx="476" formatCode="####.00">
                  <c:v>0.31893320167824679</c:v>
                </c:pt>
                <c:pt idx="477" formatCode="####.00">
                  <c:v>0.31893320167824679</c:v>
                </c:pt>
                <c:pt idx="478" formatCode="####.00">
                  <c:v>0.31893320167824679</c:v>
                </c:pt>
                <c:pt idx="479" formatCode="####.00">
                  <c:v>0.31893320167824679</c:v>
                </c:pt>
                <c:pt idx="480" formatCode="####.00">
                  <c:v>0.31893320167824679</c:v>
                </c:pt>
                <c:pt idx="481" formatCode="####.00">
                  <c:v>0.31893320167824679</c:v>
                </c:pt>
                <c:pt idx="482" formatCode="####.00">
                  <c:v>0.31893320167824679</c:v>
                </c:pt>
                <c:pt idx="483" formatCode="####.00">
                  <c:v>0.31893320167824679</c:v>
                </c:pt>
                <c:pt idx="484" formatCode="####.00">
                  <c:v>0.31893320167824679</c:v>
                </c:pt>
                <c:pt idx="485" formatCode="####.00">
                  <c:v>0.31893320167824679</c:v>
                </c:pt>
                <c:pt idx="486" formatCode="####.00">
                  <c:v>0.31893320167824679</c:v>
                </c:pt>
                <c:pt idx="487" formatCode="####.00">
                  <c:v>0.31893320167824679</c:v>
                </c:pt>
                <c:pt idx="488" formatCode="####.00">
                  <c:v>0.31893320167824679</c:v>
                </c:pt>
                <c:pt idx="489" formatCode="####.00">
                  <c:v>0.31893320167824679</c:v>
                </c:pt>
                <c:pt idx="490" formatCode="####.00">
                  <c:v>0.30896653912580158</c:v>
                </c:pt>
                <c:pt idx="491" formatCode="####.00">
                  <c:v>0.30896653912580158</c:v>
                </c:pt>
                <c:pt idx="492" formatCode="####.00">
                  <c:v>0.30896653912580158</c:v>
                </c:pt>
                <c:pt idx="493" formatCode="####.00">
                  <c:v>0.30896653912580158</c:v>
                </c:pt>
                <c:pt idx="494" formatCode="####.00">
                  <c:v>0.30896653912580158</c:v>
                </c:pt>
                <c:pt idx="495" formatCode="####.00">
                  <c:v>0.30896653912580158</c:v>
                </c:pt>
                <c:pt idx="496" formatCode="####.00">
                  <c:v>0.30896653912580158</c:v>
                </c:pt>
                <c:pt idx="497" formatCode="####.00">
                  <c:v>0.30896653912580158</c:v>
                </c:pt>
                <c:pt idx="498" formatCode="####.00">
                  <c:v>0.30896653912580158</c:v>
                </c:pt>
                <c:pt idx="499" formatCode="####.00">
                  <c:v>0.30896653912580158</c:v>
                </c:pt>
                <c:pt idx="500" formatCode="####.00">
                  <c:v>0.30896653912580158</c:v>
                </c:pt>
                <c:pt idx="501" formatCode="####.00">
                  <c:v>0.30896653912580158</c:v>
                </c:pt>
                <c:pt idx="502" formatCode="####.00">
                  <c:v>0.30896653912580158</c:v>
                </c:pt>
                <c:pt idx="503" formatCode="####.00">
                  <c:v>0.30896653912580158</c:v>
                </c:pt>
                <c:pt idx="504" formatCode="####.00">
                  <c:v>0.30896653912580158</c:v>
                </c:pt>
                <c:pt idx="505" formatCode="####.00">
                  <c:v>0.30896653912580158</c:v>
                </c:pt>
                <c:pt idx="506" formatCode="####.00">
                  <c:v>0.30896653912580158</c:v>
                </c:pt>
                <c:pt idx="507" formatCode="####.00">
                  <c:v>0.30896653912580158</c:v>
                </c:pt>
                <c:pt idx="508" formatCode="####.00">
                  <c:v>0.30896653912580158</c:v>
                </c:pt>
                <c:pt idx="509" formatCode="####.00">
                  <c:v>0.30896653912580158</c:v>
                </c:pt>
                <c:pt idx="510" formatCode="####.00">
                  <c:v>0.30896653912580158</c:v>
                </c:pt>
                <c:pt idx="511" formatCode="####.00">
                  <c:v>0.30896653912580158</c:v>
                </c:pt>
                <c:pt idx="512" formatCode="####.00">
                  <c:v>0.29899987657335636</c:v>
                </c:pt>
                <c:pt idx="513" formatCode="####.00">
                  <c:v>0.29899987657335636</c:v>
                </c:pt>
                <c:pt idx="514" formatCode="####.00">
                  <c:v>0.29899987657335636</c:v>
                </c:pt>
                <c:pt idx="515" formatCode="####.00">
                  <c:v>0.29899987657335636</c:v>
                </c:pt>
                <c:pt idx="516" formatCode="####.00">
                  <c:v>0.29899987657335636</c:v>
                </c:pt>
                <c:pt idx="517" formatCode="####.00">
                  <c:v>0.29899987657335636</c:v>
                </c:pt>
                <c:pt idx="518" formatCode="####.00">
                  <c:v>0.29899987657335636</c:v>
                </c:pt>
                <c:pt idx="519" formatCode="####.00">
                  <c:v>0.29899987657335636</c:v>
                </c:pt>
                <c:pt idx="520" formatCode="####.00">
                  <c:v>0.29899987657335636</c:v>
                </c:pt>
                <c:pt idx="521" formatCode="####.00">
                  <c:v>0.29899987657335636</c:v>
                </c:pt>
                <c:pt idx="522" formatCode="####.00">
                  <c:v>0.29899987657335636</c:v>
                </c:pt>
                <c:pt idx="523" formatCode="####.00">
                  <c:v>0.29899987657335636</c:v>
                </c:pt>
                <c:pt idx="524" formatCode="####.00">
                  <c:v>0.29899987657335636</c:v>
                </c:pt>
                <c:pt idx="525" formatCode="####.00">
                  <c:v>0.29899987657335636</c:v>
                </c:pt>
                <c:pt idx="526" formatCode="####.00">
                  <c:v>0.28903321402091114</c:v>
                </c:pt>
                <c:pt idx="527" formatCode="####.00">
                  <c:v>0.28903321402091114</c:v>
                </c:pt>
                <c:pt idx="528" formatCode="####.00">
                  <c:v>0.28903321402091114</c:v>
                </c:pt>
                <c:pt idx="529" formatCode="####.00">
                  <c:v>0.28903321402091114</c:v>
                </c:pt>
                <c:pt idx="530" formatCode="####.00">
                  <c:v>0.28903321402091114</c:v>
                </c:pt>
                <c:pt idx="531" formatCode="####.00">
                  <c:v>0.28903321402091114</c:v>
                </c:pt>
                <c:pt idx="532" formatCode="####.00">
                  <c:v>0.28903321402091114</c:v>
                </c:pt>
                <c:pt idx="533" formatCode="####.00">
                  <c:v>0.28903321402091114</c:v>
                </c:pt>
                <c:pt idx="534" formatCode="####.00">
                  <c:v>0.28903321402091114</c:v>
                </c:pt>
                <c:pt idx="535" formatCode="####.00">
                  <c:v>0.28903321402091114</c:v>
                </c:pt>
                <c:pt idx="536" formatCode="####.00">
                  <c:v>0.28903321402091114</c:v>
                </c:pt>
                <c:pt idx="537" formatCode="####.00">
                  <c:v>0.28903321402091114</c:v>
                </c:pt>
                <c:pt idx="538" formatCode="####.00">
                  <c:v>0.28903321402091114</c:v>
                </c:pt>
                <c:pt idx="539" formatCode="####.00">
                  <c:v>0.28903321402091114</c:v>
                </c:pt>
                <c:pt idx="540" formatCode="####.00">
                  <c:v>0.28903321402091114</c:v>
                </c:pt>
                <c:pt idx="541" formatCode="####.00">
                  <c:v>0.28903321402091114</c:v>
                </c:pt>
                <c:pt idx="542" formatCode="####.00">
                  <c:v>0.28903321402091114</c:v>
                </c:pt>
                <c:pt idx="543" formatCode="####.00">
                  <c:v>0.28903321402091114</c:v>
                </c:pt>
                <c:pt idx="544" formatCode="####.00">
                  <c:v>0.28903321402091114</c:v>
                </c:pt>
                <c:pt idx="545" formatCode="####.00">
                  <c:v>0.28903321402091114</c:v>
                </c:pt>
                <c:pt idx="546" formatCode="####.00">
                  <c:v>0.28903321402091114</c:v>
                </c:pt>
                <c:pt idx="547" formatCode="####.00">
                  <c:v>0.28903321402091114</c:v>
                </c:pt>
                <c:pt idx="548" formatCode="####.00">
                  <c:v>0.28903321402091114</c:v>
                </c:pt>
                <c:pt idx="549" formatCode="####.00">
                  <c:v>0.28903321402091114</c:v>
                </c:pt>
                <c:pt idx="550" formatCode="####.00">
                  <c:v>0.28903321402091114</c:v>
                </c:pt>
                <c:pt idx="551" formatCode="####.00">
                  <c:v>0.28903321402091114</c:v>
                </c:pt>
                <c:pt idx="552" formatCode="####.00">
                  <c:v>0.28903321402091114</c:v>
                </c:pt>
                <c:pt idx="553" formatCode="####.00">
                  <c:v>0.28903321402091114</c:v>
                </c:pt>
                <c:pt idx="554" formatCode="####.00">
                  <c:v>0.28903321402091114</c:v>
                </c:pt>
                <c:pt idx="555" formatCode="####.00">
                  <c:v>0.28903321402091114</c:v>
                </c:pt>
                <c:pt idx="556" formatCode="####.00">
                  <c:v>0.28903321402091114</c:v>
                </c:pt>
                <c:pt idx="557" formatCode="####.00">
                  <c:v>0.27906655146846593</c:v>
                </c:pt>
                <c:pt idx="558" formatCode="####.00">
                  <c:v>0.27906655146846593</c:v>
                </c:pt>
                <c:pt idx="559" formatCode="####.00">
                  <c:v>0.27906655146846593</c:v>
                </c:pt>
                <c:pt idx="560" formatCode="####.00">
                  <c:v>0.27906655146846593</c:v>
                </c:pt>
                <c:pt idx="561" formatCode="####.00">
                  <c:v>0.27906655146846593</c:v>
                </c:pt>
                <c:pt idx="562" formatCode="####.00">
                  <c:v>0.27906655146846593</c:v>
                </c:pt>
                <c:pt idx="563" formatCode="####.00">
                  <c:v>0.27906655146846593</c:v>
                </c:pt>
                <c:pt idx="564" formatCode="####.00">
                  <c:v>0.27906655146846593</c:v>
                </c:pt>
                <c:pt idx="565" formatCode="####.00">
                  <c:v>0.27906655146846593</c:v>
                </c:pt>
                <c:pt idx="566" formatCode="####.00">
                  <c:v>0.27906655146846593</c:v>
                </c:pt>
                <c:pt idx="567" formatCode="####.00">
                  <c:v>0.27906655146846593</c:v>
                </c:pt>
                <c:pt idx="568" formatCode="####.00">
                  <c:v>0.27906655146846593</c:v>
                </c:pt>
                <c:pt idx="569" formatCode="####.00">
                  <c:v>0.27906655146846593</c:v>
                </c:pt>
                <c:pt idx="570" formatCode="####.00">
                  <c:v>0.27906655146846593</c:v>
                </c:pt>
                <c:pt idx="571" formatCode="####.00">
                  <c:v>0.27906655146846593</c:v>
                </c:pt>
                <c:pt idx="572" formatCode="####.00">
                  <c:v>0.27906655146846593</c:v>
                </c:pt>
                <c:pt idx="573" formatCode="####.00">
                  <c:v>0.26909988891602071</c:v>
                </c:pt>
                <c:pt idx="574" formatCode="####.00">
                  <c:v>0.26909988891602071</c:v>
                </c:pt>
                <c:pt idx="575" formatCode="####.00">
                  <c:v>0.26909988891602071</c:v>
                </c:pt>
                <c:pt idx="576" formatCode="####.00">
                  <c:v>0.26909988891602071</c:v>
                </c:pt>
                <c:pt idx="577" formatCode="####.00">
                  <c:v>0.26909988891602071</c:v>
                </c:pt>
                <c:pt idx="578" formatCode="####.00">
                  <c:v>0.26909988891602071</c:v>
                </c:pt>
                <c:pt idx="579" formatCode="####.00">
                  <c:v>0.26909988891602071</c:v>
                </c:pt>
                <c:pt idx="580" formatCode="####.00">
                  <c:v>0.26909988891602071</c:v>
                </c:pt>
                <c:pt idx="581" formatCode="####.00">
                  <c:v>0.2591332263635755</c:v>
                </c:pt>
                <c:pt idx="582" formatCode="####.00">
                  <c:v>0.2591332263635755</c:v>
                </c:pt>
                <c:pt idx="583" formatCode="####.00">
                  <c:v>0.2591332263635755</c:v>
                </c:pt>
                <c:pt idx="584" formatCode="####.00">
                  <c:v>0.2591332263635755</c:v>
                </c:pt>
                <c:pt idx="585" formatCode="####.00">
                  <c:v>0.2591332263635755</c:v>
                </c:pt>
                <c:pt idx="586" formatCode="####.00">
                  <c:v>0.2591332263635755</c:v>
                </c:pt>
                <c:pt idx="587" formatCode="####.00">
                  <c:v>0.24916656381113028</c:v>
                </c:pt>
                <c:pt idx="588" formatCode="####.00">
                  <c:v>0.23919990125868507</c:v>
                </c:pt>
                <c:pt idx="589" formatCode="####.00">
                  <c:v>0.23919990125868507</c:v>
                </c:pt>
                <c:pt idx="590" formatCode="####.00">
                  <c:v>0.23919990125868507</c:v>
                </c:pt>
                <c:pt idx="591" formatCode="####.00">
                  <c:v>0.23919990125868507</c:v>
                </c:pt>
                <c:pt idx="592" formatCode="####.00">
                  <c:v>0.22923323870623985</c:v>
                </c:pt>
                <c:pt idx="593" formatCode="####.00">
                  <c:v>0.22923323870623985</c:v>
                </c:pt>
                <c:pt idx="594" formatCode="####.00">
                  <c:v>0.22923323870623985</c:v>
                </c:pt>
                <c:pt idx="595" formatCode="####.00">
                  <c:v>0.22923323870623985</c:v>
                </c:pt>
                <c:pt idx="596" formatCode="####.00">
                  <c:v>0.22923323870623985</c:v>
                </c:pt>
                <c:pt idx="597" formatCode="####.00">
                  <c:v>0.22923323870623985</c:v>
                </c:pt>
                <c:pt idx="598" formatCode="####.00">
                  <c:v>0.22923323870623985</c:v>
                </c:pt>
                <c:pt idx="599" formatCode="####.00">
                  <c:v>0.22923323870623985</c:v>
                </c:pt>
                <c:pt idx="600" formatCode="####.00">
                  <c:v>0.22923323870623985</c:v>
                </c:pt>
                <c:pt idx="601" formatCode="####.00">
                  <c:v>0.22923323870623985</c:v>
                </c:pt>
                <c:pt idx="602" formatCode="####.00">
                  <c:v>0.22923323870623985</c:v>
                </c:pt>
                <c:pt idx="603" formatCode="####.00">
                  <c:v>0.22923323870623985</c:v>
                </c:pt>
                <c:pt idx="604" formatCode="####.00">
                  <c:v>0.22923323870623985</c:v>
                </c:pt>
                <c:pt idx="605" formatCode="####.00">
                  <c:v>0.22923323870623985</c:v>
                </c:pt>
                <c:pt idx="606" formatCode="####.00">
                  <c:v>0.22923323870623985</c:v>
                </c:pt>
                <c:pt idx="607" formatCode="####.00">
                  <c:v>0.22923323870623985</c:v>
                </c:pt>
                <c:pt idx="608" formatCode="####.00">
                  <c:v>0.22923323870623985</c:v>
                </c:pt>
                <c:pt idx="609" formatCode="####.00">
                  <c:v>0.22923323870623985</c:v>
                </c:pt>
                <c:pt idx="610" formatCode="####.00">
                  <c:v>0.22923323870623985</c:v>
                </c:pt>
                <c:pt idx="611" formatCode="####.00">
                  <c:v>0.22923323870623985</c:v>
                </c:pt>
                <c:pt idx="612" formatCode="####.00">
                  <c:v>0.22923323870623985</c:v>
                </c:pt>
                <c:pt idx="613" formatCode="####.00">
                  <c:v>0.22923323870623985</c:v>
                </c:pt>
                <c:pt idx="614" formatCode="####.00">
                  <c:v>0.22923323870623985</c:v>
                </c:pt>
                <c:pt idx="615" formatCode="####.00">
                  <c:v>0.21926657615379463</c:v>
                </c:pt>
                <c:pt idx="616" formatCode="####.00">
                  <c:v>0.21926657615379463</c:v>
                </c:pt>
                <c:pt idx="617" formatCode="####.00">
                  <c:v>0.20929991360134945</c:v>
                </c:pt>
                <c:pt idx="618" formatCode="####.00">
                  <c:v>0.20929991360134945</c:v>
                </c:pt>
                <c:pt idx="619" formatCode="####.00">
                  <c:v>0.20929991360134945</c:v>
                </c:pt>
                <c:pt idx="620" formatCode="####.00">
                  <c:v>0.20929991360134945</c:v>
                </c:pt>
                <c:pt idx="621" formatCode="####.00">
                  <c:v>0.20929991360134945</c:v>
                </c:pt>
                <c:pt idx="622" formatCode="####.00">
                  <c:v>0.20929991360134945</c:v>
                </c:pt>
                <c:pt idx="623" formatCode="####.00">
                  <c:v>0.20929991360134945</c:v>
                </c:pt>
                <c:pt idx="624" formatCode="####.00">
                  <c:v>0.20929991360134945</c:v>
                </c:pt>
                <c:pt idx="625" formatCode="####.00">
                  <c:v>0.20929991360134945</c:v>
                </c:pt>
                <c:pt idx="626" formatCode="####.00">
                  <c:v>0.20929991360134945</c:v>
                </c:pt>
                <c:pt idx="627" formatCode="####.00">
                  <c:v>0.19883491792128197</c:v>
                </c:pt>
                <c:pt idx="628" formatCode="####.00">
                  <c:v>0.19883491792128197</c:v>
                </c:pt>
                <c:pt idx="629" formatCode="####.00">
                  <c:v>0.19883491792128197</c:v>
                </c:pt>
                <c:pt idx="630" formatCode="####.00">
                  <c:v>0.19883491792128197</c:v>
                </c:pt>
                <c:pt idx="631" formatCode="####.00">
                  <c:v>0.19883491792128197</c:v>
                </c:pt>
                <c:pt idx="632" formatCode="####.00">
                  <c:v>0.19883491792128197</c:v>
                </c:pt>
                <c:pt idx="633" formatCode="####.00">
                  <c:v>0.19883491792128197</c:v>
                </c:pt>
                <c:pt idx="634" formatCode="####.00">
                  <c:v>0.19883491792128197</c:v>
                </c:pt>
                <c:pt idx="635" formatCode="####.00">
                  <c:v>0.19883491792128197</c:v>
                </c:pt>
                <c:pt idx="636" formatCode="####.00">
                  <c:v>0.19883491792128197</c:v>
                </c:pt>
                <c:pt idx="637" formatCode="####.00">
                  <c:v>0.18836992224121452</c:v>
                </c:pt>
                <c:pt idx="638" formatCode="####.00">
                  <c:v>0.18836992224121452</c:v>
                </c:pt>
                <c:pt idx="639" formatCode="####.00">
                  <c:v>0.18836992224121452</c:v>
                </c:pt>
                <c:pt idx="640" formatCode="####.00">
                  <c:v>0.18836992224121452</c:v>
                </c:pt>
                <c:pt idx="641" formatCode="####.00">
                  <c:v>0.18836992224121452</c:v>
                </c:pt>
                <c:pt idx="642" formatCode="####.00">
                  <c:v>0.18836992224121452</c:v>
                </c:pt>
                <c:pt idx="643" formatCode="####.00">
                  <c:v>0.17790492656114704</c:v>
                </c:pt>
                <c:pt idx="644" formatCode="####.00">
                  <c:v>0.17790492656114704</c:v>
                </c:pt>
                <c:pt idx="645" formatCode="####.00">
                  <c:v>0.17790492656114704</c:v>
                </c:pt>
                <c:pt idx="646" formatCode="####.00">
                  <c:v>0.17790492656114704</c:v>
                </c:pt>
                <c:pt idx="647" formatCode="####.00">
                  <c:v>0.17790492656114704</c:v>
                </c:pt>
                <c:pt idx="648" formatCode="####.00">
                  <c:v>0.17790492656114704</c:v>
                </c:pt>
                <c:pt idx="649" formatCode="####.00">
                  <c:v>0.17790492656114704</c:v>
                </c:pt>
                <c:pt idx="650" formatCode="####.00">
                  <c:v>0.17790492656114704</c:v>
                </c:pt>
                <c:pt idx="651" formatCode="####.00">
                  <c:v>0.17790492656114704</c:v>
                </c:pt>
                <c:pt idx="652" formatCode="####.00">
                  <c:v>0.17790492656114704</c:v>
                </c:pt>
                <c:pt idx="653" formatCode="####.00">
                  <c:v>0.17790492656114704</c:v>
                </c:pt>
                <c:pt idx="654" formatCode="####.00">
                  <c:v>0.17790492656114704</c:v>
                </c:pt>
                <c:pt idx="655" formatCode="####.00">
                  <c:v>0.17790492656114704</c:v>
                </c:pt>
                <c:pt idx="656" formatCode="####.00">
                  <c:v>0.17790492656114704</c:v>
                </c:pt>
                <c:pt idx="657" formatCode="####.00">
                  <c:v>0.17790492656114704</c:v>
                </c:pt>
                <c:pt idx="658" formatCode="####.00">
                  <c:v>0.17790492656114704</c:v>
                </c:pt>
                <c:pt idx="659" formatCode="####.00">
                  <c:v>0.16743993088107956</c:v>
                </c:pt>
                <c:pt idx="660" formatCode="####.00">
                  <c:v>0.16743993088107956</c:v>
                </c:pt>
                <c:pt idx="661" formatCode="####.00">
                  <c:v>0.16743993088107956</c:v>
                </c:pt>
                <c:pt idx="662" formatCode="####.00">
                  <c:v>0.16743993088107956</c:v>
                </c:pt>
                <c:pt idx="663" formatCode="####.00">
                  <c:v>0.16743993088107956</c:v>
                </c:pt>
                <c:pt idx="664" formatCode="####.00">
                  <c:v>0.16743993088107956</c:v>
                </c:pt>
                <c:pt idx="665" formatCode="####.00">
                  <c:v>0.16743993088107956</c:v>
                </c:pt>
                <c:pt idx="666" formatCode="####.00">
                  <c:v>0.16743993088107956</c:v>
                </c:pt>
                <c:pt idx="667" formatCode="####.00">
                  <c:v>0.16743993088107956</c:v>
                </c:pt>
                <c:pt idx="668" formatCode="####.00">
                  <c:v>0.16743993088107956</c:v>
                </c:pt>
                <c:pt idx="669" formatCode="####.00">
                  <c:v>0.16743993088107956</c:v>
                </c:pt>
                <c:pt idx="670" formatCode="####.00">
                  <c:v>0.16743993088107956</c:v>
                </c:pt>
                <c:pt idx="671" formatCode="####.00">
                  <c:v>0.16743993088107956</c:v>
                </c:pt>
                <c:pt idx="672" formatCode="####.00">
                  <c:v>0.16743993088107956</c:v>
                </c:pt>
                <c:pt idx="673" formatCode="####.00">
                  <c:v>0.16743993088107956</c:v>
                </c:pt>
                <c:pt idx="674" formatCode="####.00">
                  <c:v>0.16743993088107956</c:v>
                </c:pt>
                <c:pt idx="675" formatCode="####.00">
                  <c:v>0.16743993088107956</c:v>
                </c:pt>
                <c:pt idx="676" formatCode="####.00">
                  <c:v>0.16743993088107956</c:v>
                </c:pt>
                <c:pt idx="677" formatCode="####.00">
                  <c:v>0.16743993088107956</c:v>
                </c:pt>
                <c:pt idx="678" formatCode="####.00">
                  <c:v>0.16743993088107956</c:v>
                </c:pt>
                <c:pt idx="679" formatCode="####.00">
                  <c:v>0.16743993088107956</c:v>
                </c:pt>
                <c:pt idx="680" formatCode="####.00">
                  <c:v>0.16743993088107956</c:v>
                </c:pt>
                <c:pt idx="681" formatCode="####.00">
                  <c:v>0.16743993088107956</c:v>
                </c:pt>
                <c:pt idx="682" formatCode="####.00">
                  <c:v>0.16743993088107956</c:v>
                </c:pt>
                <c:pt idx="683" formatCode="####.00">
                  <c:v>0.16743993088107956</c:v>
                </c:pt>
                <c:pt idx="684" formatCode="####.00">
                  <c:v>0.16743993088107956</c:v>
                </c:pt>
                <c:pt idx="685" formatCode="####.00">
                  <c:v>0.16743993088107956</c:v>
                </c:pt>
                <c:pt idx="686" formatCode="####.00">
                  <c:v>0.16743993088107956</c:v>
                </c:pt>
                <c:pt idx="687" formatCode="####.00">
                  <c:v>0.16743993088107956</c:v>
                </c:pt>
                <c:pt idx="688" formatCode="####.00">
                  <c:v>0.16743993088107956</c:v>
                </c:pt>
                <c:pt idx="689" formatCode="####.00">
                  <c:v>0.16743993088107956</c:v>
                </c:pt>
                <c:pt idx="690" formatCode="####.00">
                  <c:v>0.16743993088107956</c:v>
                </c:pt>
                <c:pt idx="691" formatCode="####.00">
                  <c:v>0.16743993088107956</c:v>
                </c:pt>
                <c:pt idx="692" formatCode="####.00">
                  <c:v>0.15697493520101208</c:v>
                </c:pt>
                <c:pt idx="693" formatCode="####.00">
                  <c:v>0.15697493520101208</c:v>
                </c:pt>
                <c:pt idx="694" formatCode="####.00">
                  <c:v>0.1465099395209446</c:v>
                </c:pt>
                <c:pt idx="695" formatCode="####.00">
                  <c:v>0.1465099395209446</c:v>
                </c:pt>
                <c:pt idx="696" formatCode="####.00">
                  <c:v>0.1465099395209446</c:v>
                </c:pt>
                <c:pt idx="697" formatCode="####.00">
                  <c:v>0.1465099395209446</c:v>
                </c:pt>
                <c:pt idx="698" formatCode="####.00">
                  <c:v>0.1465099395209446</c:v>
                </c:pt>
                <c:pt idx="699" formatCode="####.00">
                  <c:v>0.1465099395209446</c:v>
                </c:pt>
                <c:pt idx="700" formatCode="####.00">
                  <c:v>0.1465099395209446</c:v>
                </c:pt>
                <c:pt idx="701" formatCode="####.00">
                  <c:v>0.1465099395209446</c:v>
                </c:pt>
                <c:pt idx="702" formatCode="####.00">
                  <c:v>0.1465099395209446</c:v>
                </c:pt>
                <c:pt idx="703" formatCode="####.00">
                  <c:v>0.13604494384087712</c:v>
                </c:pt>
                <c:pt idx="704" formatCode="####.00">
                  <c:v>0.13604494384087712</c:v>
                </c:pt>
                <c:pt idx="705" formatCode="####.00">
                  <c:v>0.13604494384087712</c:v>
                </c:pt>
                <c:pt idx="706" formatCode="####.00">
                  <c:v>0.13604494384087712</c:v>
                </c:pt>
                <c:pt idx="707" formatCode="####.00">
                  <c:v>0.13604494384087712</c:v>
                </c:pt>
                <c:pt idx="708" formatCode="####.00">
                  <c:v>0.13604494384087712</c:v>
                </c:pt>
                <c:pt idx="709" formatCode="####.00">
                  <c:v>0.13604494384087712</c:v>
                </c:pt>
                <c:pt idx="710" formatCode="####.00">
                  <c:v>0.13604494384087712</c:v>
                </c:pt>
                <c:pt idx="711" formatCode="####.00">
                  <c:v>0.13604494384087712</c:v>
                </c:pt>
                <c:pt idx="712" formatCode="####.00">
                  <c:v>0.11511495248074217</c:v>
                </c:pt>
                <c:pt idx="713" formatCode="####.00">
                  <c:v>0.11511495248074217</c:v>
                </c:pt>
                <c:pt idx="714" formatCode="####.00">
                  <c:v>0.11511495248074217</c:v>
                </c:pt>
                <c:pt idx="715" formatCode="####.00">
                  <c:v>0.11511495248074217</c:v>
                </c:pt>
                <c:pt idx="716" formatCode="####.00">
                  <c:v>0.11511495248074217</c:v>
                </c:pt>
                <c:pt idx="717" formatCode="####.00">
                  <c:v>0.11511495248074217</c:v>
                </c:pt>
                <c:pt idx="718" formatCode="####.00">
                  <c:v>0.11511495248074217</c:v>
                </c:pt>
                <c:pt idx="719" formatCode="####.00">
                  <c:v>0.11511495248074217</c:v>
                </c:pt>
                <c:pt idx="720" formatCode="####.00">
                  <c:v>0.11511495248074217</c:v>
                </c:pt>
                <c:pt idx="721" formatCode="####.00">
                  <c:v>0.11511495248074217</c:v>
                </c:pt>
                <c:pt idx="722" formatCode="####.00">
                  <c:v>0.1046499568006747</c:v>
                </c:pt>
                <c:pt idx="723" formatCode="####.00">
                  <c:v>0.1046499568006747</c:v>
                </c:pt>
                <c:pt idx="724" formatCode="####.00">
                  <c:v>0.1046499568006747</c:v>
                </c:pt>
                <c:pt idx="725" formatCode="####.00">
                  <c:v>0.1046499568006747</c:v>
                </c:pt>
                <c:pt idx="726" formatCode="####.00">
                  <c:v>0.1046499568006747</c:v>
                </c:pt>
                <c:pt idx="727" formatCode="####.00">
                  <c:v>0.1046499568006747</c:v>
                </c:pt>
                <c:pt idx="728" formatCode="####.00">
                  <c:v>0.1046499568006747</c:v>
                </c:pt>
                <c:pt idx="729" formatCode="####.00">
                  <c:v>0.1046499568006747</c:v>
                </c:pt>
                <c:pt idx="730" formatCode="####.00">
                  <c:v>0.1046499568006747</c:v>
                </c:pt>
                <c:pt idx="731" formatCode="####.00">
                  <c:v>0.1046499568006747</c:v>
                </c:pt>
                <c:pt idx="732" formatCode="####.00">
                  <c:v>0.1046499568006747</c:v>
                </c:pt>
                <c:pt idx="733" formatCode="####.00">
                  <c:v>0.1046499568006747</c:v>
                </c:pt>
                <c:pt idx="734" formatCode="####.00">
                  <c:v>0.1046499568006747</c:v>
                </c:pt>
                <c:pt idx="735" formatCode="####.00">
                  <c:v>0.1046499568006747</c:v>
                </c:pt>
                <c:pt idx="736" formatCode="####.00">
                  <c:v>0.1046499568006747</c:v>
                </c:pt>
                <c:pt idx="737" formatCode="####.00">
                  <c:v>0.1046499568006747</c:v>
                </c:pt>
                <c:pt idx="738" formatCode="####.00">
                  <c:v>0.1046499568006747</c:v>
                </c:pt>
                <c:pt idx="739" formatCode="####.00">
                  <c:v>0.1046499568006747</c:v>
                </c:pt>
                <c:pt idx="740" formatCode="####.00">
                  <c:v>0.1046499568006747</c:v>
                </c:pt>
                <c:pt idx="741" formatCode="####.00">
                  <c:v>0.1046499568006747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9C8-4FCA-9A81-15419E08DA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0532928"/>
        <c:axId val="470535280"/>
      </c:scatterChart>
      <c:valAx>
        <c:axId val="470532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70535280"/>
        <c:crosses val="autoZero"/>
        <c:crossBetween val="midCat"/>
      </c:valAx>
      <c:valAx>
        <c:axId val="470535280"/>
        <c:scaling>
          <c:orientation val="minMax"/>
          <c:max val="1"/>
        </c:scaling>
        <c:delete val="0"/>
        <c:axPos val="l"/>
        <c:numFmt formatCode="###0.00" sourceLinked="1"/>
        <c:majorTickMark val="none"/>
        <c:minorTickMark val="none"/>
        <c:tickLblPos val="nextTo"/>
        <c:spPr>
          <a:noFill/>
          <a:ln w="1270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470532928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62146322191344"/>
          <c:y val="0.81956537760734738"/>
          <c:w val="0.80337027354849899"/>
          <c:h val="0.153944562306799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3840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361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9579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3659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662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8706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383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959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4402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400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33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570A0-8584-4404-8093-0F891B400A1D}" type="datetimeFigureOut">
              <a:rPr kumimoji="1" lang="ja-JP" altLang="en-US" smtClean="0"/>
              <a:t>2020/1/21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19CF9-1C2B-4EE2-BDED-C2C83A8A56A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523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635022"/>
              </p:ext>
            </p:extLst>
          </p:nvPr>
        </p:nvGraphicFramePr>
        <p:xfrm>
          <a:off x="853646" y="510745"/>
          <a:ext cx="7664278" cy="5814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543698" y="115372"/>
            <a:ext cx="677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Figure S1: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Item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espon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curves for the 15 different types of food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-799941" y="2530382"/>
            <a:ext cx="3127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Probability of</a:t>
            </a: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 correct response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717705" y="529156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Ability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03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934204"/>
              </p:ext>
            </p:extLst>
          </p:nvPr>
        </p:nvGraphicFramePr>
        <p:xfrm>
          <a:off x="495909" y="1252921"/>
          <a:ext cx="3988725" cy="3241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495909" y="917352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kern="0" dirty="0">
                <a:solidFill>
                  <a:srgbClr val="000000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Edentulous/dentulous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1677828"/>
              </p:ext>
            </p:extLst>
          </p:nvPr>
        </p:nvGraphicFramePr>
        <p:xfrm>
          <a:off x="5286683" y="1351005"/>
          <a:ext cx="4211543" cy="3157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5245876" y="847207"/>
            <a:ext cx="2055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</a:lstStyle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Masticatory dysfunction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691576" y="1857721"/>
            <a:ext cx="1225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P=0.003 (Men)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P=0.360 (Women)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046821" y="1735224"/>
            <a:ext cx="1225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P=0.006 (Men) 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P=0.461 (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omen)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5757" y="-29924"/>
            <a:ext cx="8065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Figure S2:  Survival curves edentulous/dentulous status and masticatory dysfunction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86684" y="5324105"/>
            <a:ext cx="407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 values were calculated by log-rank tests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 rot="16200000">
            <a:off x="-264475" y="1513027"/>
            <a:ext cx="1037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Survival rate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4588645" y="1873089"/>
            <a:ext cx="1037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Survival rate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719981" y="3835741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ays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242982" y="3809868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ays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06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1948</TotalTime>
  <Words>73</Words>
  <Application>Microsoft Office PowerPoint</Application>
  <PresentationFormat>A4 210 x 297 mm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野村 義明</dc:creator>
  <cp:lastModifiedBy>義明 野村</cp:lastModifiedBy>
  <cp:revision>37</cp:revision>
  <cp:lastPrinted>2018-07-21T03:51:32Z</cp:lastPrinted>
  <dcterms:created xsi:type="dcterms:W3CDTF">2018-07-09T01:39:53Z</dcterms:created>
  <dcterms:modified xsi:type="dcterms:W3CDTF">2020-01-21T02:50:04Z</dcterms:modified>
</cp:coreProperties>
</file>