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9"/>
    <p:restoredTop sz="94656"/>
  </p:normalViewPr>
  <p:slideViewPr>
    <p:cSldViewPr snapToGrid="0" snapToObjects="1">
      <p:cViewPr varScale="1">
        <p:scale>
          <a:sx n="141" d="100"/>
          <a:sy n="141" d="100"/>
        </p:scale>
        <p:origin x="2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C935B-312E-DE4F-9129-3C1952EFAB31}" type="datetimeFigureOut">
              <a:rPr lang="en-US" smtClean="0"/>
              <a:t>1/17/20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CC709-F159-9741-BE39-5406D1BEB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02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1418FB-6A94-4E4C-8962-93573A756B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587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A760D-FAFB-EB4D-94C4-FE9EB48888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7CF5B5-D0D6-BC4B-91EE-4EEEF53FFA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72323A-C6B6-7343-8944-4736CA8CD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71F9-B853-5240-8C9E-7976BCEE52B1}" type="datetimeFigureOut">
              <a:rPr lang="en-US" smtClean="0"/>
              <a:t>1/17/20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C2F94E-4CFD-504E-BCA4-EA48A5F1C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35DB3C-11EA-FC4A-A86A-F61F71216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25B3-3C67-A54F-BF1F-1C58A664F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749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03CFE-9E4C-3241-AC50-79A6644F5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C5AFE8-3DF1-524D-A36A-2DFBC1B94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ACF8F7-3713-E94F-8A47-48061E335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71F9-B853-5240-8C9E-7976BCEE52B1}" type="datetimeFigureOut">
              <a:rPr lang="en-US" smtClean="0"/>
              <a:t>1/17/20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DDA46C-B112-254A-8FFC-C43C07B33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862D7-DF77-A348-9502-783CC1D1F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25B3-3C67-A54F-BF1F-1C58A664F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41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996898-C976-9C40-93BD-FD2EEA2555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807D48-B4A3-1945-8982-C5ADAD7961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D94BC9-3D2D-324B-8988-EFF685F58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71F9-B853-5240-8C9E-7976BCEE52B1}" type="datetimeFigureOut">
              <a:rPr lang="en-US" smtClean="0"/>
              <a:t>1/17/20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B34A94-D39D-5A4A-885D-64610AE07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25E95-AD22-5546-AE2F-DE6658A86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25B3-3C67-A54F-BF1F-1C58A664F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175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706C2-E8DB-5C4F-BB6E-F718D6733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BCE36C-48ED-774B-B2A4-BCF291CEF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81F3F8-7344-8A46-A626-4C15E2182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71F9-B853-5240-8C9E-7976BCEE52B1}" type="datetimeFigureOut">
              <a:rPr lang="en-US" smtClean="0"/>
              <a:t>1/17/20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590727-0429-A745-9308-906748405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C62C16-E498-4C43-9701-112C86286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25B3-3C67-A54F-BF1F-1C58A664F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291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5B7E5-774F-F748-881D-5E68CCC3E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79F289-B045-8140-BF50-3B4373FC3F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23AB2-5630-0C4F-A5EF-F2E2D9C8B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71F9-B853-5240-8C9E-7976BCEE52B1}" type="datetimeFigureOut">
              <a:rPr lang="en-US" smtClean="0"/>
              <a:t>1/17/20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C4C99-0C44-6644-AC46-9FBA735B1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98D729-45C1-6A4A-B3A6-3473E6944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25B3-3C67-A54F-BF1F-1C58A664F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727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C70D9-8762-A942-B1BA-A3E26891C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75370C-B345-694E-BD1D-2A119FC491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DF36DD-FA94-A746-9496-1B19E6440B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9420B2-30E5-3747-BD33-5BEB7576A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71F9-B853-5240-8C9E-7976BCEE52B1}" type="datetimeFigureOut">
              <a:rPr lang="en-US" smtClean="0"/>
              <a:t>1/17/20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850D76-2BAF-4246-80D6-AE7BAAC29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D4ADA5-1887-D041-92E9-E383947A4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25B3-3C67-A54F-BF1F-1C58A664F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803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4A630-DA4D-1E4A-BE4B-8E9F01819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9AEB6C-A886-AD43-A408-6205548800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2023A4-00FB-F948-8FE4-39CD078BA7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C57BCA-3852-5B42-8F8F-0A0508EB69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AC27EE-A425-0E47-9E7F-46BFEDD190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AFF05E-8876-EC49-A099-6B451DDAB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71F9-B853-5240-8C9E-7976BCEE52B1}" type="datetimeFigureOut">
              <a:rPr lang="en-US" smtClean="0"/>
              <a:t>1/17/20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BF7ADF-7898-7948-A238-EC3042E72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C433A5-299D-3648-8E63-6BCC8871A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25B3-3C67-A54F-BF1F-1C58A664F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15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53A95-B76D-694D-835F-DF74DBCFC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EAC8F2-C3CE-0B46-B4EC-E64E7B1B3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71F9-B853-5240-8C9E-7976BCEE52B1}" type="datetimeFigureOut">
              <a:rPr lang="en-US" smtClean="0"/>
              <a:t>1/17/20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59265C-64A4-9B4F-BA36-5C1EC0D1F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4255EA-ECD0-184D-B696-B1AC43D9D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25B3-3C67-A54F-BF1F-1C58A664F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91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5ED6CE-401E-B44F-BF8F-DB577FA64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71F9-B853-5240-8C9E-7976BCEE52B1}" type="datetimeFigureOut">
              <a:rPr lang="en-US" smtClean="0"/>
              <a:t>1/17/20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4FAD88-6ABF-8140-B6E9-842BC9D11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B984FD-8157-DE4F-9B1A-E4654D506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25B3-3C67-A54F-BF1F-1C58A664F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715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A3485-3FF0-6E44-91CA-AD8E76690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3DD8B4-7B5C-E948-A7DC-FDA376EB50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257B50-8FEE-4745-9CEA-7A074C582C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90B37A-0FB4-1E4C-BED8-3ABACEC05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71F9-B853-5240-8C9E-7976BCEE52B1}" type="datetimeFigureOut">
              <a:rPr lang="en-US" smtClean="0"/>
              <a:t>1/17/20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310041-C932-C045-8098-2431F3823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148A8A-3C0C-6246-B825-D2DEFA3C8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25B3-3C67-A54F-BF1F-1C58A664F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457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128A1-04D7-DA43-818D-0C6E4628C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C05414-55AB-504C-B157-2AE43E9863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1B51F4-A718-4049-9675-F92B83665A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A0329F-BD49-934D-B042-0677AC5C4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71F9-B853-5240-8C9E-7976BCEE52B1}" type="datetimeFigureOut">
              <a:rPr lang="en-US" smtClean="0"/>
              <a:t>1/17/20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6E3752-3C10-6C4D-81BA-7CBA6B5BD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6AEF9D-CCB2-D946-8B3C-5FFCA2CA3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25B3-3C67-A54F-BF1F-1C58A664F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891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0D6B83-D53E-8A42-9045-89C63FCCE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1C89E4-83FE-9D48-8AD1-1F63D90A26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19449-176E-D442-8412-F2525D32DC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971F9-B853-5240-8C9E-7976BCEE52B1}" type="datetimeFigureOut">
              <a:rPr lang="en-US" smtClean="0"/>
              <a:t>1/17/20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82240A-25F1-FA4E-B668-F8264C138B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9A5D3A-29F8-7E4B-B092-490A103986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725B3-3C67-A54F-BF1F-1C58A664F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690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414" y="1695450"/>
            <a:ext cx="8639175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79308" y="1706060"/>
            <a:ext cx="843438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 Commercial human ASCs differentiated into different lineages </a:t>
            </a:r>
          </a:p>
        </p:txBody>
      </p:sp>
    </p:spTree>
    <p:extLst>
      <p:ext uri="{BB962C8B-B14F-4D97-AF65-F5344CB8AC3E}">
        <p14:creationId xmlns:p14="http://schemas.microsoft.com/office/powerpoint/2010/main" val="2459783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12</Words>
  <Application>Microsoft Macintosh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Enkhbaatar, Perenlei</dc:creator>
  <cp:lastModifiedBy>Enkhbaatar, Perenlei</cp:lastModifiedBy>
  <cp:revision>2</cp:revision>
  <dcterms:created xsi:type="dcterms:W3CDTF">2019-07-19T15:16:01Z</dcterms:created>
  <dcterms:modified xsi:type="dcterms:W3CDTF">2020-01-17T19:16:33Z</dcterms:modified>
</cp:coreProperties>
</file>