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70" r:id="rId2"/>
  </p:sldIdLst>
  <p:sldSz cx="12192000" cy="6858000"/>
  <p:notesSz cx="9926638" cy="6797675"/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46" autoAdjust="0"/>
    <p:restoredTop sz="94660"/>
  </p:normalViewPr>
  <p:slideViewPr>
    <p:cSldViewPr snapToGrid="0">
      <p:cViewPr>
        <p:scale>
          <a:sx n="70" d="100"/>
          <a:sy n="70" d="100"/>
        </p:scale>
        <p:origin x="-432" y="-9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A8F7B846-B10E-40A5-B4A2-020A834E6BBE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83C229AF-AF85-4F0D-BE1E-953DEBC67F9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03247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0805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2105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0437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699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3805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15288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28959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59664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90995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7426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77755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3743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536" y="73152"/>
            <a:ext cx="9046464" cy="678484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107976" y="3497239"/>
            <a:ext cx="11199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227967" y="3419339"/>
            <a:ext cx="0" cy="14614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097168" y="3418198"/>
            <a:ext cx="0" cy="14614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95322" y="3158593"/>
            <a:ext cx="134669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layers</a:t>
            </a:r>
            <a:endParaRPr lang="he-I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054" y="23550"/>
            <a:ext cx="2765272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</a:t>
            </a:r>
          </a:p>
        </p:txBody>
      </p:sp>
    </p:spTree>
    <p:extLst>
      <p:ext uri="{BB962C8B-B14F-4D97-AF65-F5344CB8AC3E}">
        <p14:creationId xmlns:p14="http://schemas.microsoft.com/office/powerpoint/2010/main" val="331631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5904</TotalTime>
  <Words>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Giora Ben Ari</dc:creator>
  <cp:lastModifiedBy>Rajakumar</cp:lastModifiedBy>
  <cp:revision>110</cp:revision>
  <cp:lastPrinted>2019-07-09T06:55:45Z</cp:lastPrinted>
  <dcterms:created xsi:type="dcterms:W3CDTF">2018-03-06T07:50:21Z</dcterms:created>
  <dcterms:modified xsi:type="dcterms:W3CDTF">2020-04-14T17:31:22Z</dcterms:modified>
</cp:coreProperties>
</file>