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3" r:id="rId2"/>
  </p:sldIdLst>
  <p:sldSz cx="12192000" cy="6858000"/>
  <p:notesSz cx="9926638" cy="6797675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6" autoAdjust="0"/>
    <p:restoredTop sz="94660"/>
  </p:normalViewPr>
  <p:slideViewPr>
    <p:cSldViewPr snapToGrid="0">
      <p:cViewPr>
        <p:scale>
          <a:sx n="70" d="100"/>
          <a:sy n="70" d="100"/>
        </p:scale>
        <p:origin x="-432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giora\AppData\Local\Microsoft\Windows\INetCache\Content.Outlook\SKVSTHX7\&#1490;&#1493;&#1491;&#1500;%20&#1514;&#1488;+&#1502;&#1505;&#1508;&#1512;%20&#1513;&#1499;&#1489;&#1493;&#1514;_%20(002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bd-7-ivrb28\SHARE%20LAB\maya\&#1490;&#1493;&#1491;&#1500;%20&#1514;&#1488;+&#1502;&#1505;&#1508;&#1512;%20&#1513;&#1499;&#1489;&#1493;&#1514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smaya\Desktop\maya\&#1490;&#1493;&#1491;&#1500;%20&#1514;&#1488;+&#1502;&#1505;&#1508;&#1512;%20&#1513;&#1499;&#1489;&#1493;&#1514;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2735210232718"/>
          <c:y val="7.9485076528007237E-2"/>
          <c:w val="0.79325100917403435"/>
          <c:h val="0.762171441224620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7D-4EC2-93E8-9434F3E35DB3}"/>
              </c:ext>
            </c:extLst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B7D-4EC2-93E8-9434F3E35DB3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B7D-4EC2-93E8-9434F3E35DB3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B7D-4EC2-93E8-9434F3E35DB3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B7D-4EC2-93E8-9434F3E35DB3}"/>
              </c:ext>
            </c:extLst>
          </c:dPt>
          <c:dPt>
            <c:idx val="7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B7D-4EC2-93E8-9434F3E35DB3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B7D-4EC2-93E8-9434F3E35DB3}"/>
              </c:ext>
            </c:extLst>
          </c:dPt>
          <c:dPt>
            <c:idx val="10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CB7D-4EC2-93E8-9434F3E35DB3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CB7D-4EC2-93E8-9434F3E35DB3}"/>
              </c:ext>
            </c:extLst>
          </c:dPt>
          <c:dPt>
            <c:idx val="13"/>
            <c:invertIfNegative val="0"/>
            <c:bubble3D val="0"/>
            <c:spPr>
              <a:solidFill>
                <a:srgbClr val="0000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CB7D-4EC2-93E8-9434F3E35DB3}"/>
              </c:ext>
            </c:extLst>
          </c:dPt>
          <c:errBars>
            <c:errBarType val="both"/>
            <c:errValType val="cust"/>
            <c:noEndCap val="0"/>
            <c:plus>
              <c:numRef>
                <c:f>September!$F$21:$F$34</c:f>
                <c:numCache>
                  <c:formatCode>General</c:formatCode>
                  <c:ptCount val="14"/>
                  <c:pt idx="0">
                    <c:v>1.6540999999999997</c:v>
                  </c:pt>
                  <c:pt idx="1">
                    <c:v>1.6544000000000025</c:v>
                  </c:pt>
                  <c:pt idx="3">
                    <c:v>1.9817999999999998</c:v>
                  </c:pt>
                  <c:pt idx="4">
                    <c:v>1.9817</c:v>
                  </c:pt>
                  <c:pt idx="6">
                    <c:v>2.7193000000000005</c:v>
                  </c:pt>
                  <c:pt idx="7">
                    <c:v>2.718399999999999</c:v>
                  </c:pt>
                  <c:pt idx="9">
                    <c:v>2.5028000000000006</c:v>
                  </c:pt>
                  <c:pt idx="10">
                    <c:v>2.5031000000000034</c:v>
                  </c:pt>
                  <c:pt idx="12">
                    <c:v>2.2734000000000023</c:v>
                  </c:pt>
                  <c:pt idx="13">
                    <c:v>2.2733999999999988</c:v>
                  </c:pt>
                </c:numCache>
              </c:numRef>
            </c:plus>
            <c:minus>
              <c:numRef>
                <c:f>September!$F$21:$F$34</c:f>
                <c:numCache>
                  <c:formatCode>General</c:formatCode>
                  <c:ptCount val="14"/>
                  <c:pt idx="0">
                    <c:v>1.6540999999999997</c:v>
                  </c:pt>
                  <c:pt idx="1">
                    <c:v>1.6544000000000025</c:v>
                  </c:pt>
                  <c:pt idx="3">
                    <c:v>1.9817999999999998</c:v>
                  </c:pt>
                  <c:pt idx="4">
                    <c:v>1.9817</c:v>
                  </c:pt>
                  <c:pt idx="6">
                    <c:v>2.7193000000000005</c:v>
                  </c:pt>
                  <c:pt idx="7">
                    <c:v>2.718399999999999</c:v>
                  </c:pt>
                  <c:pt idx="9">
                    <c:v>2.5028000000000006</c:v>
                  </c:pt>
                  <c:pt idx="10">
                    <c:v>2.5031000000000034</c:v>
                  </c:pt>
                  <c:pt idx="12">
                    <c:v>2.2734000000000023</c:v>
                  </c:pt>
                  <c:pt idx="13">
                    <c:v>2.2733999999999988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September!$C$21:$C$34</c:f>
              <c:strCache>
                <c:ptCount val="13"/>
                <c:pt idx="0">
                  <c:v>Barnea</c:v>
                </c:pt>
                <c:pt idx="3">
                  <c:v>Picholine</c:v>
                </c:pt>
                <c:pt idx="6">
                  <c:v>Koroneiki</c:v>
                </c:pt>
                <c:pt idx="9">
                  <c:v>Souri</c:v>
                </c:pt>
                <c:pt idx="12">
                  <c:v>Coratina</c:v>
                </c:pt>
              </c:strCache>
            </c:strRef>
          </c:cat>
          <c:val>
            <c:numRef>
              <c:f>September!$E$21:$E$34</c:f>
              <c:numCache>
                <c:formatCode>General</c:formatCode>
                <c:ptCount val="14"/>
                <c:pt idx="0">
                  <c:v>25.029900000000001</c:v>
                </c:pt>
                <c:pt idx="1">
                  <c:v>26.904599999999999</c:v>
                </c:pt>
                <c:pt idx="3">
                  <c:v>30</c:v>
                </c:pt>
                <c:pt idx="4">
                  <c:v>30.618300000000001</c:v>
                </c:pt>
                <c:pt idx="6">
                  <c:v>24.544699999999999</c:v>
                </c:pt>
                <c:pt idx="7">
                  <c:v>26.438600000000001</c:v>
                </c:pt>
                <c:pt idx="9">
                  <c:v>32.639200000000002</c:v>
                </c:pt>
                <c:pt idx="10">
                  <c:v>34.395899999999997</c:v>
                </c:pt>
                <c:pt idx="12">
                  <c:v>25.826599999999999</c:v>
                </c:pt>
                <c:pt idx="13">
                  <c:v>28.0246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CB7D-4EC2-93E8-9434F3E35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9148544"/>
        <c:axId val="39158528"/>
      </c:barChart>
      <c:catAx>
        <c:axId val="3914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58528"/>
        <c:crosses val="autoZero"/>
        <c:auto val="1"/>
        <c:lblAlgn val="ctr"/>
        <c:lblOffset val="100"/>
        <c:noMultiLvlLbl val="0"/>
      </c:catAx>
      <c:valAx>
        <c:axId val="39158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Cells</a:t>
                </a:r>
                <a:r>
                  <a:rPr lang="en-US" sz="14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layers</a:t>
                </a:r>
                <a:endParaRPr lang="he-IL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1485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92621056861563"/>
          <c:y val="4.5100452744765131E-2"/>
          <c:w val="0.81198739200321479"/>
          <c:h val="0.892459441614789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rgbClr val="0000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B4-441D-8D87-81A5E97FDEAF}"/>
              </c:ext>
            </c:extLst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1FD-479D-B30A-643E65A1E5F3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B4-441D-8D87-81A5E97FDEAF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31FD-479D-B30A-643E65A1E5F3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B4-441D-8D87-81A5E97FDEAF}"/>
              </c:ext>
            </c:extLst>
          </c:dPt>
          <c:dPt>
            <c:idx val="7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31FD-479D-B30A-643E65A1E5F3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AB4-441D-8D87-81A5E97FDEAF}"/>
              </c:ext>
            </c:extLst>
          </c:dPt>
          <c:dPt>
            <c:idx val="10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1FD-479D-B30A-643E65A1E5F3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AB4-441D-8D87-81A5E97FDEAF}"/>
              </c:ext>
            </c:extLst>
          </c:dPt>
          <c:dPt>
            <c:idx val="13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31FD-479D-B30A-643E65A1E5F3}"/>
              </c:ext>
            </c:extLst>
          </c:dPt>
          <c:errBars>
            <c:errBarType val="both"/>
            <c:errValType val="cust"/>
            <c:noEndCap val="0"/>
            <c:plus>
              <c:numRef>
                <c:f>גיליון1!$E$38:$E$51</c:f>
                <c:numCache>
                  <c:formatCode>General</c:formatCode>
                  <c:ptCount val="14"/>
                  <c:pt idx="0">
                    <c:v>0.15132999999999974</c:v>
                  </c:pt>
                  <c:pt idx="1">
                    <c:v>0.15129999999999999</c:v>
                  </c:pt>
                  <c:pt idx="3">
                    <c:v>0.71910000000000007</c:v>
                  </c:pt>
                  <c:pt idx="4">
                    <c:v>0.71910000000000007</c:v>
                  </c:pt>
                  <c:pt idx="6">
                    <c:v>8.5430000000000006E-2</c:v>
                  </c:pt>
                  <c:pt idx="7">
                    <c:v>8.5499999999999909E-2</c:v>
                  </c:pt>
                  <c:pt idx="9">
                    <c:v>0.30403000000000002</c:v>
                  </c:pt>
                  <c:pt idx="10">
                    <c:v>0.30399999999999983</c:v>
                  </c:pt>
                  <c:pt idx="12">
                    <c:v>0.2076300000000002</c:v>
                  </c:pt>
                  <c:pt idx="13">
                    <c:v>0.2077</c:v>
                  </c:pt>
                </c:numCache>
              </c:numRef>
            </c:plus>
            <c:minus>
              <c:numRef>
                <c:f>גיליון1!$E$38:$E$51</c:f>
                <c:numCache>
                  <c:formatCode>General</c:formatCode>
                  <c:ptCount val="14"/>
                  <c:pt idx="0">
                    <c:v>0.15132999999999974</c:v>
                  </c:pt>
                  <c:pt idx="1">
                    <c:v>0.15129999999999999</c:v>
                  </c:pt>
                  <c:pt idx="3">
                    <c:v>0.71910000000000007</c:v>
                  </c:pt>
                  <c:pt idx="4">
                    <c:v>0.71910000000000007</c:v>
                  </c:pt>
                  <c:pt idx="6">
                    <c:v>8.5430000000000006E-2</c:v>
                  </c:pt>
                  <c:pt idx="7">
                    <c:v>8.5499999999999909E-2</c:v>
                  </c:pt>
                  <c:pt idx="9">
                    <c:v>0.30403000000000002</c:v>
                  </c:pt>
                  <c:pt idx="10">
                    <c:v>0.30399999999999983</c:v>
                  </c:pt>
                  <c:pt idx="12">
                    <c:v>0.2076300000000002</c:v>
                  </c:pt>
                  <c:pt idx="13">
                    <c:v>0.2077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גיליון1!$C$38:$C$51</c:f>
              <c:strCache>
                <c:ptCount val="14"/>
                <c:pt idx="0">
                  <c:v>Barnea_Tirat Zvi</c:v>
                </c:pt>
                <c:pt idx="1">
                  <c:v>Barnea_Tzuba</c:v>
                </c:pt>
                <c:pt idx="3">
                  <c:v>Picholine_Tirat Zvi</c:v>
                </c:pt>
                <c:pt idx="4">
                  <c:v>Picholine_Tzuba</c:v>
                </c:pt>
                <c:pt idx="6">
                  <c:v>Koroneiki_Tirat Zvi</c:v>
                </c:pt>
                <c:pt idx="7">
                  <c:v>Koroneiki_Tzuba</c:v>
                </c:pt>
                <c:pt idx="9">
                  <c:v>Souri_Tirat Zvi</c:v>
                </c:pt>
                <c:pt idx="10">
                  <c:v>Souri_Tzuba</c:v>
                </c:pt>
                <c:pt idx="12">
                  <c:v>Coratina_Tirat Zvi</c:v>
                </c:pt>
                <c:pt idx="13">
                  <c:v>Coratina_Tzuba</c:v>
                </c:pt>
              </c:strCache>
            </c:strRef>
          </c:cat>
          <c:val>
            <c:numRef>
              <c:f>גיליון1!$D$38:$D$51</c:f>
              <c:numCache>
                <c:formatCode>General</c:formatCode>
                <c:ptCount val="14"/>
                <c:pt idx="0">
                  <c:v>1.8986666666666665</c:v>
                </c:pt>
                <c:pt idx="1">
                  <c:v>2.8279999999999998</c:v>
                </c:pt>
                <c:pt idx="3">
                  <c:v>3.3770000000000002</c:v>
                </c:pt>
                <c:pt idx="4">
                  <c:v>4.4990000000000006</c:v>
                </c:pt>
                <c:pt idx="6">
                  <c:v>0.77266666666666683</c:v>
                </c:pt>
                <c:pt idx="7">
                  <c:v>1.3325</c:v>
                </c:pt>
                <c:pt idx="9">
                  <c:v>1.6446666666666667</c:v>
                </c:pt>
                <c:pt idx="10">
                  <c:v>3.1030000000000002</c:v>
                </c:pt>
                <c:pt idx="12">
                  <c:v>1.8086666666666666</c:v>
                </c:pt>
                <c:pt idx="13">
                  <c:v>2.823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AB4-441D-8D87-81A5E97FDE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9048704"/>
        <c:axId val="39050240"/>
      </c:barChart>
      <c:catAx>
        <c:axId val="3904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050240"/>
        <c:crosses val="autoZero"/>
        <c:auto val="1"/>
        <c:lblAlgn val="ctr"/>
        <c:lblOffset val="100"/>
        <c:tickLblSkip val="2"/>
        <c:tickMarkSkip val="15"/>
        <c:noMultiLvlLbl val="0"/>
      </c:catAx>
      <c:valAx>
        <c:axId val="390502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Fruit weight (gr)</a:t>
                </a:r>
                <a:endParaRPr lang="he-IL" sz="140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048704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07364982281127"/>
          <c:y val="0.10047137856474575"/>
          <c:w val="0.7449751513482008"/>
          <c:h val="0.7768569404987095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708-4140-B8DA-0F673FB39C1D}"/>
              </c:ext>
            </c:extLst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708-4140-B8DA-0F673FB39C1D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708-4140-B8DA-0F673FB39C1D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3708-4140-B8DA-0F673FB39C1D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708-4140-B8DA-0F673FB39C1D}"/>
              </c:ext>
            </c:extLst>
          </c:dPt>
          <c:dPt>
            <c:idx val="7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708-4140-B8DA-0F673FB39C1D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708-4140-B8DA-0F673FB39C1D}"/>
              </c:ext>
            </c:extLst>
          </c:dPt>
          <c:dPt>
            <c:idx val="10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3708-4140-B8DA-0F673FB39C1D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708-4140-B8DA-0F673FB39C1D}"/>
              </c:ext>
            </c:extLst>
          </c:dPt>
          <c:dPt>
            <c:idx val="13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708-4140-B8DA-0F673FB39C1D}"/>
              </c:ext>
            </c:extLst>
          </c:dPt>
          <c:errBars>
            <c:errBarType val="both"/>
            <c:errValType val="cust"/>
            <c:noEndCap val="0"/>
            <c:plus>
              <c:numRef>
                <c:f>September!$F$3:$F$16</c:f>
                <c:numCache>
                  <c:formatCode>General</c:formatCode>
                  <c:ptCount val="14"/>
                  <c:pt idx="0">
                    <c:v>194</c:v>
                  </c:pt>
                  <c:pt idx="1">
                    <c:v>193.98</c:v>
                  </c:pt>
                  <c:pt idx="3">
                    <c:v>219.7</c:v>
                  </c:pt>
                  <c:pt idx="4">
                    <c:v>219.7</c:v>
                  </c:pt>
                  <c:pt idx="6">
                    <c:v>214.58</c:v>
                  </c:pt>
                  <c:pt idx="7">
                    <c:v>214.58</c:v>
                  </c:pt>
                  <c:pt idx="9">
                    <c:v>312.66000000000003</c:v>
                  </c:pt>
                  <c:pt idx="10">
                    <c:v>312.65000000000003</c:v>
                  </c:pt>
                  <c:pt idx="12">
                    <c:v>243.11000000000101</c:v>
                  </c:pt>
                  <c:pt idx="13">
                    <c:v>243.11000000000101</c:v>
                  </c:pt>
                </c:numCache>
              </c:numRef>
            </c:plus>
            <c:minus>
              <c:numRef>
                <c:f>September!$F$3:$F$16</c:f>
                <c:numCache>
                  <c:formatCode>General</c:formatCode>
                  <c:ptCount val="14"/>
                  <c:pt idx="0">
                    <c:v>194</c:v>
                  </c:pt>
                  <c:pt idx="1">
                    <c:v>193.98</c:v>
                  </c:pt>
                  <c:pt idx="3">
                    <c:v>219.7</c:v>
                  </c:pt>
                  <c:pt idx="4">
                    <c:v>219.7</c:v>
                  </c:pt>
                  <c:pt idx="6">
                    <c:v>214.58</c:v>
                  </c:pt>
                  <c:pt idx="7">
                    <c:v>214.58</c:v>
                  </c:pt>
                  <c:pt idx="9">
                    <c:v>312.66000000000003</c:v>
                  </c:pt>
                  <c:pt idx="10">
                    <c:v>312.65000000000003</c:v>
                  </c:pt>
                  <c:pt idx="12">
                    <c:v>243.11000000000101</c:v>
                  </c:pt>
                  <c:pt idx="13">
                    <c:v>243.11000000000101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September!$A$3:$A$16</c:f>
              <c:strCache>
                <c:ptCount val="13"/>
                <c:pt idx="0">
                  <c:v>Barnea</c:v>
                </c:pt>
                <c:pt idx="3">
                  <c:v>Picholine</c:v>
                </c:pt>
                <c:pt idx="6">
                  <c:v>Koroneiki</c:v>
                </c:pt>
                <c:pt idx="9">
                  <c:v>Souri</c:v>
                </c:pt>
                <c:pt idx="12">
                  <c:v>Coratina</c:v>
                </c:pt>
              </c:strCache>
            </c:strRef>
          </c:cat>
          <c:val>
            <c:numRef>
              <c:f>September!$E$3:$E$16</c:f>
              <c:numCache>
                <c:formatCode>General</c:formatCode>
                <c:ptCount val="14"/>
                <c:pt idx="0">
                  <c:v>4920.8</c:v>
                </c:pt>
                <c:pt idx="1">
                  <c:v>5181.2199999999993</c:v>
                </c:pt>
                <c:pt idx="3">
                  <c:v>4255.7299999999996</c:v>
                </c:pt>
                <c:pt idx="4">
                  <c:v>5148.5999999999995</c:v>
                </c:pt>
                <c:pt idx="6">
                  <c:v>4238.9900000000007</c:v>
                </c:pt>
                <c:pt idx="7">
                  <c:v>5318.42</c:v>
                </c:pt>
                <c:pt idx="9">
                  <c:v>3162.2400000000002</c:v>
                </c:pt>
                <c:pt idx="10">
                  <c:v>3951.65</c:v>
                </c:pt>
                <c:pt idx="12">
                  <c:v>4258.1099999999997</c:v>
                </c:pt>
                <c:pt idx="13">
                  <c:v>5353.99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3708-4140-B8DA-0F673FB39C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83504512"/>
        <c:axId val="83506304"/>
      </c:barChart>
      <c:catAx>
        <c:axId val="8350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506304"/>
        <c:crosses val="autoZero"/>
        <c:auto val="1"/>
        <c:lblAlgn val="ctr"/>
        <c:lblOffset val="100"/>
        <c:noMultiLvlLbl val="0"/>
      </c:catAx>
      <c:valAx>
        <c:axId val="835063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</a:t>
                </a:r>
                <a:r>
                  <a:rPr lang="en-US" sz="14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i="0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  (µm</a:t>
                </a:r>
                <a:r>
                  <a:rPr lang="en-US" sz="1400" b="1" i="0" baseline="3000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b="1" i="0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he-IL" sz="140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350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8F7B846-B10E-40A5-B4A2-020A834E6BBE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3C229AF-AF85-4F0D-BE1E-953DEBC67F9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3247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80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2105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0437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99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805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528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895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966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099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426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775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72540-4E31-4FA3-B735-DAB6B5767416}" type="datetimeFigureOut">
              <a:rPr lang="he-IL" smtClean="0"/>
              <a:t>כ'/ניסן/תש"פ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79E40-5742-4B2C-87D2-F7D10D1BA5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743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chart" Target="../charts/chart2.xml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תרשים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399153"/>
              </p:ext>
            </p:extLst>
          </p:nvPr>
        </p:nvGraphicFramePr>
        <p:xfrm>
          <a:off x="7733411" y="2358645"/>
          <a:ext cx="3965867" cy="186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26054" y="10298"/>
            <a:ext cx="300590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9197" y="16877"/>
            <a:ext cx="16633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Tzuba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2878" y="16877"/>
            <a:ext cx="16474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Tirat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zvi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9178" y="685212"/>
            <a:ext cx="924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Barnea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3064" y="5972094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Coratina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50404" y="3333523"/>
            <a:ext cx="1180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Koroneiki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487" y="338070"/>
            <a:ext cx="1663345" cy="12475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196" y="5572312"/>
            <a:ext cx="1663345" cy="12475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42" y="2937700"/>
            <a:ext cx="1663345" cy="12475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77" y="5572313"/>
            <a:ext cx="1663345" cy="12475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87" y="2937700"/>
            <a:ext cx="1663345" cy="1247509"/>
          </a:xfrm>
          <a:prstGeom prst="rect">
            <a:avLst/>
          </a:prstGeom>
        </p:spPr>
      </p:pic>
      <p:pic>
        <p:nvPicPr>
          <p:cNvPr id="2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878" y="338070"/>
            <a:ext cx="1663345" cy="1247509"/>
          </a:xfrm>
          <a:prstGeom prst="rect">
            <a:avLst/>
          </a:prstGeom>
        </p:spPr>
      </p:pic>
      <p:pic>
        <p:nvPicPr>
          <p:cNvPr id="29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91" y="1622290"/>
            <a:ext cx="1663200" cy="12474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486" y="1622290"/>
            <a:ext cx="1663200" cy="1247400"/>
          </a:xfrm>
          <a:prstGeom prst="rect">
            <a:avLst/>
          </a:prstGeom>
        </p:spPr>
      </p:pic>
      <p:sp>
        <p:nvSpPr>
          <p:cNvPr id="31" name="Rectangle 16"/>
          <p:cNvSpPr/>
          <p:nvPr/>
        </p:nvSpPr>
        <p:spPr>
          <a:xfrm>
            <a:off x="1439611" y="204435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Picholine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20"/>
          <p:cNvSpPr/>
          <p:nvPr/>
        </p:nvSpPr>
        <p:spPr>
          <a:xfrm>
            <a:off x="1818745" y="4620916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Souri</a:t>
            </a:r>
            <a:endParaRPr lang="he-I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87" y="4261432"/>
            <a:ext cx="1663200" cy="1247400"/>
          </a:xfrm>
          <a:prstGeom prst="rect">
            <a:avLst/>
          </a:prstGeom>
        </p:spPr>
      </p:pic>
      <p:pic>
        <p:nvPicPr>
          <p:cNvPr id="34" name="Picture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41" y="4261432"/>
            <a:ext cx="1663200" cy="1247400"/>
          </a:xfrm>
          <a:prstGeom prst="rect">
            <a:avLst/>
          </a:prstGeom>
        </p:spPr>
      </p:pic>
      <p:graphicFrame>
        <p:nvGraphicFramePr>
          <p:cNvPr id="26" name="Chart 25"/>
          <p:cNvGraphicFramePr>
            <a:graphicFrameLocks/>
          </p:cNvGraphicFramePr>
          <p:nvPr>
            <p:extLst/>
          </p:nvPr>
        </p:nvGraphicFramePr>
        <p:xfrm>
          <a:off x="7717679" y="418110"/>
          <a:ext cx="3981600" cy="1753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23227" y="4422774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49" name="TextBox 48"/>
          <p:cNvSpPr txBox="1"/>
          <p:nvPr/>
        </p:nvSpPr>
        <p:spPr>
          <a:xfrm>
            <a:off x="9895055" y="4383053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0" name="TextBox 49"/>
          <p:cNvSpPr txBox="1"/>
          <p:nvPr/>
        </p:nvSpPr>
        <p:spPr>
          <a:xfrm>
            <a:off x="10561662" y="4723690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1" name="TextBox 50"/>
          <p:cNvSpPr txBox="1"/>
          <p:nvPr/>
        </p:nvSpPr>
        <p:spPr>
          <a:xfrm>
            <a:off x="11234665" y="4372713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3" name="TextBox 52"/>
          <p:cNvSpPr txBox="1"/>
          <p:nvPr/>
        </p:nvSpPr>
        <p:spPr>
          <a:xfrm>
            <a:off x="9869229" y="1452903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4" name="TextBox 53"/>
          <p:cNvSpPr txBox="1"/>
          <p:nvPr/>
        </p:nvSpPr>
        <p:spPr>
          <a:xfrm>
            <a:off x="9179580" y="626458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5" name="TextBox 54"/>
          <p:cNvSpPr txBox="1"/>
          <p:nvPr/>
        </p:nvSpPr>
        <p:spPr>
          <a:xfrm>
            <a:off x="8484921" y="1063657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6" name="TextBox 55"/>
          <p:cNvSpPr txBox="1"/>
          <p:nvPr/>
        </p:nvSpPr>
        <p:spPr>
          <a:xfrm>
            <a:off x="10563281" y="990726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sp>
        <p:nvSpPr>
          <p:cNvPr id="57" name="TextBox 56"/>
          <p:cNvSpPr txBox="1"/>
          <p:nvPr/>
        </p:nvSpPr>
        <p:spPr>
          <a:xfrm>
            <a:off x="11260873" y="1065159"/>
            <a:ext cx="139906" cy="27699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/>
            <a:r>
              <a:rPr lang="en-US" dirty="0"/>
              <a:t>*</a:t>
            </a:r>
            <a:endParaRPr lang="he-IL" dirty="0"/>
          </a:p>
        </p:txBody>
      </p:sp>
      <p:grpSp>
        <p:nvGrpSpPr>
          <p:cNvPr id="59" name="Group 58"/>
          <p:cNvGrpSpPr/>
          <p:nvPr/>
        </p:nvGrpSpPr>
        <p:grpSpPr>
          <a:xfrm>
            <a:off x="8532837" y="67145"/>
            <a:ext cx="3313511" cy="213651"/>
            <a:chOff x="8532837" y="67145"/>
            <a:chExt cx="3313511" cy="216024"/>
          </a:xfrm>
        </p:grpSpPr>
        <p:sp>
          <p:nvSpPr>
            <p:cNvPr id="60" name="TextBox 59"/>
            <p:cNvSpPr txBox="1"/>
            <p:nvPr/>
          </p:nvSpPr>
          <p:spPr>
            <a:xfrm>
              <a:off x="8851150" y="67145"/>
              <a:ext cx="2995198" cy="7588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2000" dirty="0" err="1">
                  <a:latin typeface="Times New Roman" pitchFamily="18" charset="0"/>
                  <a:cs typeface="Times New Roman" pitchFamily="18" charset="0"/>
                </a:rPr>
                <a:t>Tirat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-Zvi               </a:t>
              </a:r>
              <a:r>
                <a:rPr lang="en-US" sz="2000" dirty="0" err="1">
                  <a:latin typeface="Times New Roman" pitchFamily="18" charset="0"/>
                  <a:cs typeface="Times New Roman" pitchFamily="18" charset="0"/>
                </a:rPr>
                <a:t>Tzuba</a:t>
              </a:r>
              <a:endParaRPr lang="he-IL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8532837" y="283169"/>
              <a:ext cx="397893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10396780" y="283169"/>
              <a:ext cx="397893" cy="0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4614027" y="6520696"/>
            <a:ext cx="637253" cy="299129"/>
            <a:chOff x="4321483" y="6385481"/>
            <a:chExt cx="637253" cy="299129"/>
          </a:xfrm>
        </p:grpSpPr>
        <p:sp>
          <p:nvSpPr>
            <p:cNvPr id="65" name="TextBox 64"/>
            <p:cNvSpPr txBox="1"/>
            <p:nvPr/>
          </p:nvSpPr>
          <p:spPr>
            <a:xfrm>
              <a:off x="4321483" y="6385481"/>
              <a:ext cx="637253" cy="24622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µm</a:t>
              </a:r>
              <a:endParaRPr lang="he-IL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505592" y="6591897"/>
              <a:ext cx="252000" cy="92713"/>
              <a:chOff x="6632411" y="5175173"/>
              <a:chExt cx="252000" cy="92713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6632411" y="5219698"/>
                <a:ext cx="25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876617" y="5175173"/>
                <a:ext cx="0" cy="917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6637919" y="5176090"/>
                <a:ext cx="0" cy="917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70" name="תרשים 3"/>
          <p:cNvGraphicFramePr>
            <a:graphicFrameLocks/>
          </p:cNvGraphicFramePr>
          <p:nvPr>
            <p:extLst/>
          </p:nvPr>
        </p:nvGraphicFramePr>
        <p:xfrm>
          <a:off x="7592149" y="4185208"/>
          <a:ext cx="4177063" cy="2401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8185692" y="6293631"/>
            <a:ext cx="751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Barnea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34370" y="6299179"/>
            <a:ext cx="798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Picholine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476795" y="6299523"/>
            <a:ext cx="86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Koroneiki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854277" y="6298091"/>
            <a:ext cx="77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Coratina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294070" y="6297344"/>
            <a:ext cx="560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Souri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6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5906</TotalTime>
  <Words>41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Giora Ben Ari</dc:creator>
  <cp:lastModifiedBy>Rajakumar</cp:lastModifiedBy>
  <cp:revision>112</cp:revision>
  <cp:lastPrinted>2019-07-09T06:55:45Z</cp:lastPrinted>
  <dcterms:created xsi:type="dcterms:W3CDTF">2018-03-06T07:50:21Z</dcterms:created>
  <dcterms:modified xsi:type="dcterms:W3CDTF">2020-04-14T17:33:23Z</dcterms:modified>
</cp:coreProperties>
</file>