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0" r:id="rId2"/>
    <p:sldId id="263" r:id="rId3"/>
    <p:sldId id="264" r:id="rId4"/>
    <p:sldId id="265" r:id="rId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16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2515-F74A-4BAF-BDD5-EAFFD10EDC78}" type="datetimeFigureOut">
              <a:rPr lang="en-GB" smtClean="0"/>
              <a:t>02/08/2019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1CA7E-3F46-4AB0-9D19-457CEEF6CC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4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00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575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3135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795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02/08/2019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02/08/2019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02/08/2019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02/08/2019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02/08/2019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02/08/2019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02/08/2019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02/08/2019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02/08/2019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02/08/2019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02/08/2019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02/08/2019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5674603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Golden et al (2019) Diabetologia DOI 10.1007/s00125-019-4968-0 </a:t>
            </a:r>
          </a:p>
          <a:p>
            <a:r>
              <a:rPr lang="en-GB" sz="1200" dirty="0"/>
              <a:t>© Springer-Verlag GmbH Germany, part of Springer Nature 2019</a:t>
            </a:r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260648"/>
            <a:ext cx="8712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Age-specific prevalence of diagnosed diabetes in the USA by race/ethnicity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A49B2B-3C5B-4E29-BEBF-AC316DE614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088" y="1410464"/>
            <a:ext cx="7452320" cy="403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99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5674603"/>
            <a:ext cx="87129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Golden et al (2019) Diabetologia DOI 10.1007/s00125-019-4968-0</a:t>
            </a:r>
          </a:p>
          <a:p>
            <a:r>
              <a:rPr lang="en-GB" sz="1200" dirty="0"/>
              <a:t>© ADA 2015 (adapted from Hanson et al, Role of established type 2 diabetes-susceptibility genetic variants in a high prevalence American Indian population). Copyright and all rights reserved. Material from this publication has been used with the permission of ADA</a:t>
            </a:r>
            <a:endParaRPr lang="en-GB" sz="1200" dirty="0">
              <a:highlight>
                <a:srgbClr val="FFFF00"/>
              </a:highlight>
            </a:endParaRPr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06132" y="5799958"/>
            <a:ext cx="1675152" cy="4748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260648"/>
            <a:ext cx="87129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Cumulative distribution of genetic risk score for type 2 diabetes, calculated by summing the number of risk alleles weighted by the published effect size across 63 established variants, in different racial/ethnic groups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24AE7D5-77EC-4585-B2DD-AEC7BCC124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2269" y="1484160"/>
            <a:ext cx="6619462" cy="4190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444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5674603"/>
            <a:ext cx="79928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Golden et al (2019) Diabetologia DOI 10.1007/s00125-019-4968-0 </a:t>
            </a:r>
          </a:p>
          <a:p>
            <a:r>
              <a:rPr lang="en-GB" sz="1200" dirty="0"/>
              <a:t>© Springer-Verlag GmbH Germany, part of Springer Nature 2019</a:t>
            </a:r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260648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Incidence of diagnosed type 2 diabetes in youth (aged 10–19 years) in the USA by race/ethnicity according to the SEARCH study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41155AD-765A-4A7A-80FD-6E168F8AAE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923" y="1462714"/>
            <a:ext cx="7676126" cy="3949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056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5674603"/>
            <a:ext cx="79928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Golden et al (2019) Diabetologia DOI 10.1007/s00125-019-4968-0 </a:t>
            </a:r>
          </a:p>
          <a:p>
            <a:r>
              <a:rPr lang="en-GB" sz="1200" dirty="0"/>
              <a:t>© John Wiley &amp; Sons Ltd. Adapted with permission from </a:t>
            </a:r>
            <a:r>
              <a:rPr lang="en-GB" sz="1200" dirty="0" err="1"/>
              <a:t>Knowler</a:t>
            </a:r>
            <a:r>
              <a:rPr lang="en-GB" sz="1200" dirty="0"/>
              <a:t> et al (1990)</a:t>
            </a:r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260648"/>
            <a:ext cx="8712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The vicious cycle of transgenerational inheritance of diabetes risk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1467428-8B62-49D9-9BFA-69AFA3DCB9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0183" y="1096196"/>
            <a:ext cx="5559657" cy="4459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2111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211</Words>
  <Application>Microsoft Office PowerPoint</Application>
  <PresentationFormat>On-screen Show (4:3)</PresentationFormat>
  <Paragraphs>20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Bristol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Judy Naylor</cp:lastModifiedBy>
  <cp:revision>34</cp:revision>
  <cp:lastPrinted>2019-07-24T14:14:06Z</cp:lastPrinted>
  <dcterms:created xsi:type="dcterms:W3CDTF">2016-06-15T12:53:43Z</dcterms:created>
  <dcterms:modified xsi:type="dcterms:W3CDTF">2019-08-02T10:10:32Z</dcterms:modified>
</cp:coreProperties>
</file>