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1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14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29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9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53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09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9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33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8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38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73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56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E6C4F-871D-744D-9ECE-61EA134FAB58}" type="datetimeFigureOut">
              <a:rPr lang="en-US" smtClean="0"/>
              <a:t>5/30/19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F108D-3042-3446-9BAD-715BE5D65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54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727200" y="381000"/>
            <a:ext cx="4873895" cy="5940697"/>
            <a:chOff x="1727200" y="381000"/>
            <a:chExt cx="4873895" cy="5940697"/>
          </a:xfrm>
        </p:grpSpPr>
        <p:pic>
          <p:nvPicPr>
            <p:cNvPr id="6" name="Picture 5" descr="A close up of a logo&#10;&#10;Description automatically generated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7200" y="381000"/>
              <a:ext cx="4873895" cy="522203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727201" y="5675366"/>
              <a:ext cx="487389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Supplemental Figure 1.</a:t>
              </a:r>
              <a:r>
                <a:rPr lang="en-US" sz="1200" dirty="0"/>
                <a:t> Median percentage of neutralization in the mothers against all seven Ads was analyzed for significance based on HIV-1 infection status </a:t>
              </a:r>
              <a:r>
                <a:rPr lang="en-US" sz="1200" b="1" dirty="0"/>
                <a:t>(A)</a:t>
              </a:r>
              <a:r>
                <a:rPr lang="en-US" sz="1200" dirty="0"/>
                <a:t> or ART treatment status </a:t>
              </a:r>
              <a:r>
                <a:rPr lang="en-US" sz="1200" b="1" dirty="0"/>
                <a:t>(B)</a:t>
              </a:r>
              <a:r>
                <a:rPr lang="en-US" sz="1200" dirty="0"/>
                <a:t>. </a:t>
              </a:r>
              <a:r>
                <a:rPr lang="en-US" sz="1200" dirty="0" smtClean="0"/>
                <a:t>(</a:t>
              </a:r>
              <a:r>
                <a:rPr lang="en-US" sz="1200" dirty="0"/>
                <a:t>** P ≤ 0.01)</a:t>
              </a:r>
              <a:r>
                <a:rPr lang="en-US" sz="1200" dirty="0" smtClean="0">
                  <a:effectLst/>
                </a:rPr>
                <a:t> 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4984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Nebraska-Lincoln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West</dc:creator>
  <cp:lastModifiedBy>John West</cp:lastModifiedBy>
  <cp:revision>2</cp:revision>
  <dcterms:created xsi:type="dcterms:W3CDTF">2019-05-30T16:30:41Z</dcterms:created>
  <dcterms:modified xsi:type="dcterms:W3CDTF">2019-05-30T16:34:09Z</dcterms:modified>
</cp:coreProperties>
</file>