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4"/>
  </p:notesMasterIdLst>
  <p:sldIdLst>
    <p:sldId id="258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7"/>
    <p:restoredTop sz="94814"/>
  </p:normalViewPr>
  <p:slideViewPr>
    <p:cSldViewPr snapToGrid="0" snapToObjects="1">
      <p:cViewPr>
        <p:scale>
          <a:sx n="107" d="100"/>
          <a:sy n="107" d="100"/>
        </p:scale>
        <p:origin x="140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79011-75B7-724E-8237-84B77FF5229E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6D80D-FF50-F24C-BCA8-26AA75E1B4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404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A6D80D-FF50-F24C-BCA8-26AA75E1B4B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243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98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97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131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3363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903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19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36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695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84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57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85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10D6D-50AA-7E4D-ABFD-952D306C19B5}" type="datetimeFigureOut">
              <a:rPr kumimoji="1" lang="ja-JP" altLang="en-US" smtClean="0"/>
              <a:t>2020/2/16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43947-C687-3247-8008-1C4FD1820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83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正方形/長方形 81">
            <a:extLst>
              <a:ext uri="{FF2B5EF4-FFF2-40B4-BE49-F238E27FC236}">
                <a16:creationId xmlns:a16="http://schemas.microsoft.com/office/drawing/2014/main" id="{7074FDD1-BB9E-1B4C-A3E3-530342BF14A4}"/>
              </a:ext>
            </a:extLst>
          </p:cNvPr>
          <p:cNvSpPr/>
          <p:nvPr/>
        </p:nvSpPr>
        <p:spPr>
          <a:xfrm>
            <a:off x="248355" y="4561441"/>
            <a:ext cx="6287911" cy="2899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B3731CD1-D8C5-A348-BA7E-51BB2C90BD73}"/>
              </a:ext>
            </a:extLst>
          </p:cNvPr>
          <p:cNvSpPr/>
          <p:nvPr/>
        </p:nvSpPr>
        <p:spPr>
          <a:xfrm>
            <a:off x="248356" y="527272"/>
            <a:ext cx="6287911" cy="2899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D5949EF-FED6-3C4B-BBAF-BAEFA1424EE3}"/>
              </a:ext>
            </a:extLst>
          </p:cNvPr>
          <p:cNvSpPr txBox="1"/>
          <p:nvPr/>
        </p:nvSpPr>
        <p:spPr>
          <a:xfrm>
            <a:off x="141197" y="53665"/>
            <a:ext cx="27801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100" b="1" dirty="0">
                <a:latin typeface="Times New Roman" charset="0"/>
                <a:ea typeface="Times New Roman" charset="0"/>
                <a:cs typeface="Times New Roman" charset="0"/>
              </a:rPr>
              <a:t>Supplemental Figure 1</a:t>
            </a:r>
            <a:endParaRPr kumimoji="1" lang="ja-JP" altLang="en-US" sz="2100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DE8199A-8A2D-2A4B-95D1-44E9D40195CB}"/>
              </a:ext>
            </a:extLst>
          </p:cNvPr>
          <p:cNvGrpSpPr/>
          <p:nvPr/>
        </p:nvGrpSpPr>
        <p:grpSpPr>
          <a:xfrm>
            <a:off x="729316" y="480804"/>
            <a:ext cx="5272874" cy="2650281"/>
            <a:chOff x="729316" y="480804"/>
            <a:chExt cx="5272874" cy="2650281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7225134-4BB8-B844-A891-5A02CE82AEC0}"/>
                </a:ext>
              </a:extLst>
            </p:cNvPr>
            <p:cNvSpPr txBox="1"/>
            <p:nvPr/>
          </p:nvSpPr>
          <p:spPr>
            <a:xfrm>
              <a:off x="1628997" y="907214"/>
              <a:ext cx="875838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350" dirty="0">
                  <a:latin typeface="Arial" panose="020B0604020202020204" pitchFamily="34" charset="0"/>
                  <a:cs typeface="Arial" panose="020B0604020202020204" pitchFamily="34" charset="0"/>
                </a:rPr>
                <a:t>Surgery</a:t>
              </a:r>
              <a:endParaRPr kumimoji="1" lang="ja-JP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ACEB7702-F456-1249-84D4-FA38BF896691}"/>
                </a:ext>
              </a:extLst>
            </p:cNvPr>
            <p:cNvSpPr txBox="1"/>
            <p:nvPr/>
          </p:nvSpPr>
          <p:spPr>
            <a:xfrm>
              <a:off x="5021584" y="907213"/>
              <a:ext cx="980606" cy="3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350" dirty="0">
                  <a:latin typeface="Arial" panose="020B0604020202020204" pitchFamily="34" charset="0"/>
                  <a:cs typeface="Arial" panose="020B0604020202020204" pitchFamily="34" charset="0"/>
                </a:rPr>
                <a:t>14 days</a:t>
              </a:r>
              <a:endParaRPr kumimoji="1" lang="ja-JP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C31A6358-2660-AB4A-B58F-0064BA9B19C1}"/>
                </a:ext>
              </a:extLst>
            </p:cNvPr>
            <p:cNvSpPr txBox="1"/>
            <p:nvPr/>
          </p:nvSpPr>
          <p:spPr>
            <a:xfrm>
              <a:off x="3107706" y="907214"/>
              <a:ext cx="352936" cy="264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35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1" lang="ja-JP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01314AC6-5414-C547-803D-3FDC3A5339A2}"/>
                </a:ext>
              </a:extLst>
            </p:cNvPr>
            <p:cNvSpPr txBox="1"/>
            <p:nvPr/>
          </p:nvSpPr>
          <p:spPr>
            <a:xfrm>
              <a:off x="3719309" y="907214"/>
              <a:ext cx="352936" cy="264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35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kumimoji="1" lang="ja-JP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F2FF0CD-BAE9-9D46-A0A1-8A49ECB93218}"/>
                </a:ext>
              </a:extLst>
            </p:cNvPr>
            <p:cNvSpPr txBox="1"/>
            <p:nvPr/>
          </p:nvSpPr>
          <p:spPr>
            <a:xfrm>
              <a:off x="4357030" y="907214"/>
              <a:ext cx="352936" cy="2640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350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kumimoji="1" lang="ja-JP" altLang="en-US" sz="135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4D6616EB-AA71-4B4F-A676-83D6295E8078}"/>
                </a:ext>
              </a:extLst>
            </p:cNvPr>
            <p:cNvSpPr txBox="1"/>
            <p:nvPr/>
          </p:nvSpPr>
          <p:spPr>
            <a:xfrm>
              <a:off x="759975" y="1344821"/>
              <a:ext cx="8511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</a:p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kumimoji="1" lang="en-US" altLang="ja-JP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= 6)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36CB540-D177-BC45-9038-55EC43085672}"/>
                </a:ext>
              </a:extLst>
            </p:cNvPr>
            <p:cNvSpPr txBox="1"/>
            <p:nvPr/>
          </p:nvSpPr>
          <p:spPr>
            <a:xfrm>
              <a:off x="729316" y="1984343"/>
              <a:ext cx="9124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kumimoji="1" lang="en-US" altLang="ja-JP" sz="1200" i="1" dirty="0"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 = 68)</a:t>
              </a:r>
              <a:endParaRPr kumimoji="1" lang="ja-JP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FB8435A-B142-A54C-9416-ABEAB0C209F8}"/>
                </a:ext>
              </a:extLst>
            </p:cNvPr>
            <p:cNvGrpSpPr/>
            <p:nvPr/>
          </p:nvGrpSpPr>
          <p:grpSpPr>
            <a:xfrm>
              <a:off x="2353954" y="1524637"/>
              <a:ext cx="3211933" cy="108000"/>
              <a:chOff x="2551818" y="2365389"/>
              <a:chExt cx="4866965" cy="163649"/>
            </a:xfrm>
          </p:grpSpPr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508D47EC-8915-F84D-8E38-C831652142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51818" y="2458302"/>
                <a:ext cx="4775252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円/楕円 21">
                <a:extLst>
                  <a:ext uri="{FF2B5EF4-FFF2-40B4-BE49-F238E27FC236}">
                    <a16:creationId xmlns:a16="http://schemas.microsoft.com/office/drawing/2014/main" id="{F4A7DEBB-CB14-9840-8263-B97F4D4D76B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55133" y="2365389"/>
                <a:ext cx="163650" cy="16364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50"/>
              </a:p>
            </p:txBody>
          </p:sp>
        </p:grp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6969D8A1-55CC-354C-884D-9E6744E7F36D}"/>
                </a:ext>
              </a:extLst>
            </p:cNvPr>
            <p:cNvCxnSpPr>
              <a:cxnSpLocks/>
            </p:cNvCxnSpPr>
            <p:nvPr/>
          </p:nvCxnSpPr>
          <p:spPr>
            <a:xfrm>
              <a:off x="2353954" y="2230941"/>
              <a:ext cx="921529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円/楕円 26">
              <a:extLst>
                <a:ext uri="{FF2B5EF4-FFF2-40B4-BE49-F238E27FC236}">
                  <a16:creationId xmlns:a16="http://schemas.microsoft.com/office/drawing/2014/main" id="{C53DD171-EFEF-4C46-B313-E5FD6BF1CD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27919" y="2184259"/>
              <a:ext cx="108000" cy="1080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D2652CE3-5952-B54D-BB29-03382720CD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3512" y="1341767"/>
              <a:ext cx="851118" cy="488370"/>
            </a:xfrm>
            <a:prstGeom prst="rect">
              <a:avLst/>
            </a:prstGeom>
          </p:spPr>
        </p:pic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3550B30A-4D4A-1A4F-94E9-003FDFD67B26}"/>
                </a:ext>
              </a:extLst>
            </p:cNvPr>
            <p:cNvSpPr txBox="1"/>
            <p:nvPr/>
          </p:nvSpPr>
          <p:spPr>
            <a:xfrm>
              <a:off x="748073" y="480804"/>
              <a:ext cx="14036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Protocol 1</a:t>
              </a:r>
              <a:endParaRPr kumimoji="1" lang="ja-JP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フリーフォーム 91">
              <a:extLst>
                <a:ext uri="{FF2B5EF4-FFF2-40B4-BE49-F238E27FC236}">
                  <a16:creationId xmlns:a16="http://schemas.microsoft.com/office/drawing/2014/main" id="{34277E5B-DCBA-1B4F-B6FC-CF5DA3355619}"/>
                </a:ext>
              </a:extLst>
            </p:cNvPr>
            <p:cNvSpPr/>
            <p:nvPr/>
          </p:nvSpPr>
          <p:spPr>
            <a:xfrm>
              <a:off x="2660025" y="2223669"/>
              <a:ext cx="1245160" cy="241426"/>
            </a:xfrm>
            <a:custGeom>
              <a:avLst/>
              <a:gdLst>
                <a:gd name="connsiteX0" fmla="*/ 0 w 889461"/>
                <a:gd name="connsiteY0" fmla="*/ 0 h 299258"/>
                <a:gd name="connsiteX1" fmla="*/ 266007 w 889461"/>
                <a:gd name="connsiteY1" fmla="*/ 299258 h 299258"/>
                <a:gd name="connsiteX2" fmla="*/ 889461 w 889461"/>
                <a:gd name="connsiteY2" fmla="*/ 299258 h 299258"/>
                <a:gd name="connsiteX0" fmla="*/ 0 w 1487977"/>
                <a:gd name="connsiteY0" fmla="*/ 0 h 299258"/>
                <a:gd name="connsiteX1" fmla="*/ 266007 w 1487977"/>
                <a:gd name="connsiteY1" fmla="*/ 299258 h 299258"/>
                <a:gd name="connsiteX2" fmla="*/ 1487977 w 1487977"/>
                <a:gd name="connsiteY2" fmla="*/ 299258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7977" h="299258">
                  <a:moveTo>
                    <a:pt x="0" y="0"/>
                  </a:moveTo>
                  <a:lnTo>
                    <a:pt x="266007" y="299258"/>
                  </a:lnTo>
                  <a:lnTo>
                    <a:pt x="1487977" y="29925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 92">
              <a:extLst>
                <a:ext uri="{FF2B5EF4-FFF2-40B4-BE49-F238E27FC236}">
                  <a16:creationId xmlns:a16="http://schemas.microsoft.com/office/drawing/2014/main" id="{4DE7FC66-9683-7B4C-9BC0-E8719B55F219}"/>
                </a:ext>
              </a:extLst>
            </p:cNvPr>
            <p:cNvSpPr/>
            <p:nvPr/>
          </p:nvSpPr>
          <p:spPr>
            <a:xfrm>
              <a:off x="2660025" y="2226302"/>
              <a:ext cx="1876928" cy="490787"/>
            </a:xfrm>
            <a:custGeom>
              <a:avLst/>
              <a:gdLst>
                <a:gd name="connsiteX0" fmla="*/ 0 w 889461"/>
                <a:gd name="connsiteY0" fmla="*/ 0 h 299258"/>
                <a:gd name="connsiteX1" fmla="*/ 266007 w 889461"/>
                <a:gd name="connsiteY1" fmla="*/ 299258 h 299258"/>
                <a:gd name="connsiteX2" fmla="*/ 889461 w 889461"/>
                <a:gd name="connsiteY2" fmla="*/ 299258 h 299258"/>
                <a:gd name="connsiteX0" fmla="*/ 0 w 1487977"/>
                <a:gd name="connsiteY0" fmla="*/ 0 h 299258"/>
                <a:gd name="connsiteX1" fmla="*/ 266007 w 1487977"/>
                <a:gd name="connsiteY1" fmla="*/ 299258 h 299258"/>
                <a:gd name="connsiteX2" fmla="*/ 1487977 w 1487977"/>
                <a:gd name="connsiteY2" fmla="*/ 299258 h 299258"/>
                <a:gd name="connsiteX0" fmla="*/ 0 w 2119744"/>
                <a:gd name="connsiteY0" fmla="*/ 0 h 299258"/>
                <a:gd name="connsiteX1" fmla="*/ 266007 w 2119744"/>
                <a:gd name="connsiteY1" fmla="*/ 299258 h 299258"/>
                <a:gd name="connsiteX2" fmla="*/ 2119744 w 2119744"/>
                <a:gd name="connsiteY2" fmla="*/ 299258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19744" h="299258">
                  <a:moveTo>
                    <a:pt x="0" y="0"/>
                  </a:moveTo>
                  <a:lnTo>
                    <a:pt x="266007" y="299258"/>
                  </a:lnTo>
                  <a:lnTo>
                    <a:pt x="2119744" y="29925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 93">
              <a:extLst>
                <a:ext uri="{FF2B5EF4-FFF2-40B4-BE49-F238E27FC236}">
                  <a16:creationId xmlns:a16="http://schemas.microsoft.com/office/drawing/2014/main" id="{6605E927-AD1B-7045-87AE-9AF631F69E98}"/>
                </a:ext>
              </a:extLst>
            </p:cNvPr>
            <p:cNvSpPr/>
            <p:nvPr/>
          </p:nvSpPr>
          <p:spPr>
            <a:xfrm>
              <a:off x="2660025" y="2230940"/>
              <a:ext cx="2846062" cy="761322"/>
            </a:xfrm>
            <a:custGeom>
              <a:avLst/>
              <a:gdLst>
                <a:gd name="connsiteX0" fmla="*/ 0 w 889461"/>
                <a:gd name="connsiteY0" fmla="*/ 0 h 299258"/>
                <a:gd name="connsiteX1" fmla="*/ 266007 w 889461"/>
                <a:gd name="connsiteY1" fmla="*/ 299258 h 299258"/>
                <a:gd name="connsiteX2" fmla="*/ 889461 w 889461"/>
                <a:gd name="connsiteY2" fmla="*/ 299258 h 299258"/>
                <a:gd name="connsiteX0" fmla="*/ 0 w 1487977"/>
                <a:gd name="connsiteY0" fmla="*/ 0 h 299258"/>
                <a:gd name="connsiteX1" fmla="*/ 266007 w 1487977"/>
                <a:gd name="connsiteY1" fmla="*/ 299258 h 299258"/>
                <a:gd name="connsiteX2" fmla="*/ 1487977 w 1487977"/>
                <a:gd name="connsiteY2" fmla="*/ 299258 h 299258"/>
                <a:gd name="connsiteX0" fmla="*/ 0 w 2119744"/>
                <a:gd name="connsiteY0" fmla="*/ 0 h 299258"/>
                <a:gd name="connsiteX1" fmla="*/ 266007 w 2119744"/>
                <a:gd name="connsiteY1" fmla="*/ 299258 h 299258"/>
                <a:gd name="connsiteX2" fmla="*/ 2119744 w 2119744"/>
                <a:gd name="connsiteY2" fmla="*/ 299258 h 299258"/>
                <a:gd name="connsiteX0" fmla="*/ 0 w 3092333"/>
                <a:gd name="connsiteY0" fmla="*/ 0 h 299258"/>
                <a:gd name="connsiteX1" fmla="*/ 266007 w 3092333"/>
                <a:gd name="connsiteY1" fmla="*/ 299258 h 299258"/>
                <a:gd name="connsiteX2" fmla="*/ 3092333 w 3092333"/>
                <a:gd name="connsiteY2" fmla="*/ 299258 h 299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92333" h="299258">
                  <a:moveTo>
                    <a:pt x="0" y="0"/>
                  </a:moveTo>
                  <a:lnTo>
                    <a:pt x="266007" y="299258"/>
                  </a:lnTo>
                  <a:lnTo>
                    <a:pt x="3092333" y="299258"/>
                  </a:ln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>
              <a:extLst>
                <a:ext uri="{FF2B5EF4-FFF2-40B4-BE49-F238E27FC236}">
                  <a16:creationId xmlns:a16="http://schemas.microsoft.com/office/drawing/2014/main" id="{745F8D0B-7517-9644-8AD7-F31657FA15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44155" y="2417695"/>
              <a:ext cx="108000" cy="1080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7" name="円/楕円 96">
              <a:extLst>
                <a:ext uri="{FF2B5EF4-FFF2-40B4-BE49-F238E27FC236}">
                  <a16:creationId xmlns:a16="http://schemas.microsoft.com/office/drawing/2014/main" id="{4F2913D7-5D56-194B-91E8-EB36262088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79498" y="2666234"/>
              <a:ext cx="108000" cy="1080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8" name="円/楕円 97">
              <a:extLst>
                <a:ext uri="{FF2B5EF4-FFF2-40B4-BE49-F238E27FC236}">
                  <a16:creationId xmlns:a16="http://schemas.microsoft.com/office/drawing/2014/main" id="{BF42C3E9-7976-9E46-8F2A-1A0ADBD9BC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57887" y="2938263"/>
              <a:ext cx="108000" cy="1080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E30DDA5F-C7F8-804E-9607-0801AABDCB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12852" y="1986756"/>
              <a:ext cx="912437" cy="488369"/>
            </a:xfrm>
            <a:prstGeom prst="rect">
              <a:avLst/>
            </a:prstGeom>
          </p:spPr>
        </p:pic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D04CAC37-4550-1244-92F5-B7555D3EA2EE}"/>
                </a:ext>
              </a:extLst>
            </p:cNvPr>
            <p:cNvGrpSpPr/>
            <p:nvPr/>
          </p:nvGrpSpPr>
          <p:grpSpPr>
            <a:xfrm>
              <a:off x="1690892" y="2695815"/>
              <a:ext cx="847369" cy="435270"/>
              <a:chOff x="3559265" y="3814138"/>
              <a:chExt cx="1283997" cy="659552"/>
            </a:xfrm>
          </p:grpSpPr>
          <p:sp>
            <p:nvSpPr>
              <p:cNvPr id="101" name="四角形吹き出し 100">
                <a:extLst>
                  <a:ext uri="{FF2B5EF4-FFF2-40B4-BE49-F238E27FC236}">
                    <a16:creationId xmlns:a16="http://schemas.microsoft.com/office/drawing/2014/main" id="{FFE9A3F7-4E72-AC44-A18B-2F591DA03B71}"/>
                  </a:ext>
                </a:extLst>
              </p:cNvPr>
              <p:cNvSpPr/>
              <p:nvPr/>
            </p:nvSpPr>
            <p:spPr>
              <a:xfrm>
                <a:off x="3559265" y="3814138"/>
                <a:ext cx="1277478" cy="642922"/>
              </a:xfrm>
              <a:prstGeom prst="wedgeRectCallout">
                <a:avLst>
                  <a:gd name="adj1" fmla="val 56278"/>
                  <a:gd name="adj2" fmla="val -122153"/>
                </a:avLst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350"/>
              </a:p>
            </p:txBody>
          </p: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9961E3FD-11EC-0D46-A270-B784C7EB9F73}"/>
                  </a:ext>
                </a:extLst>
              </p:cNvPr>
              <p:cNvSpPr txBox="1"/>
              <p:nvPr/>
            </p:nvSpPr>
            <p:spPr>
              <a:xfrm>
                <a:off x="3565786" y="3820779"/>
                <a:ext cx="1277476" cy="652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Randomly</a:t>
                </a:r>
              </a:p>
              <a:p>
                <a:pPr algn="ctr"/>
                <a:r>
                  <a:rPr kumimoji="1" lang="en-US" altLang="ja-JP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divided</a:t>
                </a:r>
                <a:endParaRPr kumimoji="1" lang="ja-JP" altLang="en-US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17" name="フリーフォーム 116">
            <a:extLst>
              <a:ext uri="{FF2B5EF4-FFF2-40B4-BE49-F238E27FC236}">
                <a16:creationId xmlns:a16="http://schemas.microsoft.com/office/drawing/2014/main" id="{8104451C-DDE0-B045-AACF-5EC05EA8FA4F}"/>
              </a:ext>
            </a:extLst>
          </p:cNvPr>
          <p:cNvSpPr/>
          <p:nvPr/>
        </p:nvSpPr>
        <p:spPr>
          <a:xfrm>
            <a:off x="2645709" y="7162217"/>
            <a:ext cx="1245160" cy="478343"/>
          </a:xfrm>
          <a:custGeom>
            <a:avLst/>
            <a:gdLst>
              <a:gd name="connsiteX0" fmla="*/ 0 w 889461"/>
              <a:gd name="connsiteY0" fmla="*/ 0 h 299258"/>
              <a:gd name="connsiteX1" fmla="*/ 266007 w 889461"/>
              <a:gd name="connsiteY1" fmla="*/ 299258 h 299258"/>
              <a:gd name="connsiteX2" fmla="*/ 889461 w 889461"/>
              <a:gd name="connsiteY2" fmla="*/ 299258 h 299258"/>
              <a:gd name="connsiteX0" fmla="*/ 0 w 1487977"/>
              <a:gd name="connsiteY0" fmla="*/ 0 h 299258"/>
              <a:gd name="connsiteX1" fmla="*/ 266007 w 1487977"/>
              <a:gd name="connsiteY1" fmla="*/ 299258 h 299258"/>
              <a:gd name="connsiteX2" fmla="*/ 1487977 w 1487977"/>
              <a:gd name="connsiteY2" fmla="*/ 299258 h 29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7977" h="299258">
                <a:moveTo>
                  <a:pt x="0" y="0"/>
                </a:moveTo>
                <a:lnTo>
                  <a:pt x="266007" y="299258"/>
                </a:lnTo>
                <a:lnTo>
                  <a:pt x="1487977" y="299258"/>
                </a:lnTo>
              </a:path>
            </a:pathLst>
          </a:custGeom>
          <a:noFill/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フリーフォーム 117">
            <a:extLst>
              <a:ext uri="{FF2B5EF4-FFF2-40B4-BE49-F238E27FC236}">
                <a16:creationId xmlns:a16="http://schemas.microsoft.com/office/drawing/2014/main" id="{D06AE713-E063-6443-A86B-1638AD051DAB}"/>
              </a:ext>
            </a:extLst>
          </p:cNvPr>
          <p:cNvSpPr/>
          <p:nvPr/>
        </p:nvSpPr>
        <p:spPr>
          <a:xfrm>
            <a:off x="2645709" y="7162217"/>
            <a:ext cx="1876928" cy="730337"/>
          </a:xfrm>
          <a:custGeom>
            <a:avLst/>
            <a:gdLst>
              <a:gd name="connsiteX0" fmla="*/ 0 w 889461"/>
              <a:gd name="connsiteY0" fmla="*/ 0 h 299258"/>
              <a:gd name="connsiteX1" fmla="*/ 266007 w 889461"/>
              <a:gd name="connsiteY1" fmla="*/ 299258 h 299258"/>
              <a:gd name="connsiteX2" fmla="*/ 889461 w 889461"/>
              <a:gd name="connsiteY2" fmla="*/ 299258 h 299258"/>
              <a:gd name="connsiteX0" fmla="*/ 0 w 1487977"/>
              <a:gd name="connsiteY0" fmla="*/ 0 h 299258"/>
              <a:gd name="connsiteX1" fmla="*/ 266007 w 1487977"/>
              <a:gd name="connsiteY1" fmla="*/ 299258 h 299258"/>
              <a:gd name="connsiteX2" fmla="*/ 1487977 w 1487977"/>
              <a:gd name="connsiteY2" fmla="*/ 299258 h 299258"/>
              <a:gd name="connsiteX0" fmla="*/ 0 w 2119744"/>
              <a:gd name="connsiteY0" fmla="*/ 0 h 299258"/>
              <a:gd name="connsiteX1" fmla="*/ 266007 w 2119744"/>
              <a:gd name="connsiteY1" fmla="*/ 299258 h 299258"/>
              <a:gd name="connsiteX2" fmla="*/ 2119744 w 2119744"/>
              <a:gd name="connsiteY2" fmla="*/ 299258 h 29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9744" h="299258">
                <a:moveTo>
                  <a:pt x="0" y="0"/>
                </a:moveTo>
                <a:lnTo>
                  <a:pt x="266007" y="299258"/>
                </a:lnTo>
                <a:lnTo>
                  <a:pt x="2119744" y="299258"/>
                </a:lnTo>
              </a:path>
            </a:pathLst>
          </a:custGeom>
          <a:noFill/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フリーフォーム 118">
            <a:extLst>
              <a:ext uri="{FF2B5EF4-FFF2-40B4-BE49-F238E27FC236}">
                <a16:creationId xmlns:a16="http://schemas.microsoft.com/office/drawing/2014/main" id="{375F5E57-4AFB-1844-B897-584687B71269}"/>
              </a:ext>
            </a:extLst>
          </p:cNvPr>
          <p:cNvSpPr/>
          <p:nvPr/>
        </p:nvSpPr>
        <p:spPr>
          <a:xfrm>
            <a:off x="2639523" y="6977940"/>
            <a:ext cx="2857473" cy="1192939"/>
          </a:xfrm>
          <a:custGeom>
            <a:avLst/>
            <a:gdLst>
              <a:gd name="connsiteX0" fmla="*/ 0 w 889461"/>
              <a:gd name="connsiteY0" fmla="*/ 0 h 299258"/>
              <a:gd name="connsiteX1" fmla="*/ 266007 w 889461"/>
              <a:gd name="connsiteY1" fmla="*/ 299258 h 299258"/>
              <a:gd name="connsiteX2" fmla="*/ 889461 w 889461"/>
              <a:gd name="connsiteY2" fmla="*/ 299258 h 299258"/>
              <a:gd name="connsiteX0" fmla="*/ 0 w 1487977"/>
              <a:gd name="connsiteY0" fmla="*/ 0 h 299258"/>
              <a:gd name="connsiteX1" fmla="*/ 266007 w 1487977"/>
              <a:gd name="connsiteY1" fmla="*/ 299258 h 299258"/>
              <a:gd name="connsiteX2" fmla="*/ 1487977 w 1487977"/>
              <a:gd name="connsiteY2" fmla="*/ 299258 h 299258"/>
              <a:gd name="connsiteX0" fmla="*/ 0 w 2119744"/>
              <a:gd name="connsiteY0" fmla="*/ 0 h 299258"/>
              <a:gd name="connsiteX1" fmla="*/ 266007 w 2119744"/>
              <a:gd name="connsiteY1" fmla="*/ 299258 h 299258"/>
              <a:gd name="connsiteX2" fmla="*/ 2119744 w 2119744"/>
              <a:gd name="connsiteY2" fmla="*/ 299258 h 299258"/>
              <a:gd name="connsiteX0" fmla="*/ 0 w 3092333"/>
              <a:gd name="connsiteY0" fmla="*/ 0 h 299258"/>
              <a:gd name="connsiteX1" fmla="*/ 266007 w 3092333"/>
              <a:gd name="connsiteY1" fmla="*/ 299258 h 299258"/>
              <a:gd name="connsiteX2" fmla="*/ 3092333 w 3092333"/>
              <a:gd name="connsiteY2" fmla="*/ 299258 h 299258"/>
              <a:gd name="connsiteX0" fmla="*/ 0 w 3092333"/>
              <a:gd name="connsiteY0" fmla="*/ 0 h 299258"/>
              <a:gd name="connsiteX1" fmla="*/ 24274 w 3092333"/>
              <a:gd name="connsiteY1" fmla="*/ 25785 h 299258"/>
              <a:gd name="connsiteX2" fmla="*/ 266007 w 3092333"/>
              <a:gd name="connsiteY2" fmla="*/ 299258 h 299258"/>
              <a:gd name="connsiteX3" fmla="*/ 3092333 w 3092333"/>
              <a:gd name="connsiteY3" fmla="*/ 299258 h 299258"/>
              <a:gd name="connsiteX0" fmla="*/ 0 w 3102903"/>
              <a:gd name="connsiteY0" fmla="*/ 0 h 409273"/>
              <a:gd name="connsiteX1" fmla="*/ 34844 w 3102903"/>
              <a:gd name="connsiteY1" fmla="*/ 135800 h 409273"/>
              <a:gd name="connsiteX2" fmla="*/ 276577 w 3102903"/>
              <a:gd name="connsiteY2" fmla="*/ 409273 h 409273"/>
              <a:gd name="connsiteX3" fmla="*/ 3102903 w 3102903"/>
              <a:gd name="connsiteY3" fmla="*/ 409273 h 409273"/>
              <a:gd name="connsiteX0" fmla="*/ 0 w 3102903"/>
              <a:gd name="connsiteY0" fmla="*/ 0 h 409273"/>
              <a:gd name="connsiteX1" fmla="*/ 3136 w 3102903"/>
              <a:gd name="connsiteY1" fmla="*/ 111192 h 409273"/>
              <a:gd name="connsiteX2" fmla="*/ 276577 w 3102903"/>
              <a:gd name="connsiteY2" fmla="*/ 409273 h 409273"/>
              <a:gd name="connsiteX3" fmla="*/ 3102903 w 3102903"/>
              <a:gd name="connsiteY3" fmla="*/ 409273 h 409273"/>
              <a:gd name="connsiteX0" fmla="*/ 871 w 3103774"/>
              <a:gd name="connsiteY0" fmla="*/ 0 h 409273"/>
              <a:gd name="connsiteX1" fmla="*/ 243 w 3103774"/>
              <a:gd name="connsiteY1" fmla="*/ 112223 h 409273"/>
              <a:gd name="connsiteX2" fmla="*/ 277448 w 3103774"/>
              <a:gd name="connsiteY2" fmla="*/ 409273 h 409273"/>
              <a:gd name="connsiteX3" fmla="*/ 3103774 w 3103774"/>
              <a:gd name="connsiteY3" fmla="*/ 409273 h 409273"/>
              <a:gd name="connsiteX0" fmla="*/ 0 w 3117955"/>
              <a:gd name="connsiteY0" fmla="*/ 0 h 410304"/>
              <a:gd name="connsiteX1" fmla="*/ 14424 w 3117955"/>
              <a:gd name="connsiteY1" fmla="*/ 113254 h 410304"/>
              <a:gd name="connsiteX2" fmla="*/ 291629 w 3117955"/>
              <a:gd name="connsiteY2" fmla="*/ 410304 h 410304"/>
              <a:gd name="connsiteX3" fmla="*/ 3117955 w 3117955"/>
              <a:gd name="connsiteY3" fmla="*/ 410304 h 410304"/>
              <a:gd name="connsiteX0" fmla="*/ 0 w 3110429"/>
              <a:gd name="connsiteY0" fmla="*/ 0 h 410304"/>
              <a:gd name="connsiteX1" fmla="*/ 6898 w 3110429"/>
              <a:gd name="connsiteY1" fmla="*/ 113254 h 410304"/>
              <a:gd name="connsiteX2" fmla="*/ 284103 w 3110429"/>
              <a:gd name="connsiteY2" fmla="*/ 410304 h 410304"/>
              <a:gd name="connsiteX3" fmla="*/ 3110429 w 3110429"/>
              <a:gd name="connsiteY3" fmla="*/ 410304 h 410304"/>
              <a:gd name="connsiteX0" fmla="*/ 0 w 3110429"/>
              <a:gd name="connsiteY0" fmla="*/ 0 h 409273"/>
              <a:gd name="connsiteX1" fmla="*/ 6898 w 3110429"/>
              <a:gd name="connsiteY1" fmla="*/ 112223 h 409273"/>
              <a:gd name="connsiteX2" fmla="*/ 284103 w 3110429"/>
              <a:gd name="connsiteY2" fmla="*/ 409273 h 409273"/>
              <a:gd name="connsiteX3" fmla="*/ 3110429 w 3110429"/>
              <a:gd name="connsiteY3" fmla="*/ 409273 h 409273"/>
              <a:gd name="connsiteX0" fmla="*/ 0 w 3110429"/>
              <a:gd name="connsiteY0" fmla="*/ 0 h 408242"/>
              <a:gd name="connsiteX1" fmla="*/ 6898 w 3110429"/>
              <a:gd name="connsiteY1" fmla="*/ 111192 h 408242"/>
              <a:gd name="connsiteX2" fmla="*/ 284103 w 3110429"/>
              <a:gd name="connsiteY2" fmla="*/ 408242 h 408242"/>
              <a:gd name="connsiteX3" fmla="*/ 3110429 w 3110429"/>
              <a:gd name="connsiteY3" fmla="*/ 408242 h 408242"/>
              <a:gd name="connsiteX0" fmla="*/ 0 w 3117956"/>
              <a:gd name="connsiteY0" fmla="*/ 0 h 407211"/>
              <a:gd name="connsiteX1" fmla="*/ 14425 w 3117956"/>
              <a:gd name="connsiteY1" fmla="*/ 110161 h 407211"/>
              <a:gd name="connsiteX2" fmla="*/ 291630 w 3117956"/>
              <a:gd name="connsiteY2" fmla="*/ 407211 h 407211"/>
              <a:gd name="connsiteX3" fmla="*/ 3117956 w 3117956"/>
              <a:gd name="connsiteY3" fmla="*/ 407211 h 407211"/>
              <a:gd name="connsiteX0" fmla="*/ 0 w 3114193"/>
              <a:gd name="connsiteY0" fmla="*/ 0 h 405149"/>
              <a:gd name="connsiteX1" fmla="*/ 10662 w 3114193"/>
              <a:gd name="connsiteY1" fmla="*/ 108099 h 405149"/>
              <a:gd name="connsiteX2" fmla="*/ 287867 w 3114193"/>
              <a:gd name="connsiteY2" fmla="*/ 405149 h 405149"/>
              <a:gd name="connsiteX3" fmla="*/ 3114193 w 3114193"/>
              <a:gd name="connsiteY3" fmla="*/ 405149 h 405149"/>
              <a:gd name="connsiteX0" fmla="*/ 0 w 3114193"/>
              <a:gd name="connsiteY0" fmla="*/ 0 h 406386"/>
              <a:gd name="connsiteX1" fmla="*/ 10662 w 3114193"/>
              <a:gd name="connsiteY1" fmla="*/ 108099 h 406386"/>
              <a:gd name="connsiteX2" fmla="*/ 274320 w 3114193"/>
              <a:gd name="connsiteY2" fmla="*/ 406386 h 406386"/>
              <a:gd name="connsiteX3" fmla="*/ 3114193 w 3114193"/>
              <a:gd name="connsiteY3" fmla="*/ 405149 h 406386"/>
              <a:gd name="connsiteX0" fmla="*/ 269 w 3103837"/>
              <a:gd name="connsiteY0" fmla="*/ 0 h 406386"/>
              <a:gd name="connsiteX1" fmla="*/ 306 w 3103837"/>
              <a:gd name="connsiteY1" fmla="*/ 108099 h 406386"/>
              <a:gd name="connsiteX2" fmla="*/ 263964 w 3103837"/>
              <a:gd name="connsiteY2" fmla="*/ 406386 h 406386"/>
              <a:gd name="connsiteX3" fmla="*/ 3103837 w 3103837"/>
              <a:gd name="connsiteY3" fmla="*/ 405149 h 406386"/>
              <a:gd name="connsiteX0" fmla="*/ 0 w 3110873"/>
              <a:gd name="connsiteY0" fmla="*/ 0 h 406386"/>
              <a:gd name="connsiteX1" fmla="*/ 7342 w 3110873"/>
              <a:gd name="connsiteY1" fmla="*/ 108099 h 406386"/>
              <a:gd name="connsiteX2" fmla="*/ 271000 w 3110873"/>
              <a:gd name="connsiteY2" fmla="*/ 406386 h 406386"/>
              <a:gd name="connsiteX3" fmla="*/ 3110873 w 3110873"/>
              <a:gd name="connsiteY3" fmla="*/ 405149 h 406386"/>
              <a:gd name="connsiteX0" fmla="*/ 3746 w 3103660"/>
              <a:gd name="connsiteY0" fmla="*/ 0 h 405385"/>
              <a:gd name="connsiteX1" fmla="*/ 129 w 3103660"/>
              <a:gd name="connsiteY1" fmla="*/ 107098 h 405385"/>
              <a:gd name="connsiteX2" fmla="*/ 263787 w 3103660"/>
              <a:gd name="connsiteY2" fmla="*/ 405385 h 405385"/>
              <a:gd name="connsiteX3" fmla="*/ 3103660 w 3103660"/>
              <a:gd name="connsiteY3" fmla="*/ 404148 h 405385"/>
              <a:gd name="connsiteX0" fmla="*/ 0 w 3107219"/>
              <a:gd name="connsiteY0" fmla="*/ 0 h 405385"/>
              <a:gd name="connsiteX1" fmla="*/ 3688 w 3107219"/>
              <a:gd name="connsiteY1" fmla="*/ 107098 h 405385"/>
              <a:gd name="connsiteX2" fmla="*/ 267346 w 3107219"/>
              <a:gd name="connsiteY2" fmla="*/ 405385 h 405385"/>
              <a:gd name="connsiteX3" fmla="*/ 3107219 w 3107219"/>
              <a:gd name="connsiteY3" fmla="*/ 404148 h 405385"/>
              <a:gd name="connsiteX0" fmla="*/ 2678 w 3103687"/>
              <a:gd name="connsiteY0" fmla="*/ 0 h 356059"/>
              <a:gd name="connsiteX1" fmla="*/ 156 w 3103687"/>
              <a:gd name="connsiteY1" fmla="*/ 57772 h 356059"/>
              <a:gd name="connsiteX2" fmla="*/ 263814 w 3103687"/>
              <a:gd name="connsiteY2" fmla="*/ 356059 h 356059"/>
              <a:gd name="connsiteX3" fmla="*/ 3103687 w 3103687"/>
              <a:gd name="connsiteY3" fmla="*/ 354822 h 356059"/>
              <a:gd name="connsiteX0" fmla="*/ 0 w 3104730"/>
              <a:gd name="connsiteY0" fmla="*/ 0 h 355040"/>
              <a:gd name="connsiteX1" fmla="*/ 1199 w 3104730"/>
              <a:gd name="connsiteY1" fmla="*/ 56753 h 355040"/>
              <a:gd name="connsiteX2" fmla="*/ 264857 w 3104730"/>
              <a:gd name="connsiteY2" fmla="*/ 355040 h 355040"/>
              <a:gd name="connsiteX3" fmla="*/ 3104730 w 3104730"/>
              <a:gd name="connsiteY3" fmla="*/ 353803 h 35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730" h="355040">
                <a:moveTo>
                  <a:pt x="0" y="0"/>
                </a:moveTo>
                <a:cubicBezTo>
                  <a:pt x="1045" y="37064"/>
                  <a:pt x="154" y="19689"/>
                  <a:pt x="1199" y="56753"/>
                </a:cubicBezTo>
                <a:lnTo>
                  <a:pt x="264857" y="355040"/>
                </a:lnTo>
                <a:lnTo>
                  <a:pt x="3104730" y="353803"/>
                </a:lnTo>
              </a:path>
            </a:pathLst>
          </a:custGeom>
          <a:noFill/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フリーフォーム 145">
            <a:extLst>
              <a:ext uri="{FF2B5EF4-FFF2-40B4-BE49-F238E27FC236}">
                <a16:creationId xmlns:a16="http://schemas.microsoft.com/office/drawing/2014/main" id="{DF12F39A-BEA1-3C41-B04A-28F8165AD12A}"/>
              </a:ext>
            </a:extLst>
          </p:cNvPr>
          <p:cNvSpPr/>
          <p:nvPr/>
        </p:nvSpPr>
        <p:spPr>
          <a:xfrm>
            <a:off x="2649725" y="7177204"/>
            <a:ext cx="575689" cy="249590"/>
          </a:xfrm>
          <a:custGeom>
            <a:avLst/>
            <a:gdLst>
              <a:gd name="connsiteX0" fmla="*/ 0 w 889461"/>
              <a:gd name="connsiteY0" fmla="*/ 0 h 299258"/>
              <a:gd name="connsiteX1" fmla="*/ 266007 w 889461"/>
              <a:gd name="connsiteY1" fmla="*/ 299258 h 299258"/>
              <a:gd name="connsiteX2" fmla="*/ 889461 w 889461"/>
              <a:gd name="connsiteY2" fmla="*/ 299258 h 299258"/>
              <a:gd name="connsiteX0" fmla="*/ 0 w 1487977"/>
              <a:gd name="connsiteY0" fmla="*/ 0 h 299258"/>
              <a:gd name="connsiteX1" fmla="*/ 266007 w 1487977"/>
              <a:gd name="connsiteY1" fmla="*/ 299258 h 299258"/>
              <a:gd name="connsiteX2" fmla="*/ 1487977 w 1487977"/>
              <a:gd name="connsiteY2" fmla="*/ 299258 h 299258"/>
              <a:gd name="connsiteX0" fmla="*/ 0 w 687953"/>
              <a:gd name="connsiteY0" fmla="*/ 0 h 309378"/>
              <a:gd name="connsiteX1" fmla="*/ 266007 w 687953"/>
              <a:gd name="connsiteY1" fmla="*/ 299258 h 309378"/>
              <a:gd name="connsiteX2" fmla="*/ 687953 w 687953"/>
              <a:gd name="connsiteY2" fmla="*/ 309378 h 309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7953" h="309378">
                <a:moveTo>
                  <a:pt x="0" y="0"/>
                </a:moveTo>
                <a:lnTo>
                  <a:pt x="266007" y="299258"/>
                </a:lnTo>
                <a:lnTo>
                  <a:pt x="687953" y="309378"/>
                </a:lnTo>
              </a:path>
            </a:pathLst>
          </a:custGeom>
          <a:noFill/>
          <a:ln w="254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4E3AF301-24AD-A646-8619-E7524465ED65}"/>
              </a:ext>
            </a:extLst>
          </p:cNvPr>
          <p:cNvSpPr txBox="1"/>
          <p:nvPr/>
        </p:nvSpPr>
        <p:spPr>
          <a:xfrm>
            <a:off x="729455" y="4517705"/>
            <a:ext cx="1403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Protocol 2</a:t>
            </a:r>
            <a:endParaRPr kumimoji="1"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F376A0AE-43B2-1348-B3A8-C6D81F3DE992}"/>
              </a:ext>
            </a:extLst>
          </p:cNvPr>
          <p:cNvSpPr txBox="1"/>
          <p:nvPr/>
        </p:nvSpPr>
        <p:spPr>
          <a:xfrm>
            <a:off x="1646351" y="4929280"/>
            <a:ext cx="80389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50" dirty="0">
                <a:latin typeface="Arial" panose="020B0604020202020204" pitchFamily="34" charset="0"/>
                <a:cs typeface="Arial" panose="020B0604020202020204" pitchFamily="34" charset="0"/>
              </a:rPr>
              <a:t>Surgery</a:t>
            </a:r>
            <a:endParaRPr kumimoji="1" lang="ja-JP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44C5DF3E-13DF-E843-B2BD-75AFC80E7812}"/>
              </a:ext>
            </a:extLst>
          </p:cNvPr>
          <p:cNvSpPr txBox="1"/>
          <p:nvPr/>
        </p:nvSpPr>
        <p:spPr>
          <a:xfrm>
            <a:off x="5002966" y="4946501"/>
            <a:ext cx="980606" cy="3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50" dirty="0">
                <a:latin typeface="Arial" panose="020B0604020202020204" pitchFamily="34" charset="0"/>
                <a:cs typeface="Arial" panose="020B0604020202020204" pitchFamily="34" charset="0"/>
              </a:rPr>
              <a:t>14 days</a:t>
            </a:r>
            <a:endParaRPr kumimoji="1" lang="ja-JP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EC9B3C78-6785-5147-954C-089184852175}"/>
              </a:ext>
            </a:extLst>
          </p:cNvPr>
          <p:cNvSpPr txBox="1"/>
          <p:nvPr/>
        </p:nvSpPr>
        <p:spPr>
          <a:xfrm>
            <a:off x="3086833" y="4946502"/>
            <a:ext cx="352936" cy="264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885AC87E-A92A-FA4F-A7A8-9C36D13DB539}"/>
              </a:ext>
            </a:extLst>
          </p:cNvPr>
          <p:cNvSpPr txBox="1"/>
          <p:nvPr/>
        </p:nvSpPr>
        <p:spPr>
          <a:xfrm>
            <a:off x="3700691" y="4946502"/>
            <a:ext cx="352936" cy="264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5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kumimoji="1" lang="ja-JP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F5A8FADB-9608-7E4B-A24F-6629BD946F4F}"/>
              </a:ext>
            </a:extLst>
          </p:cNvPr>
          <p:cNvSpPr txBox="1"/>
          <p:nvPr/>
        </p:nvSpPr>
        <p:spPr>
          <a:xfrm>
            <a:off x="4345305" y="4946502"/>
            <a:ext cx="352936" cy="264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5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kumimoji="1" lang="ja-JP" alt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83FDA588-76CA-1541-BCCB-FCED0716FE9D}"/>
              </a:ext>
            </a:extLst>
          </p:cNvPr>
          <p:cNvSpPr txBox="1"/>
          <p:nvPr/>
        </p:nvSpPr>
        <p:spPr>
          <a:xfrm>
            <a:off x="655759" y="5376322"/>
            <a:ext cx="1053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Sham + Veh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= 24)</a:t>
            </a:r>
          </a:p>
        </p:txBody>
      </p: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6E401234-973E-264A-9251-228387F91B1B}"/>
              </a:ext>
            </a:extLst>
          </p:cNvPr>
          <p:cNvCxnSpPr>
            <a:cxnSpLocks/>
            <a:endCxn id="113" idx="6"/>
          </p:cNvCxnSpPr>
          <p:nvPr/>
        </p:nvCxnSpPr>
        <p:spPr>
          <a:xfrm flipV="1">
            <a:off x="2417599" y="5617925"/>
            <a:ext cx="904102" cy="7318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円/楕円 112">
            <a:extLst>
              <a:ext uri="{FF2B5EF4-FFF2-40B4-BE49-F238E27FC236}">
                <a16:creationId xmlns:a16="http://schemas.microsoft.com/office/drawing/2014/main" id="{E96377F0-C3E7-3644-8079-8205952E22A5}"/>
              </a:ext>
            </a:extLst>
          </p:cNvPr>
          <p:cNvSpPr>
            <a:spLocks noChangeAspect="1"/>
          </p:cNvSpPr>
          <p:nvPr/>
        </p:nvSpPr>
        <p:spPr>
          <a:xfrm>
            <a:off x="3213701" y="5563925"/>
            <a:ext cx="108000" cy="108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pic>
        <p:nvPicPr>
          <p:cNvPr id="116" name="図 115">
            <a:extLst>
              <a:ext uri="{FF2B5EF4-FFF2-40B4-BE49-F238E27FC236}">
                <a16:creationId xmlns:a16="http://schemas.microsoft.com/office/drawing/2014/main" id="{5F815892-8E9E-2E42-B509-38E69A58F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4893" y="5381055"/>
            <a:ext cx="851118" cy="488370"/>
          </a:xfrm>
          <a:prstGeom prst="rect">
            <a:avLst/>
          </a:prstGeom>
        </p:spPr>
      </p:pic>
      <p:sp>
        <p:nvSpPr>
          <p:cNvPr id="130" name="フリーフォーム 129">
            <a:extLst>
              <a:ext uri="{FF2B5EF4-FFF2-40B4-BE49-F238E27FC236}">
                <a16:creationId xmlns:a16="http://schemas.microsoft.com/office/drawing/2014/main" id="{F914C8B0-CD43-264D-8752-27FEC81AFB8E}"/>
              </a:ext>
            </a:extLst>
          </p:cNvPr>
          <p:cNvSpPr/>
          <p:nvPr/>
        </p:nvSpPr>
        <p:spPr>
          <a:xfrm>
            <a:off x="2641407" y="5625244"/>
            <a:ext cx="1245160" cy="241426"/>
          </a:xfrm>
          <a:custGeom>
            <a:avLst/>
            <a:gdLst>
              <a:gd name="connsiteX0" fmla="*/ 0 w 889461"/>
              <a:gd name="connsiteY0" fmla="*/ 0 h 299258"/>
              <a:gd name="connsiteX1" fmla="*/ 266007 w 889461"/>
              <a:gd name="connsiteY1" fmla="*/ 299258 h 299258"/>
              <a:gd name="connsiteX2" fmla="*/ 889461 w 889461"/>
              <a:gd name="connsiteY2" fmla="*/ 299258 h 299258"/>
              <a:gd name="connsiteX0" fmla="*/ 0 w 1487977"/>
              <a:gd name="connsiteY0" fmla="*/ 0 h 299258"/>
              <a:gd name="connsiteX1" fmla="*/ 266007 w 1487977"/>
              <a:gd name="connsiteY1" fmla="*/ 299258 h 299258"/>
              <a:gd name="connsiteX2" fmla="*/ 1487977 w 1487977"/>
              <a:gd name="connsiteY2" fmla="*/ 299258 h 29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87977" h="299258">
                <a:moveTo>
                  <a:pt x="0" y="0"/>
                </a:moveTo>
                <a:lnTo>
                  <a:pt x="266007" y="299258"/>
                </a:lnTo>
                <a:lnTo>
                  <a:pt x="1487977" y="299258"/>
                </a:lnTo>
              </a:path>
            </a:pathLst>
          </a:custGeom>
          <a:noFill/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フリーフォーム 130">
            <a:extLst>
              <a:ext uri="{FF2B5EF4-FFF2-40B4-BE49-F238E27FC236}">
                <a16:creationId xmlns:a16="http://schemas.microsoft.com/office/drawing/2014/main" id="{9A9098FD-84DB-1C47-8C79-8FAC8094201B}"/>
              </a:ext>
            </a:extLst>
          </p:cNvPr>
          <p:cNvSpPr/>
          <p:nvPr/>
        </p:nvSpPr>
        <p:spPr>
          <a:xfrm>
            <a:off x="2641407" y="5627877"/>
            <a:ext cx="1876928" cy="490787"/>
          </a:xfrm>
          <a:custGeom>
            <a:avLst/>
            <a:gdLst>
              <a:gd name="connsiteX0" fmla="*/ 0 w 889461"/>
              <a:gd name="connsiteY0" fmla="*/ 0 h 299258"/>
              <a:gd name="connsiteX1" fmla="*/ 266007 w 889461"/>
              <a:gd name="connsiteY1" fmla="*/ 299258 h 299258"/>
              <a:gd name="connsiteX2" fmla="*/ 889461 w 889461"/>
              <a:gd name="connsiteY2" fmla="*/ 299258 h 299258"/>
              <a:gd name="connsiteX0" fmla="*/ 0 w 1487977"/>
              <a:gd name="connsiteY0" fmla="*/ 0 h 299258"/>
              <a:gd name="connsiteX1" fmla="*/ 266007 w 1487977"/>
              <a:gd name="connsiteY1" fmla="*/ 299258 h 299258"/>
              <a:gd name="connsiteX2" fmla="*/ 1487977 w 1487977"/>
              <a:gd name="connsiteY2" fmla="*/ 299258 h 299258"/>
              <a:gd name="connsiteX0" fmla="*/ 0 w 2119744"/>
              <a:gd name="connsiteY0" fmla="*/ 0 h 299258"/>
              <a:gd name="connsiteX1" fmla="*/ 266007 w 2119744"/>
              <a:gd name="connsiteY1" fmla="*/ 299258 h 299258"/>
              <a:gd name="connsiteX2" fmla="*/ 2119744 w 2119744"/>
              <a:gd name="connsiteY2" fmla="*/ 299258 h 29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19744" h="299258">
                <a:moveTo>
                  <a:pt x="0" y="0"/>
                </a:moveTo>
                <a:lnTo>
                  <a:pt x="266007" y="299258"/>
                </a:lnTo>
                <a:lnTo>
                  <a:pt x="2119744" y="299258"/>
                </a:lnTo>
              </a:path>
            </a:pathLst>
          </a:custGeom>
          <a:noFill/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フリーフォーム 131">
            <a:extLst>
              <a:ext uri="{FF2B5EF4-FFF2-40B4-BE49-F238E27FC236}">
                <a16:creationId xmlns:a16="http://schemas.microsoft.com/office/drawing/2014/main" id="{02309AD1-2AD8-084E-B899-A7732FFC92B8}"/>
              </a:ext>
            </a:extLst>
          </p:cNvPr>
          <p:cNvSpPr/>
          <p:nvPr/>
        </p:nvSpPr>
        <p:spPr>
          <a:xfrm>
            <a:off x="2641407" y="5632515"/>
            <a:ext cx="2846062" cy="761322"/>
          </a:xfrm>
          <a:custGeom>
            <a:avLst/>
            <a:gdLst>
              <a:gd name="connsiteX0" fmla="*/ 0 w 889461"/>
              <a:gd name="connsiteY0" fmla="*/ 0 h 299258"/>
              <a:gd name="connsiteX1" fmla="*/ 266007 w 889461"/>
              <a:gd name="connsiteY1" fmla="*/ 299258 h 299258"/>
              <a:gd name="connsiteX2" fmla="*/ 889461 w 889461"/>
              <a:gd name="connsiteY2" fmla="*/ 299258 h 299258"/>
              <a:gd name="connsiteX0" fmla="*/ 0 w 1487977"/>
              <a:gd name="connsiteY0" fmla="*/ 0 h 299258"/>
              <a:gd name="connsiteX1" fmla="*/ 266007 w 1487977"/>
              <a:gd name="connsiteY1" fmla="*/ 299258 h 299258"/>
              <a:gd name="connsiteX2" fmla="*/ 1487977 w 1487977"/>
              <a:gd name="connsiteY2" fmla="*/ 299258 h 299258"/>
              <a:gd name="connsiteX0" fmla="*/ 0 w 2119744"/>
              <a:gd name="connsiteY0" fmla="*/ 0 h 299258"/>
              <a:gd name="connsiteX1" fmla="*/ 266007 w 2119744"/>
              <a:gd name="connsiteY1" fmla="*/ 299258 h 299258"/>
              <a:gd name="connsiteX2" fmla="*/ 2119744 w 2119744"/>
              <a:gd name="connsiteY2" fmla="*/ 299258 h 299258"/>
              <a:gd name="connsiteX0" fmla="*/ 0 w 3092333"/>
              <a:gd name="connsiteY0" fmla="*/ 0 h 299258"/>
              <a:gd name="connsiteX1" fmla="*/ 266007 w 3092333"/>
              <a:gd name="connsiteY1" fmla="*/ 299258 h 299258"/>
              <a:gd name="connsiteX2" fmla="*/ 3092333 w 3092333"/>
              <a:gd name="connsiteY2" fmla="*/ 299258 h 29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92333" h="299258">
                <a:moveTo>
                  <a:pt x="0" y="0"/>
                </a:moveTo>
                <a:lnTo>
                  <a:pt x="266007" y="299258"/>
                </a:lnTo>
                <a:lnTo>
                  <a:pt x="3092333" y="299258"/>
                </a:lnTo>
              </a:path>
            </a:pathLst>
          </a:custGeom>
          <a:noFill/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円/楕円 135">
            <a:extLst>
              <a:ext uri="{FF2B5EF4-FFF2-40B4-BE49-F238E27FC236}">
                <a16:creationId xmlns:a16="http://schemas.microsoft.com/office/drawing/2014/main" id="{1E445D56-BB73-8E4B-BF64-AB09F23CB6E3}"/>
              </a:ext>
            </a:extLst>
          </p:cNvPr>
          <p:cNvSpPr>
            <a:spLocks noChangeAspect="1"/>
          </p:cNvSpPr>
          <p:nvPr/>
        </p:nvSpPr>
        <p:spPr>
          <a:xfrm>
            <a:off x="3832567" y="5812670"/>
            <a:ext cx="108000" cy="108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37" name="円/楕円 136">
            <a:extLst>
              <a:ext uri="{FF2B5EF4-FFF2-40B4-BE49-F238E27FC236}">
                <a16:creationId xmlns:a16="http://schemas.microsoft.com/office/drawing/2014/main" id="{ED20AA56-E7E0-E447-8957-62482528CB44}"/>
              </a:ext>
            </a:extLst>
          </p:cNvPr>
          <p:cNvSpPr>
            <a:spLocks noChangeAspect="1"/>
          </p:cNvSpPr>
          <p:nvPr/>
        </p:nvSpPr>
        <p:spPr>
          <a:xfrm>
            <a:off x="4467773" y="6058153"/>
            <a:ext cx="108000" cy="108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38" name="円/楕円 137">
            <a:extLst>
              <a:ext uri="{FF2B5EF4-FFF2-40B4-BE49-F238E27FC236}">
                <a16:creationId xmlns:a16="http://schemas.microsoft.com/office/drawing/2014/main" id="{E5860A3F-9AE7-E147-B901-07ABCC684015}"/>
              </a:ext>
            </a:extLst>
          </p:cNvPr>
          <p:cNvSpPr>
            <a:spLocks noChangeAspect="1"/>
          </p:cNvSpPr>
          <p:nvPr/>
        </p:nvSpPr>
        <p:spPr>
          <a:xfrm>
            <a:off x="5439269" y="6339838"/>
            <a:ext cx="108000" cy="1080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E2543D4C-579E-AC41-9F73-2ECFA6D2A253}"/>
              </a:ext>
            </a:extLst>
          </p:cNvPr>
          <p:cNvGrpSpPr/>
          <p:nvPr/>
        </p:nvGrpSpPr>
        <p:grpSpPr>
          <a:xfrm>
            <a:off x="1661450" y="6091903"/>
            <a:ext cx="847369" cy="435270"/>
            <a:chOff x="3559265" y="3814138"/>
            <a:chExt cx="1283997" cy="659552"/>
          </a:xfrm>
        </p:grpSpPr>
        <p:sp>
          <p:nvSpPr>
            <p:cNvPr id="140" name="四角形吹き出し 139">
              <a:extLst>
                <a:ext uri="{FF2B5EF4-FFF2-40B4-BE49-F238E27FC236}">
                  <a16:creationId xmlns:a16="http://schemas.microsoft.com/office/drawing/2014/main" id="{B5C34FD7-E831-1D48-85BC-A035E13DE139}"/>
                </a:ext>
              </a:extLst>
            </p:cNvPr>
            <p:cNvSpPr/>
            <p:nvPr/>
          </p:nvSpPr>
          <p:spPr>
            <a:xfrm>
              <a:off x="3559265" y="3814138"/>
              <a:ext cx="1277478" cy="642922"/>
            </a:xfrm>
            <a:prstGeom prst="wedgeRectCallout">
              <a:avLst>
                <a:gd name="adj1" fmla="val 56278"/>
                <a:gd name="adj2" fmla="val -122153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7220E29F-8068-FE44-9481-3AD77A4CD5E4}"/>
                </a:ext>
              </a:extLst>
            </p:cNvPr>
            <p:cNvSpPr txBox="1"/>
            <p:nvPr/>
          </p:nvSpPr>
          <p:spPr>
            <a:xfrm>
              <a:off x="3565786" y="3820779"/>
              <a:ext cx="1277476" cy="652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Randomly</a:t>
              </a:r>
            </a:p>
            <a:p>
              <a:pPr algn="ctr"/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divided</a:t>
              </a:r>
              <a:endParaRPr kumimoji="1" lang="ja-JP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DD51896C-34D8-014F-9EDD-87F5B0E9DFFC}"/>
              </a:ext>
            </a:extLst>
          </p:cNvPr>
          <p:cNvSpPr txBox="1"/>
          <p:nvPr/>
        </p:nvSpPr>
        <p:spPr>
          <a:xfrm>
            <a:off x="747272" y="6712973"/>
            <a:ext cx="856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MI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= 52)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3" name="直線コネクタ 142">
            <a:extLst>
              <a:ext uri="{FF2B5EF4-FFF2-40B4-BE49-F238E27FC236}">
                <a16:creationId xmlns:a16="http://schemas.microsoft.com/office/drawing/2014/main" id="{4FD07150-B2BB-554A-98B8-117F56B3EB3E}"/>
              </a:ext>
            </a:extLst>
          </p:cNvPr>
          <p:cNvCxnSpPr>
            <a:cxnSpLocks/>
          </p:cNvCxnSpPr>
          <p:nvPr/>
        </p:nvCxnSpPr>
        <p:spPr>
          <a:xfrm>
            <a:off x="2333182" y="6974433"/>
            <a:ext cx="3188350" cy="0"/>
          </a:xfrm>
          <a:prstGeom prst="line">
            <a:avLst/>
          </a:prstGeom>
          <a:ln w="254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円/楕円 143">
            <a:extLst>
              <a:ext uri="{FF2B5EF4-FFF2-40B4-BE49-F238E27FC236}">
                <a16:creationId xmlns:a16="http://schemas.microsoft.com/office/drawing/2014/main" id="{791CC105-4AD0-4648-B34D-EF9F78EC6C7A}"/>
              </a:ext>
            </a:extLst>
          </p:cNvPr>
          <p:cNvSpPr>
            <a:spLocks noChangeAspect="1"/>
          </p:cNvSpPr>
          <p:nvPr/>
        </p:nvSpPr>
        <p:spPr>
          <a:xfrm>
            <a:off x="5439269" y="6919945"/>
            <a:ext cx="108000" cy="1080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pic>
        <p:nvPicPr>
          <p:cNvPr id="145" name="図 144">
            <a:extLst>
              <a:ext uri="{FF2B5EF4-FFF2-40B4-BE49-F238E27FC236}">
                <a16:creationId xmlns:a16="http://schemas.microsoft.com/office/drawing/2014/main" id="{016129D0-FC8B-0A48-AD00-67631EA29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2080" y="6730248"/>
            <a:ext cx="912437" cy="488369"/>
          </a:xfrm>
          <a:prstGeom prst="rect">
            <a:avLst/>
          </a:prstGeom>
        </p:spPr>
      </p:pic>
      <p:sp>
        <p:nvSpPr>
          <p:cNvPr id="115" name="円/楕円 114">
            <a:extLst>
              <a:ext uri="{FF2B5EF4-FFF2-40B4-BE49-F238E27FC236}">
                <a16:creationId xmlns:a16="http://schemas.microsoft.com/office/drawing/2014/main" id="{76134E20-664B-B94E-8751-D0751CFF8A37}"/>
              </a:ext>
            </a:extLst>
          </p:cNvPr>
          <p:cNvSpPr>
            <a:spLocks noChangeAspect="1"/>
          </p:cNvSpPr>
          <p:nvPr/>
        </p:nvSpPr>
        <p:spPr>
          <a:xfrm>
            <a:off x="3213701" y="7370057"/>
            <a:ext cx="108000" cy="108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20" name="円/楕円 119">
            <a:extLst>
              <a:ext uri="{FF2B5EF4-FFF2-40B4-BE49-F238E27FC236}">
                <a16:creationId xmlns:a16="http://schemas.microsoft.com/office/drawing/2014/main" id="{DCF65BA6-D5BD-8343-B2A0-CE2B822EB434}"/>
              </a:ext>
            </a:extLst>
          </p:cNvPr>
          <p:cNvSpPr>
            <a:spLocks noChangeAspect="1"/>
          </p:cNvSpPr>
          <p:nvPr/>
        </p:nvSpPr>
        <p:spPr>
          <a:xfrm>
            <a:off x="3829839" y="7581548"/>
            <a:ext cx="108000" cy="108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21" name="円/楕円 120">
            <a:extLst>
              <a:ext uri="{FF2B5EF4-FFF2-40B4-BE49-F238E27FC236}">
                <a16:creationId xmlns:a16="http://schemas.microsoft.com/office/drawing/2014/main" id="{F4350CDF-F5F5-F048-B3F6-87F5F0B84DF8}"/>
              </a:ext>
            </a:extLst>
          </p:cNvPr>
          <p:cNvSpPr>
            <a:spLocks noChangeAspect="1"/>
          </p:cNvSpPr>
          <p:nvPr/>
        </p:nvSpPr>
        <p:spPr>
          <a:xfrm>
            <a:off x="4465182" y="7833542"/>
            <a:ext cx="108000" cy="108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sp>
        <p:nvSpPr>
          <p:cNvPr id="122" name="円/楕円 121">
            <a:extLst>
              <a:ext uri="{FF2B5EF4-FFF2-40B4-BE49-F238E27FC236}">
                <a16:creationId xmlns:a16="http://schemas.microsoft.com/office/drawing/2014/main" id="{35339A72-6BB2-3A44-B37E-CAAF65B51EFF}"/>
              </a:ext>
            </a:extLst>
          </p:cNvPr>
          <p:cNvSpPr>
            <a:spLocks noChangeAspect="1"/>
          </p:cNvSpPr>
          <p:nvPr/>
        </p:nvSpPr>
        <p:spPr>
          <a:xfrm>
            <a:off x="5443571" y="8113728"/>
            <a:ext cx="108000" cy="108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350"/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E7ABD79-14DF-D948-91BF-12DF687A9B0F}"/>
              </a:ext>
            </a:extLst>
          </p:cNvPr>
          <p:cNvGrpSpPr/>
          <p:nvPr/>
        </p:nvGrpSpPr>
        <p:grpSpPr>
          <a:xfrm>
            <a:off x="1665754" y="7430061"/>
            <a:ext cx="847369" cy="435275"/>
            <a:chOff x="3559265" y="3718567"/>
            <a:chExt cx="1283997" cy="659560"/>
          </a:xfrm>
        </p:grpSpPr>
        <p:sp>
          <p:nvSpPr>
            <p:cNvPr id="152" name="四角形吹き出し 151">
              <a:extLst>
                <a:ext uri="{FF2B5EF4-FFF2-40B4-BE49-F238E27FC236}">
                  <a16:creationId xmlns:a16="http://schemas.microsoft.com/office/drawing/2014/main" id="{C852EF35-0B25-1F4D-8B87-D44526080406}"/>
                </a:ext>
              </a:extLst>
            </p:cNvPr>
            <p:cNvSpPr/>
            <p:nvPr/>
          </p:nvSpPr>
          <p:spPr>
            <a:xfrm>
              <a:off x="3559265" y="3718567"/>
              <a:ext cx="1277478" cy="642920"/>
            </a:xfrm>
            <a:prstGeom prst="wedgeRectCallout">
              <a:avLst>
                <a:gd name="adj1" fmla="val 56278"/>
                <a:gd name="adj2" fmla="val -122153"/>
              </a:avLst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53" name="テキスト ボックス 152">
              <a:extLst>
                <a:ext uri="{FF2B5EF4-FFF2-40B4-BE49-F238E27FC236}">
                  <a16:creationId xmlns:a16="http://schemas.microsoft.com/office/drawing/2014/main" id="{5681FBD9-D127-3146-BD27-55A083D45B60}"/>
                </a:ext>
              </a:extLst>
            </p:cNvPr>
            <p:cNvSpPr txBox="1"/>
            <p:nvPr/>
          </p:nvSpPr>
          <p:spPr>
            <a:xfrm>
              <a:off x="3565787" y="3725216"/>
              <a:ext cx="1277475" cy="652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Randomly</a:t>
              </a:r>
            </a:p>
            <a:p>
              <a:pPr algn="ctr"/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divided</a:t>
              </a:r>
              <a:endParaRPr kumimoji="1" lang="ja-JP" alt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436931CD-7A8A-3449-BECE-1EAE080DC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252248"/>
              </p:ext>
            </p:extLst>
          </p:nvPr>
        </p:nvGraphicFramePr>
        <p:xfrm>
          <a:off x="989481" y="3246538"/>
          <a:ext cx="4879306" cy="1036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8779">
                  <a:extLst>
                    <a:ext uri="{9D8B030D-6E8A-4147-A177-3AD203B41FA5}">
                      <a16:colId xmlns:a16="http://schemas.microsoft.com/office/drawing/2014/main" val="3938645665"/>
                    </a:ext>
                  </a:extLst>
                </a:gridCol>
                <a:gridCol w="935666">
                  <a:extLst>
                    <a:ext uri="{9D8B030D-6E8A-4147-A177-3AD203B41FA5}">
                      <a16:colId xmlns:a16="http://schemas.microsoft.com/office/drawing/2014/main" val="4108491971"/>
                    </a:ext>
                  </a:extLst>
                </a:gridCol>
                <a:gridCol w="297711">
                  <a:extLst>
                    <a:ext uri="{9D8B030D-6E8A-4147-A177-3AD203B41FA5}">
                      <a16:colId xmlns:a16="http://schemas.microsoft.com/office/drawing/2014/main" val="2275418167"/>
                    </a:ext>
                  </a:extLst>
                </a:gridCol>
                <a:gridCol w="1010093">
                  <a:extLst>
                    <a:ext uri="{9D8B030D-6E8A-4147-A177-3AD203B41FA5}">
                      <a16:colId xmlns:a16="http://schemas.microsoft.com/office/drawing/2014/main" val="3989475388"/>
                    </a:ext>
                  </a:extLst>
                </a:gridCol>
                <a:gridCol w="797057">
                  <a:extLst>
                    <a:ext uri="{9D8B030D-6E8A-4147-A177-3AD203B41FA5}">
                      <a16:colId xmlns:a16="http://schemas.microsoft.com/office/drawing/2014/main" val="741881697"/>
                    </a:ext>
                  </a:extLst>
                </a:gridCol>
              </a:tblGrid>
              <a:tr h="165137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Measurements</a:t>
                      </a:r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989314"/>
                  </a:ext>
                </a:extLst>
              </a:tr>
              <a:tr h="165137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Skeletal muscle fibrosis</a:t>
                      </a:r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8469771"/>
                  </a:ext>
                </a:extLst>
              </a:tr>
              <a:tr h="165137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Echocardiogram</a:t>
                      </a:r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288702"/>
                  </a:ext>
                </a:extLst>
              </a:tr>
              <a:tr h="165137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Immunoblotting</a:t>
                      </a:r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555639"/>
                  </a:ext>
                </a:extLst>
              </a:tr>
            </a:tbl>
          </a:graphicData>
        </a:graphic>
      </p:graphicFrame>
      <p:graphicFrame>
        <p:nvGraphicFramePr>
          <p:cNvPr id="67" name="表 66">
            <a:extLst>
              <a:ext uri="{FF2B5EF4-FFF2-40B4-BE49-F238E27FC236}">
                <a16:creationId xmlns:a16="http://schemas.microsoft.com/office/drawing/2014/main" id="{A11AE8EF-E97A-5E47-A536-7A182B2CB5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027360"/>
              </p:ext>
            </p:extLst>
          </p:nvPr>
        </p:nvGraphicFramePr>
        <p:xfrm>
          <a:off x="989347" y="8359280"/>
          <a:ext cx="4879306" cy="1295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75118">
                  <a:extLst>
                    <a:ext uri="{9D8B030D-6E8A-4147-A177-3AD203B41FA5}">
                      <a16:colId xmlns:a16="http://schemas.microsoft.com/office/drawing/2014/main" val="3938645665"/>
                    </a:ext>
                  </a:extLst>
                </a:gridCol>
                <a:gridCol w="988828">
                  <a:extLst>
                    <a:ext uri="{9D8B030D-6E8A-4147-A177-3AD203B41FA5}">
                      <a16:colId xmlns:a16="http://schemas.microsoft.com/office/drawing/2014/main" val="4108491971"/>
                    </a:ext>
                  </a:extLst>
                </a:gridCol>
                <a:gridCol w="287079">
                  <a:extLst>
                    <a:ext uri="{9D8B030D-6E8A-4147-A177-3AD203B41FA5}">
                      <a16:colId xmlns:a16="http://schemas.microsoft.com/office/drawing/2014/main" val="2275418167"/>
                    </a:ext>
                  </a:extLst>
                </a:gridCol>
                <a:gridCol w="1063256">
                  <a:extLst>
                    <a:ext uri="{9D8B030D-6E8A-4147-A177-3AD203B41FA5}">
                      <a16:colId xmlns:a16="http://schemas.microsoft.com/office/drawing/2014/main" val="3989475388"/>
                    </a:ext>
                  </a:extLst>
                </a:gridCol>
                <a:gridCol w="765025">
                  <a:extLst>
                    <a:ext uri="{9D8B030D-6E8A-4147-A177-3AD203B41FA5}">
                      <a16:colId xmlns:a16="http://schemas.microsoft.com/office/drawing/2014/main" val="741881697"/>
                    </a:ext>
                  </a:extLst>
                </a:gridCol>
              </a:tblGrid>
              <a:tr h="236170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Measurements</a:t>
                      </a:r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1989314"/>
                  </a:ext>
                </a:extLst>
              </a:tr>
              <a:tr h="236170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Skeletal muscle fibrosis</a:t>
                      </a:r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8469771"/>
                  </a:ext>
                </a:extLst>
              </a:tr>
              <a:tr h="236170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Echocardiogram</a:t>
                      </a:r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288702"/>
                  </a:ext>
                </a:extLst>
              </a:tr>
              <a:tr h="236170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Immunoblotting</a:t>
                      </a:r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555639"/>
                  </a:ext>
                </a:extLst>
              </a:tr>
              <a:tr h="236170"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Survival rate</a:t>
                      </a:r>
                      <a:endParaRPr kumimoji="1" lang="ja-JP" altLang="en-US" sz="11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✓</a:t>
                      </a:r>
                      <a:endParaRPr kumimoji="1" lang="ja-JP" altLang="en-US" sz="11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694413"/>
                  </a:ext>
                </a:extLst>
              </a:tr>
            </a:tbl>
          </a:graphicData>
        </a:graphic>
      </p:graphicFrame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F5279AD5-272F-E640-931B-C1B460DB52ED}"/>
              </a:ext>
            </a:extLst>
          </p:cNvPr>
          <p:cNvSpPr/>
          <p:nvPr/>
        </p:nvSpPr>
        <p:spPr>
          <a:xfrm>
            <a:off x="2814621" y="1998971"/>
            <a:ext cx="5212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(n 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= 6)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08F41D15-7318-5C44-83AD-1144A5F67581}"/>
              </a:ext>
            </a:extLst>
          </p:cNvPr>
          <p:cNvSpPr/>
          <p:nvPr/>
        </p:nvSpPr>
        <p:spPr>
          <a:xfrm>
            <a:off x="2814621" y="2257825"/>
            <a:ext cx="58541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12)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DA97B240-98C8-8A4B-818D-FC92DDC594AA}"/>
              </a:ext>
            </a:extLst>
          </p:cNvPr>
          <p:cNvSpPr/>
          <p:nvPr/>
        </p:nvSpPr>
        <p:spPr>
          <a:xfrm>
            <a:off x="2814621" y="2509047"/>
            <a:ext cx="58541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25)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4C85028E-3E49-2844-9BE5-AD3E02FCBD38}"/>
              </a:ext>
            </a:extLst>
          </p:cNvPr>
          <p:cNvSpPr/>
          <p:nvPr/>
        </p:nvSpPr>
        <p:spPr>
          <a:xfrm>
            <a:off x="2814621" y="2780859"/>
            <a:ext cx="58541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25)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B45D6131-82FF-5549-8A6A-A778EC0B37D8}"/>
              </a:ext>
            </a:extLst>
          </p:cNvPr>
          <p:cNvSpPr txBox="1"/>
          <p:nvPr/>
        </p:nvSpPr>
        <p:spPr>
          <a:xfrm>
            <a:off x="2820252" y="5380576"/>
            <a:ext cx="730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6)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803B608-1C38-BE42-8A16-39D6F67C1265}"/>
              </a:ext>
            </a:extLst>
          </p:cNvPr>
          <p:cNvSpPr txBox="1"/>
          <p:nvPr/>
        </p:nvSpPr>
        <p:spPr>
          <a:xfrm>
            <a:off x="2820252" y="5645190"/>
            <a:ext cx="730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6)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7CC1905-FB89-6448-B8DE-8D05DA8362EB}"/>
              </a:ext>
            </a:extLst>
          </p:cNvPr>
          <p:cNvSpPr txBox="1"/>
          <p:nvPr/>
        </p:nvSpPr>
        <p:spPr>
          <a:xfrm>
            <a:off x="2820252" y="5902926"/>
            <a:ext cx="730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6)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09E64F01-68C0-0248-896E-3159E88C4466}"/>
              </a:ext>
            </a:extLst>
          </p:cNvPr>
          <p:cNvSpPr txBox="1"/>
          <p:nvPr/>
        </p:nvSpPr>
        <p:spPr>
          <a:xfrm>
            <a:off x="2820252" y="6177908"/>
            <a:ext cx="730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6)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1D1E668-E340-CB41-8092-F7C3D4CA6657}"/>
              </a:ext>
            </a:extLst>
          </p:cNvPr>
          <p:cNvSpPr txBox="1"/>
          <p:nvPr/>
        </p:nvSpPr>
        <p:spPr>
          <a:xfrm>
            <a:off x="2816583" y="7197841"/>
            <a:ext cx="730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6)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BC0344E1-C78A-3C4C-9D58-8AA062720788}"/>
              </a:ext>
            </a:extLst>
          </p:cNvPr>
          <p:cNvSpPr txBox="1"/>
          <p:nvPr/>
        </p:nvSpPr>
        <p:spPr>
          <a:xfrm>
            <a:off x="2816583" y="7439595"/>
            <a:ext cx="730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7)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BF3EFDA-FA8C-F041-BC69-7E1641EC4777}"/>
              </a:ext>
            </a:extLst>
          </p:cNvPr>
          <p:cNvSpPr txBox="1"/>
          <p:nvPr/>
        </p:nvSpPr>
        <p:spPr>
          <a:xfrm>
            <a:off x="2816583" y="7685901"/>
            <a:ext cx="730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8)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3738A120-49B9-AC4C-986B-94417D6282F7}"/>
              </a:ext>
            </a:extLst>
          </p:cNvPr>
          <p:cNvSpPr txBox="1"/>
          <p:nvPr/>
        </p:nvSpPr>
        <p:spPr>
          <a:xfrm>
            <a:off x="2816583" y="7966598"/>
            <a:ext cx="730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8)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4EA99F2E-2E28-8D4F-AA8E-323A5465A0F0}"/>
              </a:ext>
            </a:extLst>
          </p:cNvPr>
          <p:cNvSpPr txBox="1"/>
          <p:nvPr/>
        </p:nvSpPr>
        <p:spPr>
          <a:xfrm>
            <a:off x="2814621" y="6758823"/>
            <a:ext cx="730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9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23)</a:t>
            </a:r>
            <a:endParaRPr kumimoji="1" lang="ja-JP" altLang="en-US" sz="9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正方形/長方形 82">
            <a:extLst>
              <a:ext uri="{FF2B5EF4-FFF2-40B4-BE49-F238E27FC236}">
                <a16:creationId xmlns:a16="http://schemas.microsoft.com/office/drawing/2014/main" id="{D993CC48-B878-C44D-BB5A-400A4A0CCA03}"/>
              </a:ext>
            </a:extLst>
          </p:cNvPr>
          <p:cNvSpPr/>
          <p:nvPr/>
        </p:nvSpPr>
        <p:spPr>
          <a:xfrm>
            <a:off x="3013255" y="3239331"/>
            <a:ext cx="53732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  <a:endParaRPr kumimoji="1"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正方形/長方形 83">
            <a:extLst>
              <a:ext uri="{FF2B5EF4-FFF2-40B4-BE49-F238E27FC236}">
                <a16:creationId xmlns:a16="http://schemas.microsoft.com/office/drawing/2014/main" id="{55EADAF9-D135-3E49-A936-F12D1514878B}"/>
              </a:ext>
            </a:extLst>
          </p:cNvPr>
          <p:cNvSpPr/>
          <p:nvPr/>
        </p:nvSpPr>
        <p:spPr>
          <a:xfrm>
            <a:off x="3636521" y="3239331"/>
            <a:ext cx="53732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Day 3</a:t>
            </a:r>
            <a:endParaRPr kumimoji="1"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7836EFC3-5101-5943-8481-C5F931ACF036}"/>
              </a:ext>
            </a:extLst>
          </p:cNvPr>
          <p:cNvSpPr/>
          <p:nvPr/>
        </p:nvSpPr>
        <p:spPr>
          <a:xfrm>
            <a:off x="4304518" y="3239331"/>
            <a:ext cx="53732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Day 7</a:t>
            </a:r>
            <a:endParaRPr kumimoji="1"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67ED8BAA-DC52-1F4C-A58D-B9E44B98FA06}"/>
              </a:ext>
            </a:extLst>
          </p:cNvPr>
          <p:cNvSpPr/>
          <p:nvPr/>
        </p:nvSpPr>
        <p:spPr>
          <a:xfrm>
            <a:off x="5190662" y="3239331"/>
            <a:ext cx="61266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  <a:endParaRPr kumimoji="1"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D92AEA53-2FD6-B246-9B1B-921203846D05}"/>
              </a:ext>
            </a:extLst>
          </p:cNvPr>
          <p:cNvSpPr/>
          <p:nvPr/>
        </p:nvSpPr>
        <p:spPr>
          <a:xfrm>
            <a:off x="3013255" y="8363791"/>
            <a:ext cx="53732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Day 1</a:t>
            </a:r>
            <a:endParaRPr kumimoji="1"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5F3BD44C-3E46-3B4E-94CB-649DD424346F}"/>
              </a:ext>
            </a:extLst>
          </p:cNvPr>
          <p:cNvSpPr/>
          <p:nvPr/>
        </p:nvSpPr>
        <p:spPr>
          <a:xfrm>
            <a:off x="3636521" y="8363791"/>
            <a:ext cx="53732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Day 3</a:t>
            </a:r>
            <a:endParaRPr kumimoji="1"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D43115BD-2CE0-074E-90F5-3AC840372EDB}"/>
              </a:ext>
            </a:extLst>
          </p:cNvPr>
          <p:cNvSpPr/>
          <p:nvPr/>
        </p:nvSpPr>
        <p:spPr>
          <a:xfrm>
            <a:off x="4304518" y="8363791"/>
            <a:ext cx="53732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Day 7</a:t>
            </a:r>
            <a:endParaRPr kumimoji="1"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9C868141-8AE2-5242-A789-5C4E5B6461D9}"/>
              </a:ext>
            </a:extLst>
          </p:cNvPr>
          <p:cNvSpPr/>
          <p:nvPr/>
        </p:nvSpPr>
        <p:spPr>
          <a:xfrm>
            <a:off x="5190662" y="8363791"/>
            <a:ext cx="612668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Day 14</a:t>
            </a:r>
            <a:endParaRPr kumimoji="1" lang="ja-JP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3DBF6A9-B349-874D-A5F8-C98C88F2D956}"/>
              </a:ext>
            </a:extLst>
          </p:cNvPr>
          <p:cNvGrpSpPr/>
          <p:nvPr/>
        </p:nvGrpSpPr>
        <p:grpSpPr>
          <a:xfrm>
            <a:off x="5565887" y="1870117"/>
            <a:ext cx="1026686" cy="507683"/>
            <a:chOff x="5565887" y="1706084"/>
            <a:chExt cx="1026686" cy="507683"/>
          </a:xfrm>
        </p:grpSpPr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7EE090CE-B9BF-DA4F-9963-8A22EB0DDBA9}"/>
                </a:ext>
              </a:extLst>
            </p:cNvPr>
            <p:cNvCxnSpPr>
              <a:cxnSpLocks/>
            </p:cNvCxnSpPr>
            <p:nvPr/>
          </p:nvCxnSpPr>
          <p:spPr>
            <a:xfrm>
              <a:off x="5565887" y="1844583"/>
              <a:ext cx="354017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円/楕円 94">
              <a:extLst>
                <a:ext uri="{FF2B5EF4-FFF2-40B4-BE49-F238E27FC236}">
                  <a16:creationId xmlns:a16="http://schemas.microsoft.com/office/drawing/2014/main" id="{F290209F-82F5-E444-8020-0984DA63FD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88895" y="1790583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99" name="円/楕円 98">
              <a:extLst>
                <a:ext uri="{FF2B5EF4-FFF2-40B4-BE49-F238E27FC236}">
                  <a16:creationId xmlns:a16="http://schemas.microsoft.com/office/drawing/2014/main" id="{C9F8AAD5-9AB1-5F4D-8B86-B44643C6C9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88895" y="2021267"/>
              <a:ext cx="108000" cy="1080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cxnSp>
          <p:nvCxnSpPr>
            <p:cNvPr id="110" name="直線コネクタ 109">
              <a:extLst>
                <a:ext uri="{FF2B5EF4-FFF2-40B4-BE49-F238E27FC236}">
                  <a16:creationId xmlns:a16="http://schemas.microsoft.com/office/drawing/2014/main" id="{4C080349-092F-4048-A80E-0D70CC58CB09}"/>
                </a:ext>
              </a:extLst>
            </p:cNvPr>
            <p:cNvCxnSpPr>
              <a:cxnSpLocks/>
            </p:cNvCxnSpPr>
            <p:nvPr/>
          </p:nvCxnSpPr>
          <p:spPr>
            <a:xfrm>
              <a:off x="5567557" y="2075267"/>
              <a:ext cx="350676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A5F40395-4CE3-E949-9470-C480E467D566}"/>
                </a:ext>
              </a:extLst>
            </p:cNvPr>
            <p:cNvSpPr txBox="1"/>
            <p:nvPr/>
          </p:nvSpPr>
          <p:spPr>
            <a:xfrm>
              <a:off x="5921509" y="1706084"/>
              <a:ext cx="671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EDB75EB5-FD03-1143-ABEC-33A928B6AE79}"/>
                </a:ext>
              </a:extLst>
            </p:cNvPr>
            <p:cNvSpPr txBox="1"/>
            <p:nvPr/>
          </p:nvSpPr>
          <p:spPr>
            <a:xfrm>
              <a:off x="5921509" y="1936768"/>
              <a:ext cx="671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MI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2BA1CD5B-6A60-0B4A-974B-52EB5571D6BD}"/>
              </a:ext>
            </a:extLst>
          </p:cNvPr>
          <p:cNvGrpSpPr/>
          <p:nvPr/>
        </p:nvGrpSpPr>
        <p:grpSpPr>
          <a:xfrm>
            <a:off x="5562611" y="5374140"/>
            <a:ext cx="1233912" cy="758665"/>
            <a:chOff x="5562611" y="5471737"/>
            <a:chExt cx="1233912" cy="758665"/>
          </a:xfrm>
        </p:grpSpPr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4A9DA878-5226-E748-A241-E038105F8FE6}"/>
                </a:ext>
              </a:extLst>
            </p:cNvPr>
            <p:cNvCxnSpPr>
              <a:cxnSpLocks/>
            </p:cNvCxnSpPr>
            <p:nvPr/>
          </p:nvCxnSpPr>
          <p:spPr>
            <a:xfrm>
              <a:off x="5564281" y="6091903"/>
              <a:ext cx="350676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9F739ECF-6451-7743-94DE-DE61540B20F0}"/>
                </a:ext>
              </a:extLst>
            </p:cNvPr>
            <p:cNvCxnSpPr>
              <a:cxnSpLocks/>
            </p:cNvCxnSpPr>
            <p:nvPr/>
          </p:nvCxnSpPr>
          <p:spPr>
            <a:xfrm>
              <a:off x="5562611" y="5610236"/>
              <a:ext cx="354017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円/楕円 123">
              <a:extLst>
                <a:ext uri="{FF2B5EF4-FFF2-40B4-BE49-F238E27FC236}">
                  <a16:creationId xmlns:a16="http://schemas.microsoft.com/office/drawing/2014/main" id="{86352E6B-0864-A846-B90C-258F04B9E7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85619" y="5556236"/>
              <a:ext cx="108000" cy="1080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25" name="円/楕円 124">
              <a:extLst>
                <a:ext uri="{FF2B5EF4-FFF2-40B4-BE49-F238E27FC236}">
                  <a16:creationId xmlns:a16="http://schemas.microsoft.com/office/drawing/2014/main" id="{B77FCBD1-1A49-9445-BE69-AB0D271BE9E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85619" y="5786920"/>
              <a:ext cx="108000" cy="1080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32B3865D-77DE-A349-967B-C38F75269DBA}"/>
                </a:ext>
              </a:extLst>
            </p:cNvPr>
            <p:cNvCxnSpPr>
              <a:cxnSpLocks/>
            </p:cNvCxnSpPr>
            <p:nvPr/>
          </p:nvCxnSpPr>
          <p:spPr>
            <a:xfrm>
              <a:off x="5564281" y="5840920"/>
              <a:ext cx="350676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A1ACC3E6-EFC4-264F-80B7-6E2FAE6032AA}"/>
                </a:ext>
              </a:extLst>
            </p:cNvPr>
            <p:cNvSpPr txBox="1"/>
            <p:nvPr/>
          </p:nvSpPr>
          <p:spPr>
            <a:xfrm>
              <a:off x="5918233" y="5471737"/>
              <a:ext cx="671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Sham</a:t>
              </a:r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31303C09-8FE3-FE41-8D7B-0901193C5010}"/>
                </a:ext>
              </a:extLst>
            </p:cNvPr>
            <p:cNvSpPr txBox="1"/>
            <p:nvPr/>
          </p:nvSpPr>
          <p:spPr>
            <a:xfrm>
              <a:off x="5918233" y="5702421"/>
              <a:ext cx="8782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MI + Veh</a:t>
              </a:r>
            </a:p>
          </p:txBody>
        </p:sp>
        <p:sp>
          <p:nvSpPr>
            <p:cNvPr id="129" name="円/楕円 128">
              <a:extLst>
                <a:ext uri="{FF2B5EF4-FFF2-40B4-BE49-F238E27FC236}">
                  <a16:creationId xmlns:a16="http://schemas.microsoft.com/office/drawing/2014/main" id="{F83EB10A-7E62-AE41-800F-26A7894075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85619" y="6029321"/>
              <a:ext cx="108000" cy="108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350"/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3E840570-5BD5-B948-9ED2-DE1D2F5719BA}"/>
                </a:ext>
              </a:extLst>
            </p:cNvPr>
            <p:cNvSpPr txBox="1"/>
            <p:nvPr/>
          </p:nvSpPr>
          <p:spPr>
            <a:xfrm>
              <a:off x="5919904" y="5953403"/>
              <a:ext cx="8700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MI + Lis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4233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E4510B4-8277-E043-B286-36E720FDFA09}"/>
              </a:ext>
            </a:extLst>
          </p:cNvPr>
          <p:cNvSpPr txBox="1"/>
          <p:nvPr/>
        </p:nvSpPr>
        <p:spPr>
          <a:xfrm>
            <a:off x="5219810" y="1896917"/>
            <a:ext cx="1547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= 6</a:t>
            </a:r>
            <a:r>
              <a:rPr kumimoji="1" lang="ja-JP" altLang="en-US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ja-JP" altLang="en-US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survivors)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A5CD8D2-D735-5942-9020-D3FFF29C8CC6}"/>
              </a:ext>
            </a:extLst>
          </p:cNvPr>
          <p:cNvSpPr txBox="1"/>
          <p:nvPr/>
        </p:nvSpPr>
        <p:spPr>
          <a:xfrm>
            <a:off x="5224931" y="2166428"/>
            <a:ext cx="16404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= 23</a:t>
            </a:r>
            <a:r>
              <a:rPr kumimoji="1" lang="ja-JP" altLang="en-US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ja-JP" altLang="en-US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survivors)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B96D801-B54F-CB4A-9F8A-1C58D4C0422F}"/>
              </a:ext>
            </a:extLst>
          </p:cNvPr>
          <p:cNvSpPr txBox="1"/>
          <p:nvPr/>
        </p:nvSpPr>
        <p:spPr>
          <a:xfrm>
            <a:off x="5219810" y="2415290"/>
            <a:ext cx="1547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en-US" altLang="ja-JP" sz="1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= 8</a:t>
            </a:r>
            <a:r>
              <a:rPr kumimoji="1" lang="ja-JP" altLang="en-US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ja-JP" altLang="en-US" sz="1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survivors)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4482083-8DB9-CD4E-A638-AFB32F4E55C9}"/>
              </a:ext>
            </a:extLst>
          </p:cNvPr>
          <p:cNvSpPr txBox="1"/>
          <p:nvPr/>
        </p:nvSpPr>
        <p:spPr>
          <a:xfrm>
            <a:off x="141197" y="195556"/>
            <a:ext cx="278013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100" b="1" dirty="0">
                <a:latin typeface="Times New Roman" charset="0"/>
                <a:ea typeface="Times New Roman" charset="0"/>
                <a:cs typeface="Times New Roman" charset="0"/>
              </a:rPr>
              <a:t>Supplemental Figure 2</a:t>
            </a:r>
            <a:endParaRPr kumimoji="1" lang="ja-JP" altLang="en-US" sz="2100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7DFEBED-9148-F947-8720-FE7B69DE160B}"/>
              </a:ext>
            </a:extLst>
          </p:cNvPr>
          <p:cNvCxnSpPr>
            <a:cxnSpLocks/>
          </p:cNvCxnSpPr>
          <p:nvPr/>
        </p:nvCxnSpPr>
        <p:spPr>
          <a:xfrm>
            <a:off x="3629720" y="2464231"/>
            <a:ext cx="0" cy="6367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402DD5B-7410-EC4A-B7DA-61C25688F68B}"/>
              </a:ext>
            </a:extLst>
          </p:cNvPr>
          <p:cNvSpPr txBox="1"/>
          <p:nvPr/>
        </p:nvSpPr>
        <p:spPr>
          <a:xfrm>
            <a:off x="3606717" y="2632551"/>
            <a:ext cx="34614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50"/>
              <a:t>＊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055D9A4A-4A67-CE43-A3C5-9A3BD6A9D6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07" y="1723057"/>
            <a:ext cx="52197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543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</TotalTime>
  <Words>208</Words>
  <Application>Microsoft Macintosh PowerPoint</Application>
  <PresentationFormat>A4 210 x 297 mm</PresentationFormat>
  <Paragraphs>88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角谷　尚哉</dc:creator>
  <cp:lastModifiedBy>角谷　尚哉</cp:lastModifiedBy>
  <cp:revision>85</cp:revision>
  <cp:lastPrinted>2020-01-26T15:21:02Z</cp:lastPrinted>
  <dcterms:created xsi:type="dcterms:W3CDTF">2020-01-26T08:32:14Z</dcterms:created>
  <dcterms:modified xsi:type="dcterms:W3CDTF">2020-02-16T07:39:42Z</dcterms:modified>
</cp:coreProperties>
</file>