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67"/>
  </p:normalViewPr>
  <p:slideViewPr>
    <p:cSldViewPr snapToGrid="0" snapToObjects="1">
      <p:cViewPr varScale="1">
        <p:scale>
          <a:sx n="97" d="100"/>
          <a:sy n="97" d="100"/>
        </p:scale>
        <p:origin x="18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6C5C6-19CC-3746-B7A0-74A1AC1AF384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628872"/>
            <a:ext cx="990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50" b="1" dirty="0">
                <a:latin typeface="Arial" charset="0"/>
                <a:ea typeface="Arial" charset="0"/>
                <a:cs typeface="Arial" charset="0"/>
              </a:rPr>
              <a:t>Supplementary Figure 1. </a:t>
            </a:r>
            <a:r>
              <a:rPr lang="en-US" sz="1150" dirty="0">
                <a:latin typeface="Arial" charset="0"/>
                <a:cs typeface="Arial" charset="0"/>
              </a:rPr>
              <a:t>Comparison of ZIKV-specific humoral response in single and pooled mouse serum. ZIKV virion-based ELISA was conducted using single mouse serum or pooled serum of n = 5 animals from MAR1-5A3-treated WT mice from 36 and 45 dpi, tested at 1:500 for IgG detection. In this experiment, the TMB incubation was done at a shorter time as the signals were apparent within the first few minutes. Each black dot represents one individual mouse, and the red dot represents pooled serum sample. </a:t>
            </a:r>
            <a:endParaRPr lang="en-SG" sz="1150" dirty="0"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8732" y="6581001"/>
            <a:ext cx="2427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Supp. Figure 1_Lee et al.,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908206-D41E-F442-9E32-D683A13663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060769" y="676605"/>
            <a:ext cx="3784462" cy="341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91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101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</dc:creator>
  <cp:lastModifiedBy>Cheryl Lee Yi Pin</cp:lastModifiedBy>
  <cp:revision>18</cp:revision>
  <dcterms:created xsi:type="dcterms:W3CDTF">2019-02-07T06:14:48Z</dcterms:created>
  <dcterms:modified xsi:type="dcterms:W3CDTF">2020-01-09T02:51:50Z</dcterms:modified>
</cp:coreProperties>
</file>