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728"/>
  </p:normalViewPr>
  <p:slideViewPr>
    <p:cSldViewPr snapToGrid="0" snapToObjects="1">
      <p:cViewPr>
        <p:scale>
          <a:sx n="159" d="100"/>
          <a:sy n="159" d="100"/>
        </p:scale>
        <p:origin x="1424" y="-3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50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434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269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182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83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086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54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2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739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193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842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95C86-F9AD-C04E-9522-E60EF0556F78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90D8D-1DAD-D74E-8999-CC22FFA76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67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14DC301-EACA-784A-8F3E-0C0515417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422" y="3012540"/>
            <a:ext cx="3036404" cy="26990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A2059F-4C09-5448-B1D2-B14B120E50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22" y="3012540"/>
            <a:ext cx="2989470" cy="25100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CA15D2-1D17-064C-811C-1133B6E49102}"/>
              </a:ext>
            </a:extLst>
          </p:cNvPr>
          <p:cNvSpPr txBox="1"/>
          <p:nvPr/>
        </p:nvSpPr>
        <p:spPr>
          <a:xfrm>
            <a:off x="0" y="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D461B4-7266-1544-88ED-C60E7512A988}"/>
              </a:ext>
            </a:extLst>
          </p:cNvPr>
          <p:cNvSpPr txBox="1"/>
          <p:nvPr/>
        </p:nvSpPr>
        <p:spPr>
          <a:xfrm>
            <a:off x="6626" y="2802838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F4BD0F-9ECB-FC4C-A6A5-7E72B20D947C}"/>
              </a:ext>
            </a:extLst>
          </p:cNvPr>
          <p:cNvSpPr txBox="1"/>
          <p:nvPr/>
        </p:nvSpPr>
        <p:spPr>
          <a:xfrm>
            <a:off x="3313048" y="2809466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62FB0C-88A9-2D4A-869F-4EFDC409AD05}"/>
              </a:ext>
            </a:extLst>
          </p:cNvPr>
          <p:cNvSpPr txBox="1"/>
          <p:nvPr/>
        </p:nvSpPr>
        <p:spPr>
          <a:xfrm>
            <a:off x="0" y="6070819"/>
            <a:ext cx="685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 Viral kinetics of ZIKV H/PF/2013 on HEK293T cell lines.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Cells were seeded at 8 x 10</a:t>
            </a:r>
            <a:r>
              <a:rPr lang="en-GB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cells per 60 mm</a:t>
            </a:r>
            <a:r>
              <a:rPr lang="en-GB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dish one day prior to virus infection. Infection was done at MOI 1 or 10, and cells were harvested at 24 and 48 hours post infection (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). Mock infection was conducted in parallel for each MOI and time-point.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Representative FACS profile of ZIKV-infected HEK293T cell lines.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Percentage of infection at MOI 1 (green), and 10 (orange) across the different time points.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Replication kinetics of ZIKV-infected HEK293T cells at 2, 24, and 48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717702-6BE5-094E-B86E-AD4DB209724C}"/>
              </a:ext>
            </a:extLst>
          </p:cNvPr>
          <p:cNvSpPr txBox="1"/>
          <p:nvPr/>
        </p:nvSpPr>
        <p:spPr>
          <a:xfrm>
            <a:off x="4428482" y="9629001"/>
            <a:ext cx="2427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Supp. Figure 2_Lee et al., 2020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95F366-A352-A949-844D-7EF11F1B4A27}"/>
              </a:ext>
            </a:extLst>
          </p:cNvPr>
          <p:cNvGrpSpPr/>
          <p:nvPr/>
        </p:nvGrpSpPr>
        <p:grpSpPr>
          <a:xfrm>
            <a:off x="0" y="272647"/>
            <a:ext cx="6858000" cy="2409684"/>
            <a:chOff x="0" y="272647"/>
            <a:chExt cx="6858000" cy="24096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58259B7-96C5-AC44-B08E-84E71FB15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72647"/>
              <a:ext cx="6858000" cy="2083605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98276E8-E261-4941-A9C6-DFF530E4B7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91298"/>
            <a:stretch/>
          </p:blipFill>
          <p:spPr>
            <a:xfrm>
              <a:off x="2108200" y="2388349"/>
              <a:ext cx="2641600" cy="2939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6221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144</Words>
  <Application>Microsoft Macintosh PowerPoint</Application>
  <PresentationFormat>A4 Paper (210x297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 Lee Yi Pin</dc:creator>
  <cp:lastModifiedBy>Cheryl Lee Yi Pin</cp:lastModifiedBy>
  <cp:revision>5</cp:revision>
  <dcterms:created xsi:type="dcterms:W3CDTF">2020-03-13T09:17:12Z</dcterms:created>
  <dcterms:modified xsi:type="dcterms:W3CDTF">2020-03-16T07:58:57Z</dcterms:modified>
</cp:coreProperties>
</file>