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567"/>
  </p:normalViewPr>
  <p:slideViewPr>
    <p:cSldViewPr snapToGrid="0" snapToObjects="1">
      <p:cViewPr varScale="1">
        <p:scale>
          <a:sx n="91" d="100"/>
          <a:sy n="91" d="100"/>
        </p:scale>
        <p:origin x="14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6C5C6-19CC-3746-B7A0-74A1AC1AF384}" type="datetimeFigureOut">
              <a:rPr lang="en-US" smtClean="0"/>
              <a:t>3/15/20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9846D-97B1-2542-9BDB-C34AE6B71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2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56328"/>
            <a:ext cx="990600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50" b="1" dirty="0">
                <a:latin typeface="Arial" charset="0"/>
                <a:ea typeface="Arial" charset="0"/>
                <a:cs typeface="Arial" charset="0"/>
              </a:rPr>
              <a:t>Supplementary Figure </a:t>
            </a:r>
            <a:r>
              <a:rPr lang="en-US" sz="1150" b="1" dirty="0" smtClean="0">
                <a:latin typeface="Arial" charset="0"/>
                <a:ea typeface="Arial" charset="0"/>
                <a:cs typeface="Arial" charset="0"/>
              </a:rPr>
              <a:t>4. </a:t>
            </a:r>
            <a:r>
              <a:rPr lang="en-GB" sz="1150" b="1" dirty="0">
                <a:latin typeface="Arial" charset="0"/>
                <a:ea typeface="Arial" charset="0"/>
                <a:cs typeface="Arial" charset="0"/>
              </a:rPr>
              <a:t>Type I IFN suppression does not alter the antigenic targets of ZIKV-specific antibodies. </a:t>
            </a:r>
            <a:r>
              <a:rPr lang="en-GB" sz="1150" dirty="0">
                <a:latin typeface="Arial" panose="020B0604020202020204" pitchFamily="34" charset="0"/>
                <a:cs typeface="Arial" panose="020B0604020202020204" pitchFamily="34" charset="0"/>
              </a:rPr>
              <a:t>Pooled sera at 45 dpi from Type I IFN competent (n =  5) and MAR1-5A3-treated (n = 5) WT mice were screened. K562 cells expressing ZIKV precursor of membrane (prM), envelope (E) ectodomain or non-structural protein 1 (NS1) on their surface were labelled with respective groups of mouse sera at 0.5 and 1 µg mL</a:t>
            </a:r>
            <a:r>
              <a:rPr lang="en-GB" sz="115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150" dirty="0">
                <a:latin typeface="Arial" panose="020B0604020202020204" pitchFamily="34" charset="0"/>
                <a:cs typeface="Arial" panose="020B0604020202020204" pitchFamily="34" charset="0"/>
              </a:rPr>
              <a:t>. An Alexa Fluor 647-conjugated secondary antibody was used to quantify binding by flow cytometry. </a:t>
            </a:r>
            <a:r>
              <a:rPr lang="en-SG" sz="1150" dirty="0">
                <a:latin typeface="Arial" panose="020B0604020202020204" pitchFamily="34" charset="0"/>
                <a:cs typeface="Arial" panose="020B0604020202020204" pitchFamily="34" charset="0"/>
              </a:rPr>
              <a:t>Data shown are presented in mean ± SEM of 4-5 independent experiments.</a:t>
            </a:r>
            <a:endParaRPr lang="en-US" sz="11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8732" y="6606794"/>
            <a:ext cx="2427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Supp. </a:t>
            </a:r>
            <a:r>
              <a:rPr lang="en-US" sz="1200" b="1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US" sz="1200" b="1" smtClean="0">
                <a:latin typeface="Arial" charset="0"/>
                <a:ea typeface="Arial" charset="0"/>
                <a:cs typeface="Arial" charset="0"/>
              </a:rPr>
              <a:t>4_Lee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et al., 2020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5217F6D-D39E-C542-8D49-4C33C9EDD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2041"/>
            <a:ext cx="9906000" cy="285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491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121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</dc:creator>
  <cp:lastModifiedBy>CHERYL</cp:lastModifiedBy>
  <cp:revision>19</cp:revision>
  <dcterms:created xsi:type="dcterms:W3CDTF">2019-02-07T06:14:48Z</dcterms:created>
  <dcterms:modified xsi:type="dcterms:W3CDTF">2020-03-15T15:40:17Z</dcterms:modified>
</cp:coreProperties>
</file>