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0686A-4F89-458F-ABC1-6B49ECEBC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B2CC97-5BE3-4B98-9E9C-0B2F2638F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DD76E-2334-461D-A856-FFF986D1C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F2686D-E894-4D4E-950F-F3B4A3198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B54C6-1ABA-486C-B55F-B729C40F4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6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D231C-F7E5-4843-AECA-36934EB2F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AF4D5F-89A7-49B6-BBB0-36422D7CE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14259-C02D-4E01-B86F-30A3909FD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06347-095C-4754-B630-4DBB655F7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3B76F-2EC3-47C0-B590-71DD86AA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0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9B13F-EE56-4299-81BF-CF31D6280A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8BC7B-C5DF-42DB-9D78-2FA4CFBDD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A86F93-6E67-40DC-BE03-A7E129A90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F2790-ABB2-48FE-A08E-19A249C4F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3818F-8BB6-4961-A9D9-6BC02B6F9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84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0EC53-26FC-42DD-A38B-725BC4D4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03DB5-7346-47F1-95E2-9159E3860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40B5-1710-413A-B066-C44A5651E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51EFA6-2042-4924-BAA9-9D7D29573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9522C-159B-4FFD-B6D2-DF7F8BB2D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7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35882-F19E-4B63-A025-F4C194732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4D8A5-2812-40C6-8A1C-984636495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D63FF-EBF2-4EC2-9562-87BCB7F2F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BB81B-9075-4AF5-9A35-8F6C3301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CD00B-D52B-4C71-8F6B-068AF895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95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2BD34-7A55-4DB3-A37C-F0C1941DE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109F4-8738-49DD-BB40-1DC8772B6F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997E9-7C0E-4A75-9712-5701E5B81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82E01-0ED2-40BA-8817-3C41A4977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0D44F-9A20-4D37-8EFE-EA43F165D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0A0FA-4E45-484B-9D06-55D1FB49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7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84048-E447-44F1-9619-209366B6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1E392-39BF-4DD8-BDFC-5F9B88D3F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5B0B-B644-4744-BF74-E9F6E74B0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49D404-32BC-450B-8B9C-792742F831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E0386C-3FF8-44CC-8A99-3F91D077FE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7FE98A-8087-4CA3-8101-2DB9DE1BB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1803F1-643B-493F-A23F-DCBC18BCE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D6CE9F-B3B1-446F-B116-97E9AF764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08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98EE0-9ABC-4CCD-9393-59DBF03BB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34EF16-3FFB-43F0-8801-A3E7C8EA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2BDBD6-D3C9-47A2-8780-1DD287D4F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B2345-041B-48D1-8F49-A0A2B6CE1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521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CB8E42-8BA7-4A54-9030-CD68862D7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CA1AD1-656F-49B7-A068-4969D9E8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0B161-5B1B-40B2-B8C6-E7790F8EA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2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2C637-C914-4098-BD2B-E8D0B3362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95AAD-91A8-40CD-B07D-5DDFF82F2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289CD-5015-42E0-84E8-658E21B69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31E01-B769-466E-8473-D123A631C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A5996-86E8-4E0D-A1FC-91A539764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72CAA0-4C6F-4B1A-B28B-AAD3B0864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1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D5D74-CEF0-448D-AB80-C6F458021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4067C-9A75-4EE5-92BE-45CDB53A6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04AB27-B5DD-4754-BDDA-9D5757D7F9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460ED2-E041-4BE1-93DF-D43C75C93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C8D01-C01E-4CD2-9506-BCFEA8F91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AC22D-4F52-4AFF-A083-1D42A80E5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63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8BD0E8-1050-4D96-AD19-992E9AE3A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1017A-35D4-46C6-B03E-9FB5F7CB8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15416-0FD2-4C03-8EBF-9EDBA262A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CB361-5E02-4718-BA5C-6440DBF2B921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A924D-F750-4666-8B46-8FE727AA8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D4CAD-8B42-422A-ADD5-A815FBE31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35672-7BF1-407E-9EF8-5621767E5C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359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0D5E5-6AB5-4EAC-A643-0661F25580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72" y="1103086"/>
            <a:ext cx="6850742" cy="5181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663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Kanczler J.M.</dc:creator>
  <cp:lastModifiedBy>Kanczler J.M.</cp:lastModifiedBy>
  <cp:revision>1</cp:revision>
  <dcterms:created xsi:type="dcterms:W3CDTF">2020-03-23T10:51:42Z</dcterms:created>
  <dcterms:modified xsi:type="dcterms:W3CDTF">2020-03-23T10:53:18Z</dcterms:modified>
</cp:coreProperties>
</file>