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73E14-4ADB-4756-A847-546367811A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906C78-AD83-4347-B025-741A4B3329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E91A7-405D-498A-BFF7-D0061D31B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302F5-746C-4FAF-B893-CB08CBB25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1B302-3C41-4DB2-8DE8-74EA22D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759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EF707-93BB-46F5-BFAA-FF00D7195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6C8DE4-963D-4731-8D9D-332C6788BE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189C1-8F9C-468A-AEC6-E6E645997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67D47F-AA67-48BA-BBE7-9730CF4AB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B82F7-8336-4CB7-B121-E11531747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499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A9F6B6-2F66-416A-9C7E-5F577E3A4B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9178A6-CE60-4C0B-AA36-11A16D055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739C7-7B37-44CD-BCB1-880F67B56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526FB-61E6-43DB-AE73-B1430AA31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31838-0D1C-4011-91FD-08AD11882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0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67536-58DE-4862-ADC6-30AE9396D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CAF22-F45F-4B12-99DA-E4CC6AD51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477DB-C172-4A7D-A2E3-86BE6F476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4595B-ED7B-450E-AB44-E87084B51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8329-F445-4026-BE35-8021BE334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34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A83E7-4167-48AB-B407-1B4641C90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ABE00A-062D-4027-B598-851FE3145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7F586-0258-4764-88DC-AAA92A17C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7FF8E-4061-44BB-B8C9-75FEF4815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37798-8DC3-437A-9277-F5EE36232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676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58D4F-8DBB-47C7-B458-44B2898A5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3FA4B-48CB-46BB-95F0-84BE701489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C07697-D6D2-46D8-96C4-883680E41B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0B83A1-280A-4D88-99FA-F22BB078D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66024-B957-4633-A55B-BBAC8A76F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E3B336-D4B8-4BA6-9C5D-16A39AB72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011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9A2AB-CF71-4D83-B7D0-41977AFA8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F5E30-6CE5-4097-8B66-1B280033E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5A3B2F-49B0-4A4D-96C5-0C0BEDCBE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2B10E7-05E1-49ED-AC42-4964343850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B4BB0-7924-4C24-9287-D87048E410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5C4E29-AD58-4182-804B-1503DA8C5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D2D88E-2417-4782-947B-EB5B919AC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BE2C2F-5BCE-4BAE-BE10-3FA186D3A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36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F8EB0-5D3B-4021-94BB-CD2DAC25D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272EF1-AA43-47E7-86C7-91E54D70F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76A917-5A94-404F-B894-EEE6ADC72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4BCAA2-E5E3-4B42-945E-5E462D68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15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048F4D-933C-4E9C-815B-B4B0F9640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C1256D-8A45-4910-BFA6-3872E5E65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EF035-CFA3-4A6D-BB30-633A2291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770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CC734-5ED8-41EB-8DC8-C180B57BA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0BB93-7FA5-47F2-AB1B-9BC1674F1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F851C2-65FD-472F-A435-F44FA879EB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2DE4B-4FA5-410F-BEE1-D93FE4229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2E7B19-20C9-4A74-AF46-47F32A32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3174D9-A1BE-46F4-83CA-B8F268A3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2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40A68-6F40-4221-8505-5A5CB6163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19EE9D-5A55-4A20-87F6-97C510B912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1DA633-4AB1-404B-A6D0-34F54B0C0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51190-0460-438A-AD7F-87DEF1ED2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C3F22-1180-495E-AACC-EF6036A4C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BA4361-8899-478B-952F-FF08B1C3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558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874046-AC1C-4F3F-9AAD-CC7DD154D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BA7049-0D99-4F81-8F2B-EF91A9E6E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77FAB-30C9-45AF-8F96-6D0012065B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6675D-A4D2-474C-8A6F-A92C7EC16C7C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E1FEC-932B-4BFF-BA5A-F4FBDF0FCA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FD9A1-07E1-47EE-AEDD-A0EE9D3A1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12F40-8A3D-4DF4-98D9-823756F2B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56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4C69221-85BB-4431-88ED-DAD3DB31474A}"/>
              </a:ext>
            </a:extLst>
          </p:cNvPr>
          <p:cNvGrpSpPr>
            <a:grpSpLocks noChangeAspect="1"/>
          </p:cNvGrpSpPr>
          <p:nvPr/>
        </p:nvGrpSpPr>
        <p:grpSpPr>
          <a:xfrm>
            <a:off x="1725220" y="467721"/>
            <a:ext cx="7566170" cy="6194336"/>
            <a:chOff x="0" y="0"/>
            <a:chExt cx="5354955" cy="438404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E0883A-8656-4913-86D1-0C28963D6660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54955" cy="4384040"/>
            </a:xfrm>
            <a:prstGeom prst="rect">
              <a:avLst/>
            </a:prstGeom>
            <a:noFill/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00F0DAA-2A69-46D3-BF2E-746DABC31C7D}"/>
                </a:ext>
              </a:extLst>
            </p:cNvPr>
            <p:cNvCxnSpPr/>
            <p:nvPr/>
          </p:nvCxnSpPr>
          <p:spPr>
            <a:xfrm>
              <a:off x="4909643" y="1981064"/>
              <a:ext cx="324196" cy="831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C9A1846-6EF9-42E8-AE0F-449A9B147A7A}"/>
                </a:ext>
              </a:extLst>
            </p:cNvPr>
            <p:cNvCxnSpPr/>
            <p:nvPr/>
          </p:nvCxnSpPr>
          <p:spPr>
            <a:xfrm>
              <a:off x="4805818" y="4258203"/>
              <a:ext cx="428021" cy="723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714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Kanczler J.M.</dc:creator>
  <cp:lastModifiedBy>Kanczler J.M.</cp:lastModifiedBy>
  <cp:revision>2</cp:revision>
  <dcterms:created xsi:type="dcterms:W3CDTF">2020-03-23T12:47:52Z</dcterms:created>
  <dcterms:modified xsi:type="dcterms:W3CDTF">2020-03-23T14:37:00Z</dcterms:modified>
</cp:coreProperties>
</file>