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4BDF4-7313-421A-A5BA-267725593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7312B0-F674-49AB-BEA9-0584BAF80A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54D1B-1236-4F82-8920-C5A0EEFF8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611CE-9079-4D9F-AC9B-DFF2A107F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31624-CD88-4C17-A21A-C579CCFEB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55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74E69-7E3C-45FE-9DDF-39CB77727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83E4CD-56FA-4343-9F5D-1F3029917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A6D16-FAB2-4F39-8BCC-4C6322B9D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AC40F-C967-405A-A933-907DCE96C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AEA27-BA2D-40EC-B372-8BFA54E7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70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A44BC9-DED8-4C45-B8EE-623AAC345D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1E5CA-D5DA-4F53-B8AE-D9F096708C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E7D23-3070-4052-A009-4E1838175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5A204-C44A-427E-B1E1-58F3F187C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9DDFB-7142-4E54-B402-62CF23B76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12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885E7-3EAA-4933-8A3C-629DD21E0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707DA-C27A-4129-84F5-A0768FAB5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85DE0-B791-4B0D-ACF3-E72D8553A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B88AF-D727-46B5-8571-2A71D864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6A778-ECC7-4F29-B272-14B623147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2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634B0-4017-458A-ABBB-C34242E4D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849262-571A-4CF6-A280-C44D12D8E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51120-9566-4BB3-8E9D-2EB3DFEB2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059AE-AC59-4BB4-8AB9-DC7E6BC6F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F8EB9-94C6-49B7-87FE-6F1439F3D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76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AA54-9468-4739-A689-F03372A42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4301E-65A0-458F-A99D-5579B419F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E9D695-EBC6-4954-A44E-6CBE6B7C3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E0AA3-ECBF-46F5-B43A-3912F88C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E71D4C-4C0D-4912-8BE1-49ED0AC6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9B1705-418B-499F-8968-393331BD1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1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4398A-E806-4AA2-8A57-89B8624A7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DEFE7-AF69-4A47-99FF-B46F26E94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726FE-2625-4E8E-8FE6-FCEB430B3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5A9764-100B-4221-A06C-89D91126B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690A0C-1E79-461C-80F9-179B4A695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94D2FD-1DD0-47BA-AB26-79F77E1B4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06E21F-8B3D-4170-81D7-A46E17A56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DAA2E2-1064-4C1A-9B31-43E51CCA5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037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D4917-EC4C-4906-8595-6482FF3FA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540810-4BDE-4E02-8D16-27616D883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3C782C-E67A-4B4D-8B00-76270B23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A421A-870A-426B-8BD7-D895E7BF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708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A44C4D-8F70-425C-B0A6-392590439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0F6EF-686F-47A0-A88C-D2C01F912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14CA30-FA7C-43AB-AD93-5C4F5806D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426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BB83C-7209-432A-9AF2-56CF074D2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13785-E808-440C-923B-439965556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D1640-D555-4112-BE1E-F0C4DC92D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30B1D-F67F-4C87-9BD8-12A9A4826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7A8F9D-BD22-4819-BF10-AD48FE679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FF6B86-615F-43F6-9256-F2CBD231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87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E3257-4282-4096-8A98-4AEA990B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3330D6-173B-496C-834C-76DB407E4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74CC64-CF40-4285-A3D5-2C9D6C02C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3E908-3160-427D-B889-01178211E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C56C8D-724F-4915-917F-41D1C2147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31224-6FC4-471F-9EAC-37A707AF2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74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D9389E-EC17-48F0-8C2C-D2C30C84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8E15E-3CAE-4328-9001-D5CA0A1C6E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AECA3-350E-4347-8190-7FB01FE95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26C48-5CAB-4C50-8F1D-C4E51F10DBF6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A7C78-4B97-4EEE-AB22-FFFD5EECA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C7634-C6DB-44C4-A4BD-1E9417FEC7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FFE35-5449-4316-AAB3-1C674C12B7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134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FBD9BAF-0E1D-440B-AF54-CAD376A1F5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759966"/>
              </p:ext>
            </p:extLst>
          </p:nvPr>
        </p:nvGraphicFramePr>
        <p:xfrm>
          <a:off x="1561514" y="998806"/>
          <a:ext cx="7948246" cy="4783021"/>
        </p:xfrm>
        <a:graphic>
          <a:graphicData uri="http://schemas.openxmlformats.org/drawingml/2006/table">
            <a:tbl>
              <a:tblPr firstRow="1" firstCol="1" bandRow="1"/>
              <a:tblGrid>
                <a:gridCol w="3630043">
                  <a:extLst>
                    <a:ext uri="{9D8B030D-6E8A-4147-A177-3AD203B41FA5}">
                      <a16:colId xmlns:a16="http://schemas.microsoft.com/office/drawing/2014/main" val="486283854"/>
                    </a:ext>
                  </a:extLst>
                </a:gridCol>
                <a:gridCol w="4318203">
                  <a:extLst>
                    <a:ext uri="{9D8B030D-6E8A-4147-A177-3AD203B41FA5}">
                      <a16:colId xmlns:a16="http://schemas.microsoft.com/office/drawing/2014/main" val="835377444"/>
                    </a:ext>
                  </a:extLst>
                </a:gridCol>
              </a:tblGrid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Name (length, bp)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Sequence (5’ to 3’)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111704"/>
                  </a:ext>
                </a:extLst>
              </a:tr>
              <a:tr h="354023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(336)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(CCCAAGGCCAACCGTGAGAAGATGA)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582481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(CGAAGTCCAGGGCCACGTAGCAGA)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189973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COL1A1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(93)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(CCTGCGTACAGAACGGCCT)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69019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(ACAGCACGTTGCCGTTGTC)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6161487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OCN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(145)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(CAGCGAGGTGGTGAAGAG)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07415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(CTGGAAGCCGATGTGGTC)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531551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COL2A1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(225)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(TGGGACTGTCCTCTGCGAC)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2262367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(CTGGGTCCTTGTTCACCTGC)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684602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ACAN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(108)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(TGGGAGTGAGGACCGTCTAC)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736692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(CTGGGATGTCCACAAAGTC)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26158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SOX9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(115)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(GCAAGCTCTGGAGGCTGCT)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984616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(CTCCGCGGCTGGTACTTGT)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025788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i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PPARG</a:t>
                      </a: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(94)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 (GCCCTGGCAAAGCATTTGTA)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639037"/>
                  </a:ext>
                </a:extLst>
              </a:tr>
              <a:tr h="316357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600"/>
                        </a:spcAft>
                      </a:pPr>
                      <a:r>
                        <a:rPr lang="en-GB" sz="16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 (TGTCTGTCGTCTTTCCCGTC)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119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404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98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Kanczler J.M.</dc:creator>
  <cp:lastModifiedBy>Kanczler J.M.</cp:lastModifiedBy>
  <cp:revision>2</cp:revision>
  <dcterms:created xsi:type="dcterms:W3CDTF">2020-03-23T12:44:37Z</dcterms:created>
  <dcterms:modified xsi:type="dcterms:W3CDTF">2020-03-23T14:35:27Z</dcterms:modified>
</cp:coreProperties>
</file>