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35A65-DE48-4ED1-894C-6D2D1CCE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5AD7DD-2CFC-4C1E-B883-21D54EF35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AECCA-A87B-47E3-A477-B1896A07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659DD-9C88-47D7-816F-A48AC49EB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F493E-DED8-4F54-AB06-906E3260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85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35A0-4AAB-4813-90B5-4A9E0301C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CB40A2-35FB-4725-88CD-DAF1C57B8E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C1446-EE24-4CBA-A01B-E55744626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D1FA6-92A4-4492-9027-A0F3FAEF0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1A7E1-8930-4A70-A584-301C56333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37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7DCE3C-F710-47ED-85C6-8DF592CBB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F8434-9752-4154-BFEF-3FB312E37A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AE8ED-C731-4CAB-8A1C-C1470F85F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B1A58-0851-4EF6-AE45-F2951AF9E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B311B-9CF8-4F95-B937-14C5BCE7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5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6AE64-2641-479D-A3DA-F58046928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4A1E7-8B93-460A-9009-17B9028F1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30E9B-E6C3-46BB-B092-A30C916B6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B7C90-5709-47D5-BD92-C2861EC9D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007CA-77FA-4151-AA6B-CB8978D8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21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FB61-C9C2-4451-9052-1747993DD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7EF90-F9AA-468C-AC9A-84F450DB2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758DC-A3E7-4502-9EB1-BC943C7B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86876-CA9E-43D9-902A-F40708DD3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58CE9-9056-4BCE-8A09-DF88A147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57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4E8ED-D3C4-4BF9-A7F3-B7EFDCED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B9C7E-97FA-4972-A1E7-E1FE64D02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3A7198-4909-4D03-A5C4-01A4377DC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747E69-D553-4AB8-8F5B-95EA701E8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2C04DA-20F5-476A-AFB4-7AE015EA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64E1D-5C7D-44E7-A5B1-6DB8BCF2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2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5A38-A061-4502-9C51-B18681B8A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742BA-5A2C-47DF-88C5-4BC6B1F5A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1E4A94-BF4B-47F5-A9A2-B348F9568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6DCE7B-3A1C-45EA-A7C2-BE6EC57212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1B9361-3137-4C5E-82EA-23CA5EA6A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F7A7D7-C437-4915-A421-743308AEC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3DA496-487B-48A3-BBC1-11D3AC90F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B6E9B5-A685-4425-83D7-65B0D6C9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00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451F7-3D08-4E7E-8BD1-2E5B25F5C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DCC89-C07B-4B96-8FF8-E6F1548DD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D88425-7927-434F-A762-7EDA24D44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96AA7-8E71-457C-B9D1-E08F6C2C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04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57CC20-72D4-4F89-8C7D-C57B0B06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7E084-9FFE-494A-B3C8-16C22E630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B7AB6-BC85-4BB0-BDD9-377331BA2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26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3710B-1EDA-47EF-9AA5-1998CF6CA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B841C-36DD-484A-B480-4F443ACC8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66684-0BBD-444A-B264-ECFC1323A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9604D-4E91-4B6D-B7AD-81911214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A117C6-8D96-4FD7-BC90-40B2A1BC9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EE244-3250-4A93-A7C6-E25B485A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348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4ECE4-00D1-4248-9088-D3E3760E8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8511A-CD80-4603-BCC0-75EA2FC8D7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D0048E-B789-4EB4-9795-E809743D0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653313-8CBF-4917-8350-F629FCA91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749D4-59F1-4E34-93D3-5FDF8AD1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ED03D-FE6C-42CB-9112-6E320557C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6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00A3C8-A21B-4102-A3EF-A4A1B7219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15964-BB0D-4569-8FCD-FF3BE4F65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93DB4-94A9-4761-B2A0-0A081AFDF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1CEEB-9E10-4354-8399-4559E8B84B2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62E7F-6116-41BA-90E9-82AED1691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089FE-794B-46B3-9C00-2CC31222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F2AAF-593D-40EE-8FDB-F938517CFD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8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0966C0-E937-4427-B42C-9E92D9E9C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66344"/>
              </p:ext>
            </p:extLst>
          </p:nvPr>
        </p:nvGraphicFramePr>
        <p:xfrm>
          <a:off x="1885071" y="1069145"/>
          <a:ext cx="7610621" cy="4994023"/>
        </p:xfrm>
        <a:graphic>
          <a:graphicData uri="http://schemas.openxmlformats.org/drawingml/2006/table">
            <a:tbl>
              <a:tblPr firstRow="1" firstCol="1" bandRow="1"/>
              <a:tblGrid>
                <a:gridCol w="1779091">
                  <a:extLst>
                    <a:ext uri="{9D8B030D-6E8A-4147-A177-3AD203B41FA5}">
                      <a16:colId xmlns:a16="http://schemas.microsoft.com/office/drawing/2014/main" val="4290713923"/>
                    </a:ext>
                  </a:extLst>
                </a:gridCol>
                <a:gridCol w="2107451">
                  <a:extLst>
                    <a:ext uri="{9D8B030D-6E8A-4147-A177-3AD203B41FA5}">
                      <a16:colId xmlns:a16="http://schemas.microsoft.com/office/drawing/2014/main" val="2336219919"/>
                    </a:ext>
                  </a:extLst>
                </a:gridCol>
                <a:gridCol w="1784812">
                  <a:extLst>
                    <a:ext uri="{9D8B030D-6E8A-4147-A177-3AD203B41FA5}">
                      <a16:colId xmlns:a16="http://schemas.microsoft.com/office/drawing/2014/main" val="1521803707"/>
                    </a:ext>
                  </a:extLst>
                </a:gridCol>
                <a:gridCol w="1939267">
                  <a:extLst>
                    <a:ext uri="{9D8B030D-6E8A-4147-A177-3AD203B41FA5}">
                      <a16:colId xmlns:a16="http://schemas.microsoft.com/office/drawing/2014/main" val="2427244240"/>
                    </a:ext>
                  </a:extLst>
                </a:gridCol>
              </a:tblGrid>
              <a:tr h="9371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Group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Material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Cell Source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Number of samples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953935"/>
                  </a:ext>
                </a:extLst>
              </a:tr>
              <a:tr h="843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 (historical)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Empty defect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050957"/>
                  </a:ext>
                </a:extLst>
              </a:tr>
              <a:tr h="843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II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bECM Hydrogel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PCL mesh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387688"/>
                  </a:ext>
                </a:extLst>
              </a:tr>
              <a:tr h="11287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III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bECM Hydrogel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PCL mesh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Stro-4 ovine BMSCs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27299"/>
                  </a:ext>
                </a:extLst>
              </a:tr>
              <a:tr h="11287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IV (historical)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Autograft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Autologous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heterogenous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population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764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945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44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Kanczler J.M.</dc:creator>
  <cp:lastModifiedBy>Kanczler J.M.</cp:lastModifiedBy>
  <cp:revision>2</cp:revision>
  <dcterms:created xsi:type="dcterms:W3CDTF">2020-03-23T12:51:43Z</dcterms:created>
  <dcterms:modified xsi:type="dcterms:W3CDTF">2020-03-23T14:31:56Z</dcterms:modified>
</cp:coreProperties>
</file>